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wav" ContentType="audio/x-wav"/>
  <Default Extension="jpeg" ContentType="image/jpeg"/>
  <Default Extension="JPG" ContentType="image/.jpg"/>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5"/>
  </p:notesMasterIdLst>
  <p:sldIdLst>
    <p:sldId id="373" r:id="rId4"/>
    <p:sldId id="256" r:id="rId6"/>
    <p:sldId id="374" r:id="rId7"/>
    <p:sldId id="335" r:id="rId8"/>
    <p:sldId id="338" r:id="rId9"/>
    <p:sldId id="340" r:id="rId10"/>
    <p:sldId id="336" r:id="rId11"/>
    <p:sldId id="337" r:id="rId12"/>
    <p:sldId id="258" r:id="rId13"/>
    <p:sldId id="259" r:id="rId14"/>
    <p:sldId id="276" r:id="rId15"/>
    <p:sldId id="260" r:id="rId16"/>
    <p:sldId id="261" r:id="rId17"/>
    <p:sldId id="328" r:id="rId18"/>
    <p:sldId id="331" r:id="rId19"/>
    <p:sldId id="332" r:id="rId20"/>
    <p:sldId id="351" r:id="rId21"/>
    <p:sldId id="376" r:id="rId22"/>
    <p:sldId id="281" r:id="rId23"/>
    <p:sldId id="375" r:id="rId24"/>
    <p:sldId id="287" r:id="rId25"/>
    <p:sldId id="282" r:id="rId26"/>
    <p:sldId id="293" r:id="rId27"/>
    <p:sldId id="292" r:id="rId28"/>
    <p:sldId id="294" r:id="rId29"/>
    <p:sldId id="295" r:id="rId30"/>
    <p:sldId id="296" r:id="rId31"/>
    <p:sldId id="297" r:id="rId32"/>
    <p:sldId id="298" r:id="rId33"/>
    <p:sldId id="299" r:id="rId34"/>
    <p:sldId id="300" r:id="rId35"/>
    <p:sldId id="301" r:id="rId36"/>
    <p:sldId id="302" r:id="rId37"/>
    <p:sldId id="303" r:id="rId38"/>
    <p:sldId id="348" r:id="rId39"/>
    <p:sldId id="304" r:id="rId40"/>
    <p:sldId id="306" r:id="rId41"/>
    <p:sldId id="307" r:id="rId42"/>
    <p:sldId id="308" r:id="rId43"/>
    <p:sldId id="309" r:id="rId44"/>
    <p:sldId id="310" r:id="rId45"/>
    <p:sldId id="311" r:id="rId46"/>
    <p:sldId id="312" r:id="rId47"/>
    <p:sldId id="313" r:id="rId48"/>
    <p:sldId id="314" r:id="rId49"/>
    <p:sldId id="347" r:id="rId50"/>
    <p:sldId id="318" r:id="rId51"/>
    <p:sldId id="366" r:id="rId52"/>
    <p:sldId id="367" r:id="rId53"/>
    <p:sldId id="368" r:id="rId54"/>
    <p:sldId id="369" r:id="rId55"/>
    <p:sldId id="370" r:id="rId56"/>
    <p:sldId id="371" r:id="rId57"/>
    <p:sldId id="372" r:id="rId58"/>
    <p:sldId id="324" r:id="rId59"/>
    <p:sldId id="325" r:id="rId60"/>
    <p:sldId id="326" r:id="rId61"/>
    <p:sldId id="350" r:id="rId62"/>
    <p:sldId id="607" r:id="rId63"/>
    <p:sldId id="420" r:id="rId64"/>
    <p:sldId id="421" r:id="rId65"/>
    <p:sldId id="422" r:id="rId66"/>
    <p:sldId id="426" r:id="rId67"/>
    <p:sldId id="608" r:id="rId68"/>
    <p:sldId id="425" r:id="rId69"/>
    <p:sldId id="427" r:id="rId70"/>
    <p:sldId id="587" r:id="rId71"/>
    <p:sldId id="597" r:id="rId72"/>
    <p:sldId id="589" r:id="rId73"/>
    <p:sldId id="554" r:id="rId74"/>
    <p:sldId id="578" r:id="rId75"/>
    <p:sldId id="579" r:id="rId76"/>
    <p:sldId id="556" r:id="rId77"/>
    <p:sldId id="557" r:id="rId78"/>
    <p:sldId id="558" r:id="rId79"/>
    <p:sldId id="559" r:id="rId80"/>
    <p:sldId id="561" r:id="rId81"/>
    <p:sldId id="563" r:id="rId82"/>
    <p:sldId id="584" r:id="rId83"/>
    <p:sldId id="513" r:id="rId84"/>
    <p:sldId id="352" r:id="rId85"/>
    <p:sldId id="353" r:id="rId86"/>
    <p:sldId id="363" r:id="rId87"/>
    <p:sldId id="355" r:id="rId88"/>
    <p:sldId id="356" r:id="rId89"/>
    <p:sldId id="357" r:id="rId90"/>
    <p:sldId id="359" r:id="rId91"/>
    <p:sldId id="365" r:id="rId92"/>
    <p:sldId id="330" r:id="rId93"/>
  </p:sldIdLst>
  <p:sldSz cx="9144000" cy="6858000" type="screen4x3"/>
  <p:notesSz cx="6858000" cy="9144000"/>
  <p:custDataLst>
    <p:tags r:id="rId98"/>
  </p:custDataLst>
  <p:defaultTextStyle>
    <a:defPPr>
      <a:defRPr lang="zh-CN"/>
    </a:defPPr>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11"/>
    <p:restoredTop sz="87482"/>
  </p:normalViewPr>
  <p:slideViewPr>
    <p:cSldViewPr showGuides="1">
      <p:cViewPr varScale="1">
        <p:scale>
          <a:sx n="111" d="100"/>
          <a:sy n="111" d="100"/>
        </p:scale>
        <p:origin x="2224" y="200"/>
      </p:cViewPr>
      <p:guideLst>
        <p:guide orient="horz" pos="3456"/>
        <p:guide pos="2856"/>
      </p:guideLst>
    </p:cSldViewPr>
  </p:slideViewPr>
  <p:outlineViewPr>
    <p:cViewPr>
      <p:scale>
        <a:sx n="33" d="100"/>
        <a:sy n="33" d="100"/>
      </p:scale>
      <p:origin x="0" y="0"/>
    </p:cViewPr>
  </p:outlin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98" Type="http://schemas.openxmlformats.org/officeDocument/2006/relationships/tags" Target="tags/tag1.xml"/><Relationship Id="rId97" Type="http://schemas.openxmlformats.org/officeDocument/2006/relationships/commentAuthors" Target="commentAuthors.xml"/><Relationship Id="rId96" Type="http://schemas.openxmlformats.org/officeDocument/2006/relationships/tableStyles" Target="tableStyles.xml"/><Relationship Id="rId95" Type="http://schemas.openxmlformats.org/officeDocument/2006/relationships/viewProps" Target="viewProps.xml"/><Relationship Id="rId94" Type="http://schemas.openxmlformats.org/officeDocument/2006/relationships/presProps" Target="presProps.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3.wmf"/><Relationship Id="rId2" Type="http://schemas.openxmlformats.org/officeDocument/2006/relationships/image" Target="../media/image32.wmf"/><Relationship Id="rId1" Type="http://schemas.openxmlformats.org/officeDocument/2006/relationships/image" Target="../media/image3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23.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42.wmf"/><Relationship Id="rId1" Type="http://schemas.openxmlformats.org/officeDocument/2006/relationships/image" Target="../media/image3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3.wmf"/></Relationships>
</file>

<file path=ppt/ink/ink1.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2-16T23:51:48"/>
    </inkml:context>
    <inkml:brush xml:id="br0">
      <inkml:brushProperty name="width" value="0.08819" units="cm"/>
      <inkml:brushProperty name="height" value="0.35278" units="cm"/>
      <inkml:brushProperty name="color" value="#92d050"/>
      <inkml:brushProperty name="tip" value="rectangle"/>
      <inkml:brushProperty name="rasterOp" value="maskPen"/>
      <inkml:brushProperty name="ignorePressure" value="0"/>
    </inkml:brush>
  </inkml:definitions>
  <inkml:trace contextRef="#ctx0" brushRef="#br0">559 50,'-2'0,"1"0,-3 0,1 0,2 0,-3 0,0 2,-1-1,3-1,-3 1,3 1,-3-1,1-1,1 0,1 0,-3 2,3-2,-1 0,-1 3,3-3,-2 1,2-1,0 1,-2-1,1 2,1-1,-2-1,0 3,2-3,-3 1,2 0,-3 1,2-1,-1 0,0 2,-1-1,2-1,-1 2,-1 2,3-4,-3 1,2-1,1 2,-3 2,2-4,0 2,1-2,-3 4,2-2,1-2,-1 0,0 2,-2 0,4-2,-3 3,2-2,-3 2,2-2,-1 2,3-3,-3 3,1-1,0-1,0 2,0-3,0 4,0-4,2 2,0-2,-3 3,1 1,2-4,-2 1,2 0,-2 1,2-1,0-1,-1 3,2-3,-3 1,2 1,0-2,-2 3,3-3,-3 3,2-3,-2 3,2-2,0 1,0-1,-2 0,2-1,0 3,0-3,0 2,-1 0,1-2,0 1,1-1,0 0,-2 3,2-1,-1-2,0 2,0 1,1-1,-2-2,2 2,0-1,-1 2,1-3,-1 3,1-3,0 3,0-3,0 1,0 1,0 1,0-3,0 1,0 1,0 1,0 1,0-4,1 3,-1-2,2 3,-1-4,2 1,-2 1,0 1,1-2,0 2,0-2,-1 3,0-3,2 1,-3-2,2 3,2 1,-3-4,2 2,-3 1,1 0,1-3,0 3,-1-3,2 2,0 0,-1-2,1 4,0-2,0-1,0 0,0 1,-2-2,1 1,0-1,2 4,-3-4,0 0,0 0,0 0,0 0,2 2,-3-2,2 3,-2-3,4 2,-2-2,0 1,-1-1,2 2,0-2,1 2,-1-1,1-1,1 1,-3-1,3 1,-1 1,3 0,-3 0,-3-3,2 1,-1 0,1 1,-2-1,2 0,-2 0,0 0,0 0,0-1,2 2,-2-1,1 0,0 0,1 1,0-2,1 1,1 0,1 3,0-3,1 1,2 1,-5-3,-3 0,3 2,2-2,0 1,-2-1,-1 0,1 2,-3-2,3 1,-1-1,1 1,-3 1,3-1,-3-1,3 1,-3-1,3 3,-1-3,1 1,-1-1,1 0,1 2,-3-2,3 1,-3-1,2 0,-2 0,1 2,2-2,-4 0,3 0,0 1,-1-1,-1 0,2 0,1 0,-3 0,1 0,1 0,-1 0,1 0,2 0,0 0,2 0,0 0,-4 0,-1 0,1 0,1 1,-4-1,1 0,2 0,-2 0,1 0,-1 0,1 0,0 0,0 0,-2 0,1 0,-1 0,2 0,-1 0,1 0,-1 0,3 0,-4 0,1 0,3-1,-4 1,3 0,-2-2,3 2,-3-1,3 1,-3 0,1-1,1 1,0 0,1 0,-4-2,1 2,1 0,1-1,-3 0,2 1,-1 0,3-2,-3 1,3 0,-1-1,-1 1,1-1,-2 1,1 1,0-1,2-2,-3 1,3-1,-1 2,-1 0,1-2,-2 1,2 0,-3 1,1-1,-1 1,2-1,-2-1,1-1,-2 1,1 2,-1-1,1-3,-1 4,0-3,0 2,2-3,-2 3,0-3,0-1,0 4,0-1,0-3,0 2,0 1,0-1,0 3,0-1,-1-1,0 0,0-1,1 3,-2-3,1 3,-1-2,0 2,1-2,-3 0,1 2,0-2,0 2,1-1,1 1,-2 0,2 0,0 1,0 0,-1-1,1 0,0 1,0-2,0 1,0 1,-2 0,2 0,0-1,-1 0,-1 0,2-1,-3 1,3 0,0 1,-2 0,0-1,1 1,1-1,-2 1,2-2,-3 1,1 0,1-1,-1 2,0-1,-1-2,3 3,-3-3,1 3,-1-3,3 3,0-1,-1 1,1-1,0 1,0 0,0 0,0-1,0 1,-1-1,1 1,0-1,0 0,-1-1,-1 1,2 0,0 0,-1 1,1-1,0-1,0 2,0-1,0 0,0 0,-1 0,0 0,1-2,1 2,-2 0,2-1,-1 0,0 1,0 0,-2-2,3 2,-1 0,0 0,0 0,1-1,-1 0,1 1,0 0,0-1,-1 1,1 0,0 0,0-1,0 1,0-1,0 0,0 1,0 0,0-2,0 1,0-1,0 0,1 2,-1 0,3-1,-2-1,2 0,-2 2,0 0,0 0,2-1,-2 1,1-1,0 0,-1 1,0 0,0 0,0 0,0 0,3-2,-3 3,0-1,1 0,-1 1,3-3,-3 3,0-1,3 0,-3 0,0 1,0-1,3-1,-3 2,3-4,-2 4,-1 0,2 0,-1 0,-1 0,1-1,3 1,-3 0,2-2,-1 1,2 0,-3 1,2 0,-2-1,1 1,-1-2,1 1,-1 0,0 0,1-1,-2 1,0 0,2 0,-2 0,1-2,-1 3,2-2,0 0,-2 2,0-1,2 0,-2 0,1-2,-1 2,3-2,-3 2,2-1,-2-1,1-2,-1 4,0 0,0 0,1-1,-1-3,0 2,0 2,-1 0,2-1,-2 1,1-1,-1 1,0 0,0 0,0 0,0 0,0 0,0-1,0 1,0 0,0 0,0 0,0 0,-1 0,-1-1,1 1,0 0,0 1,0-1,0 0,-2 0,2 0,-1-1,0 1,0 0,-1 0,1-1,0 2,-2-1,3 0,-3-2,2 3,-1-1,0-1,1 1,-1 1,-1-1,-1-2,2 1,-1 2,1-1,1-1,-1 1,-1 0,1 1,0-2,2 1,-1 1,-1-1,0-1,1 1,-1 1,0-1,1 1,-1 0,2-2,-1 1,-1 1,2-1,-3 0,3 1,0 0,-2 0,0-2,2 2,-1-1,-1 1,2-1,-1 1,1 0,-2-1,2 1,-2-1,2 1,-1 0,1 0,-2 0,2-2,-1 2,-1-1,2 1,0 0,-2-1,2 1,-1-1,-1 1,2-2,-2 2,2 0,-1 0,-2-1,2 0,1 1,-1-1,1 1,-1 0,-1-2,1 2,1 0,0 0,0-1,0 1,0-1,-3 0,3 1,0 0,-2-2,2 2,-3-1,3 1,-2-1,2 1,-1-1,1 1,-1 0,0 0,1-2,0 2,0-1,-2 1,2 0,-1 0,1-1,0 1,-1 0,1 0,0 0,0 0,-2-1,2 1,0 0,0 0,-1 0,-1-1,0 1,1-2,0 2,1 0,0 0,0 0,-1 0,1 0,-2 0,2 0,0 0,0 0,0 0,-1 0,1 0,0 0,0 0,0 0,-2 0,2 0,-1 0,1 0,0 0,-1 0,1 0,0 0,0 0,0 0,0 2,0-2,-1 0,1 0,0 0,0 0,-1 0,0 0,1 0,-1 1,1-1,0 0,-2 0</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2-16T23:51:48"/>
    </inkml:context>
    <inkml:brush xml:id="br0">
      <inkml:brushProperty name="width" value="0.08819" units="cm"/>
      <inkml:brushProperty name="height" value="0.35278" units="cm"/>
      <inkml:brushProperty name="color" value="#92d050"/>
      <inkml:brushProperty name="tip" value="rectangle"/>
      <inkml:brushProperty name="rasterOp" value="maskPen"/>
      <inkml:brushProperty name="ignorePressure" value="0"/>
    </inkml:brush>
  </inkml:definitions>
  <inkml:trace contextRef="#ctx0" brushRef="#br0">1550 113,'-1'0,"0"0,-1 0,1 0,-1 0,1 0,-2 0,2-1,-1 1,1-1,-2 1,-1 0,1 0,1 0,-1 0,-1 0,0 0,-2 1,1 2,1-3,-1 1,-1 1,0-1,0 3,-1-1,0 0,-2 1,1-2,-1 1,0-1,0 4,-1-3,2-1,2-1,-3 3,0-2,5-1,1 1,-2-1,1 1,1-1,-1 0,1-1,1 0,-1 2,0-2,1 3,-3-3,1 3,3-3,-3 1,1 0,-1 1,-1-1,4 0,-1 1,0-2,0 0,-1 1,2-1,-3 1,3-1,0 1,-1 1,0-1,0-1,1 1,-2-1,1 1,1-1,-2 2,2-2,-2 2,1-1,-1-1,2 2,-3-1,3-1,-2 1,2-1,0 0,0 1,-3 2,3-2,-2 0,1 1,0-1,-1 1,1-2,0 3,-1-3,0 3,2-3,-3 4,3-3,-1 2,0-2,1 0,1 0,-1 0,0 0,0 0,-2 2,3-2,0 0,-1 0,0 0,0 1,0-1,1 0,0 0,-1 0,1 0,-2 0,2 2,0-2,0 0,0 2,0-2,0 0,0 0,0 1,0 0,0-1,0 0,0 1,0-1,0 2,0-2,0 0,0 0,0 2,0-2,0 0,0 0,0 1,0 0,0 1,0-1,0-1,1 1,-1-1,0 0,1 1,-1-1,1 1,0-1,-1 1,0-1,2 1,-1-1,0 0,-1 1,1-1,0 0,0 0,0 0,-1 0,3 2,-2-2,-1 0,1 0,-1 0,1 2,1-2,-1 0,0 0,0 0,0 1,0-1,0 0,-1 0,2 2,-1-2,0-1,0 1,0 0,0 0,0-1,2 1,-2 0,-1 1,1-1,0 0,2 0,-2 0,0 0,-1 1,3-1,-2 0,0-1,1 1,0-1,0 0,1 2,-1-1,1-1,1 1,3 1,-3 1,-3-2,3 0,0 1,-1-1,0 1,1-2,-3 1,3 0,1 0,-4-1,3 2,-2-1,3 1,-3-2,3 1,-3-1,3 1,-1-1,-1 0,1 2,2-1,0-1,0 2,-1-1,-3-1,1 0,-1 0,3 0,-4 0,1 2,-1-2,2 0,-2 0,1 1,0-1,-1 1,0 0,0-1,1 0,-1 0,2 0,-2 0,2 2,-2-2,3 0,-3 0,3 0,0 0,-2 0,3 0,-3 0,2 0,1 0,-3 0,3 0,-3 0,-1 0,2 0,-2 0,0 0,0 0,0 0,0 0,3 1,-3-1,1 0,1 0,-1 0,1 0,0 0,-1 0,0 0,1 0,2 0,1 0,0 0,0 0,-2 0,-3 0,3 0,-2 0,1 0,-2-1,3 1,0 0,-3 0,3 0,-3 0,3 0,-3 0,3 0,-3 0,3 0,-3 0,2 0,-1 0,-1 0,3 0,-3 0,2 0,-2-2,1 2,0 0,1 0,0-1,0 1,1 0,-3 0,3-1,0 1,2 0,-1-3,-4 3,3-2,0 2,-1 0,1 0,-3 0,1 0,3-1,-3 1,3 0,-3 0,3-1,-1-1,0 2,-1-1,1 1,1-2,-3 2,3 0,-4 0,3 0,-2-1,-1 1,2 0,-1 0,-1 0,2-1,-2 1,2 0,-2 0,0 0,0 0,0 0,0 0,0 0,1 0,-1 0,1 0,-1 0,3 0,-3 0,3 0,-3-2,2 2,-1 0,1 0,-1-1,1 1,0 0,1 0,-2 0,1 0,0 0,-1 0,2 0,-3 0,2 0,-1 0,1 0,-2 0,3 0,-3 0,2 0,-2 0,1 0,-1 0,2 0,-2 0,1 0,-1 0,2 0,-1 0,3 0,-4 0,1 0,-1 0,3 0,-3 0,3 0,-3 0,2 0,1 0,-1 0,1 0,-2 0,1 0,1 0,2 0,-2 0,-1 0,1 0,-3 0,3 0,-3-1,1 1,-1 0,1 0,-1 0,0 0,2-1,-2 0,0 1,2 0,-2 0,0 0,1 0,-1-2,1 2,-1-1,1 1,1-1,1 1,-3-1,3 1,-3 0,0-1,3 1,-3-1,0 1,1 0,0-3,-1 3,3-3,-3 3,2-1,0 0,-1 1,-1-1,3 1,-3-2,2 1,0 0,-2 0,3-1,-2 2,1-1,1 0,-3-1,3 1,-3 0,3 0,-3 0,3-2,-2 2,2-2,-3 2,3-2,-3 1,2-3,-2 4,3-3,-4 3,1-2,1 2,-1-1,0-1,-1 2,3-2,-3 2,1-3,-1 3,1-1,-1 0,0 1,0-1,0-1,2 1,-2 0,1 0,0 1,-1 0,0-2,0 2,0-1,0-1,0-1,0 3,0-2,0 1,0-1,0 1,0 0,0 0,0 1,0-3,-1 3,1-2,0 2,-4-1,2 1,1-1,0 1,1-3,0 3,-4-3,3 3,1 0,-3-2,2 1,0 1,1-1,-1 0,-2-1,0 2,-1-2,-1 1,2-1,1 3,-1-2,-1 0,1 1,-2-2,3 1,-3-1,1 3,3-1,-3-1,-3-2,3 4,1-1,-1-2,1 2,0-1,1 1,-3 0,2-2,1 1,-3 2,4-1,-3-1,2 0,-1-1,0 3,-1-1,1-1,-1 1,1 0,-1 1,1-2,0 1,-1-1,1 2,1-1,-1 1,2-1,-3 0,1 1,2 0,0-1,0 1,0 0,-2-2,1 1,0 0,1 1,0-1,0 1,-1 0,-1-2,2 2,-2-1,2 1,-1-1,1 1,-2 0,0-2,1 2,-1-1,2 1,-2-1,2 1,-1 0,1 0,-2-1,1 1,-1-2,-1 2,3 0,-3-1,2 1,0 0,1-1,-3 1,3 0,-2-2,1 1,1 1,-3 0,-1 0,1-1,3 1,-3 0,2 0,-3 0,4-2,-1 2,1 0,-3 0,3 0,-1 0,-1-1,1 1,1 0,-1 0,-1 0,2-1,0 1,-1 0,0-1,0 1,1 0,-2 0,-1-2,3 2,-3 0,0-1,3 1,-3 0,1 0,1 0,-1 0,2 0,0 0,0 0,0 0,-1 0,1 0,0-1,0 1,0 0,0 0,0-1,-1 1,1 0,0 0,0 0,0 0,-2 0,2 0,0 0,0 0,0 0,0 0,-2 0,2 0,0 0,0 0,0 0,-2 0,2 0,0 0,0 0,0 0,0 0,0 0,-1 0,1 0,0 0,-1 0,1 0,-2 0,2 0,0 0,0 0,0 0,-1 0,1 0,0 0,0 0,0 0,0 0,0 0,-1 0,1 0,0 0,0 0,0 0,0 0,0 0,0 0,-2 0,2 0,0 0,0 0,-2 0,2 0,0 0,0 0,0 0,0 0,-1 0,1 0,0 0,0 0,0 0,0 0,0 0,-1 1,1-1,0 0,0 0,0 0,0 0,0 0,0 0,-2 1,2-1,0 0,0 0,-1 0,1 0</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2-17T12:53:54"/>
    </inkml:context>
    <inkml:brush xml:id="br0">
      <inkml:brushProperty name="width" value="0.08819" units="cm"/>
      <inkml:brushProperty name="height" value="0.35278" units="cm"/>
      <inkml:brushProperty name="color" value="#7030a0"/>
      <inkml:brushProperty name="tip" value="rectangle"/>
      <inkml:brushProperty name="rasterOp" value="maskPen"/>
      <inkml:brushProperty name="ignorePressure" value="0"/>
    </inkml:brush>
  </inkml:definitions>
  <inkml:trace contextRef="#ctx0" brushRef="#br0">340 200,'-1'-1,"0"1,0 0,-1 0,1 0,0 0,0 0,0 0,0 0,0 0,-1 0,1 0,0 0,0 0,0 0,0 0,0 0,-2 0,2-1,0 1,0 0,0 0,-1 0,1 0,0 0,0 0,0 0,0 0,0 0,0 1,-1 0,1 0,0-1,-1 2,0-1,1 0,0-1,0 1,0-1,0 1,0 0,0 0,-1 1,1-1,0-1,0 1,0 0,0 0,0 0,-1 0,1 1,0 0,0-2,0 1,0 0,-1-1,1 1,-1 2,1-2,-2 2,0 0,2-2,-1 1,0-1,1 1,0-1,0 0,0 0,0 0,-2 2,2-2,0 0,1 0,-1 0,0 0,-1 0,1 3,0-2,0-1,0 0,0 0,-1 0,1 0,0 0,0 2,0-2,0 1,-1 0,2 0,-1-1,0 3,0-3,1 0,-1 0,1 1,-1-1,1 3,-2-3,2 1,-1-1,0 3,1-3,0 2,-1 0,1-2,0 1,-2-1,2 2,0-2,0 1,0-1,0 2,0-2,0 0,0 0,0 0,0 2,0-2,0 0,0 0,0 2,0-2,0 1,1-1,-1 0,1 0,0 2,-1 0,0-2,1 1,0-1,2 2,-3-2,3 2,-3-2,4 3,-3-3,3 3,-3-3,3 2,-3-2,1 0,1 2,-2-3,2 2,-2 0,2-1,-2 0,1 2,-1-3,2 2,-2-1,3 1,-3-1,3 0,-3 0,2 0,-2 1,1-1,0 0,-1-1,3 1,-3 0,1 1,-1-2,3 1,-3 0,2-1,-2 1,3 1,-1-1,-2-1,3 1,-3 0,0-1,0 1,0-1,0 2,-1-1,1 0,-1 0,2 0,-2 0,1 0,-1 1,0-1,0 0,1 0,-1 0,0 0,0 0,0 1,0 0,0-1,0 0,1 2,-1-2,0 1,0 1,0-2,0 1,0 0,0 1,0-1,0 0,0-1,0 0,0 2,0-2,0 0,0 0,0 1,0 0,0-1,0 0,0 0,0 0,0 0,0 0,0 1,-1-1,1 1,0-1,-1 0,0 1,-1-1,1 0,0 0,-1 1,0 0,0 0,1-1,0 0,-1 1,1-1,0 0,-1 1,0 0,1-1,0 0,0 0,0 0,0-1,-3 3,3-3,0 1,-1-1,1 1,0-1,-1 3,0-3,0 0,-1 1,2-1,-1 1,-1-1,2 0,-1 0,-3 0,4 0,-3 2,3-1,-1-1,-3 1,3-1,-1 0,-1 2,3-2,-3 1,1 0,2 0,-2-1,1 0,1 2,-2-2,1 1,0-1,1 1,-1-1,1 1,-2 0,1 1,0-1,1-1,0 1,0-1,0 1,0-1,0 1,-1 0,1-1,-1 2,1-1,0-1,-1 1,1 0,-1 2,1-2,-1 0,1-1,0 0,0 1,-2 2,2-2,0-1,-1 2,0 0,1-1,0 1,0-1,0 0,0 1,0-1,-1 0,1 1,0-1,1 1,-1-1,1 3,-1-3,1 0,0 0,0 0,0 0,-1 0,1 2,0-2,0 0,0 0,0 0,0 2,0-2,0 1,0 0,0 0,0-1,0 0,0 0,0 0,0 1,1-1,-1 0,1 0,-1 0,1 0,0 0,0 1,1-1,-1 0,-1 0,1 2,0-2,-1 0,1 0,0 0,0 0,-1 0,2 0,-1 1,0-1,0 0,0 0,0 0,0 0,1 0,-1 1,0-1,0 0,0 0,0 0,2 0,-2 1,0-2,0 1,0 0,0-1,1 1,-1 0,0-1,0 1,0 0,0-1,0 1,1-1,0 0,-1 2,0-2,0 0,1 0,-1 0,1 1,-1-1,0 1,1-1,-1 1,0-1,1 0,-1 0,1 0,0 1,-1-1,0 0,0 0,1 0,0 0,-1 0,0 0,3 0,-3 0,0 0,2 0,-2 0,1 0,0 0,0 0,-1 0,0 0,0 0,2 0,-2 0,0 0,0 0,3 0,-3 0,2 0,-2 0,0 0,0 0,2 3,-2-3,0 0,1 1,-1-1,1 0,0 1,-1-1,3 0,-3 2,0-2,2 0,-2 0,0 0,0 1,0-1,2 1,-2-1,0 0,0 0,0 0,1 0,0 0,-1 0,0 0,0 0,3 0,-3 0,2 0,-2 0,0 0,0 0,2 0,-1-2,1 2,-2-1,1 1,0 0,1 0,0 0,0 0,-1 0,1 0,-1 0,1 0,-1 0,1 0,1 0,-3-1,3 1,-3 0,3 0,-1 0,-2-1,3 1,-3 0,3-1,-3 1,1 0,-1 0,3 0,-3 0,3-2,-3 2,3-2,-2 2,-1-1,1-1,-1 2,0-1,1 1,-1 0,1-1,-1 0,2-2,-2 3,2-1,-2 1,0-1,3 0,-3 0,0 1,0 0,0-2,0 1,2 0,0-2,-2 3,1-1,3-1,-4 1,3 0,-3 0,3 0,2-3,-3 3,-2 0,3 0,-3-1,2 1,-1 0,0 0,-1 0,1-1,-1 1,2-1,-2 0,1 2,3-1,-1 0,-3-1,3 2,-1-1,1 0,1-2,-1 1,-1 1,1-1,-1 2,0-1,1-1,0 1,-1 0,2-1,-1 1,-1-1,1-1,-1 2,1-1,-3 1,2-1,-2 1,0-1,0 1,2 0,-2 0,0 0,0 1,0-1,1 0,-1-1,0 1,0 0,2 0,-2 0,0 1,0-3,0 2,0 0,2 0,-2 0,0-1,0 2,0-1,3 0,-3 0,1 1,-1-1,0 1,0 0,0-1,2-1,-2 2,0-1,0 0,2 0,-2 1,1-3,-1 2,2 0,-2 0,2-1,1 1,-3 0,2 0,1-2,-3 1,3 1,-3 0,3 0,-3 0,0 1,1-2,0 1,-1 0,0 0,0 0,1 0,-1 0,0-1,1 1,0 0,-1-2,0 3,0-1,2 0,-2 0,0 0,0 0,0 0,0-1,0 1,1 0,-1 0,0-1,0-1,2 0,-3 0,1 2,-1 0,2-1,-1-1,2-2,-3 4,3-3,-2 3,1-3,0 1,0 1,-2 0,3-1,-3 1,0 1,1 0,-1-1,2-1,-1 2,-1 0,0 0,0-1,0 1,1-1,-1 1,0-1,1-1,-1 1,2 0,-2 1,0-2,0 1,0-1,0 1,0 1,0-2,0 2,0-3,0 2,0-3,0 4,-1-1,0-1,1 0,-1 1,-1-3,1 3,0 0,-2 0,0-3,2 3,-4-3,4 4,-2-2,2 1,-2-1,2 2,-2-3,1 2,-3-1,4 2,-1 0,-1 1,2-1,0 1,0-1,-1 0,0 1,1-2,0 1,0 1,-1-1,1 0,0 0,-3 0,3-1,-1 1,1 0,-1 1,1-1,-1 0,1-1,-1 2,0-1,-1 0,-1-1,1 2,1-1,-1 0,-2-1,-1 1,2 1,1-2,-1 1,0 1,-1-3,1 3,1-3,0 3,-1 0,-2-2,0 1,2 1,1-1,-1 1,1-2,2 2,-2-1,2 0,-1 1,1 0,-1 0,1-1,0 1,0 0,0 0,0-2,0 2,-2 0,2 0,0-1,0 0,-2 1,2 0,0-1,0 0,0 1,-2 0,2-1,0 0,0 1,-1 0,0 0,1-1,-3-1,3 1,0 1,-2-2,1 2,-2-2,2 1,1 0,0 0,-1-1,0 1,1 0,0 0,-1-2,1 2,-1 1,1 0,0-1,0 0,0 0,0 0,0 0,-1 1,1-2,0 1,0 0,0 1,-2-2,2 0,-1 1,1 0,-1 0,1 0,0 0,-1-1,0 1,1 0,0 0,0 0,0 1,0-1,0 1,-1-1,1-1,0 1,0 0,0 1,0-1,0 1,0-1,-2 0,-1-1,2 1,0 1,1-1,-2 0,1 1,1-1,0 1,-1-2,1 2,0 0,0-1,0 0,-2 0,2 1,-3-1,3-1,-3 2,2-1,1 1,-1 0,0 0,-1-1,1 1,1-1,-3 1,3-2,-2 1,0 1,1-1,1 1,-2-1,2 1,-1 0,0-2,1 2,-1 0,1-1,0 1,-1-1,1 1,0 0,-1 0,1 0,-1 0,1 0,0 0,-1-1,1 1,-1-1,1 1,-3 0,3 0,0 0,-1-2,1 2,-2-1,-1 1,1-1,2 1,-3-1,3 1,0 0,0 0,-1 0,1 0,0-2,0 2,0 0,0 0,0 0,-1 0</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2-17T12:53:54"/>
    </inkml:context>
    <inkml:brush xml:id="br0">
      <inkml:brushProperty name="width" value="0.08819" units="cm"/>
      <inkml:brushProperty name="height" value="0.35278" units="cm"/>
      <inkml:brushProperty name="color" value="#7030a0"/>
      <inkml:brushProperty name="tip" value="rectangle"/>
      <inkml:brushProperty name="rasterOp" value="maskPen"/>
      <inkml:brushProperty name="ignorePressure" value="0"/>
    </inkml:brush>
  </inkml:definitions>
  <inkml:trace contextRef="#ctx0" brushRef="#br0">1392 275,'-1'0,"0"-1,0 1,0 0,0-1,-1 1,1 0,0 0,0-1,-1 1,1 0,-1 0,1 0,-1 0,1 0,-2 0,1 0,-3 0,3 0,-1 0,0 1,-1 1,1-2,-1 1,1 1,-1-2,0 1,1-1,1 0,-3 2,1 1,-1-2,3 0,-1 1,0-2,1 1,-1 2,2-3,-3 3,2-3,0 1,1 0,0 0,-2 0,2 1,-1-1,0 0,1 0,0-1,-1 3,0-3,1 1,0 0,0 0,0 2,0-2,-1 0,1 0,0 0,0 0,0 0,-2 2,3-2,-1 0,0 2,0-2,0 0,0 0,-1 0,1 0,-1 2,1-2,-2 2,2-2,0 0,0 1,-1 0,1-1,0 0,0 0,0 0,-2 3,2-3,0 0,0 1,0-1,-2 1,2-1,0 1,-2 0,1-1,-1 2,0-1,0 1,2-2,0 0,-3 1,3-2,0 2,-2-1,2 0,-2 0,2-1,-3 3,3-3,-1 0,1 1,-2 0,-1 1,3-2,-3 1,3-1,-3 3,1-3,-1 1,3-1,-3 3,1-2,0 0,2-1,-2 2,2-1,-1-1,-1 1,2-1,-3 3,3-3,0 0,-2 2,1-2,1 0,-1 2,0-1,-1 0,2-1,-3 1,3 1,0-2,-2 1,1 0,-1-1,0 3,1-3,1 1,-1-1,0 1,1 1,-2-1,2-1,0 1,-2 2,2-2,-1-1,1 1,0 0,-1 0,1 0,0-1,-1 4,0-3,1 0,-1 1,1-1,-1 0,1 0,0 0,-1 2,1-2,1 0,-2 0,1 0,0 2,0-2,1 0,-1 0,1 2,-1-2,1 1,-2-1,2 2,0-2,0 0,0 0,0 3,0-3,-1 2,1-2,0 1,0-1,0 2,0-2,0 0,0 2,0-2,0 1,0-1,0 2,0-2,0 0,0 1,0-1,0 1,0-1,3 0,-2 0,-1 0,1 2,-1-2,1 0,-1 0,3 3,-2-3,-1 0,1 1,0-1,2 3,-2-3,0-1,0 1,3 2,-2-3,0 2,-1-1,0 0,0 1,3 0,-1-2,0 3,-2-3,2 3,-2-3,3 2,-3-1,0-1,1 2,0-2,1 0,-1 1,-1-1,0 0,3 0,-3 1,0-1,0 0,2 1,-2 0,0 0,0-1,0 0,0 0,0 0,1 0,1 0,-1 0,0 2,-1-2,3 0,-1 0,-1 0,-1 0,2 0,-2 0,0 0,0 0,3 0,-3 0,3 0,-3 1,0-1,2 0,-2 0,0 0,0 1,0-1,0 0,0 0,1 0,0 0,-1 0,0 0,0 0,1 0,0 0,-1 0,0 0,0 0,3 0,-3 0,0 0,1 0,-1 0,1 0,-1 0,2 0,-2 0,3 0,-3 0,1 0,-1 0,2 0,-1 0,0 0,0 0,1 0,-1 0,1 0,-2 0,3 0,-2 0,1 0,-2 0,0 0,1 0,0 0,-1-1,1 1,-1 0,2 0,-2 0,1 0,-1-2,0 2,1 0,-1 0,0-1,0 1,0 0,0-1,2 1,-2 0,1-1,1 0,0 1,-2 0,3-2,-2 2,1-1,-2 1,2-1,-2 1,3-2,-3 2,0-1,0 0,0 1,2 0,-1-1,0 1,-1 0,0 0,0 0,2-3,-2 3,3-1,-3 1,0-1,3 1,-3-1,0-1,1 2,-1 0,2 0,-2 0,0-1,0 1,2-1,-2 1,0 0,2-2,-2 2,0 0,0 0,0-2,0 2,0-1,2 1,-2-1,3 0,-3 1,2-1,-2-1,0 2,0-1,2 0,-2 1,0-1,0 1,0 0,0 0,0-1,0 0,2 1,-2 0,0 0,0 0,2 0,-2 0,0-2,0 2,0 0,0 0,1 0,-1 0,0 0,0 0,1-1,0 1,1 0,-1 0,-1 0,0-1,0 1,1 0,0 0,-1 0,1 0,-1 0,0 0,1 0,-1 0,0 0,0 0,0 0,0 0,0 0,0 0,1 0,-1 0,0 0,1 0,-1 0,1 0,-1 0,0 0,1 0,-1 0,1 0,-1 0,0 0,3 0,-3 0,1 2,0-2,0 0,-1 0,3 1,-3-1,2 1,-2-1,1 0,-1 0,2 1,-2 1,0-2,3 0,-3 1,1-1,0 0,0 1,-1-1,2 1,-2 0,0-1,2 2,-2-2,1 1,-1-1,2 0,-2 1,0-1,0 1,0-1,0 1,1-1,-1 0,3 0,-3 0,1 2,1-1,-2 0,0-1,0 0,2 0,-2 0,0 0,0 0,0 0,0 0,1 0,-1 0,1 3,-1-3,3 0,-3 0,2 1,-2-1,0 0,0 0,0 0,1 0,0 0,-2 1,1 0,0-1,0 1,1-1,-1 0,1 0,-1 0,0 0,1 0,0 0,-1 0,2 0,-2 0,2 0,-1 0,0 0,-1 0,3 2,-3-2,0 0,3 0,-3 0,3 0,-3 0,3 1,-3-1,3 0,-3 0,3 0,1 1,-3-1,1 0,1 2,-3-2,3 1,-3-1,2 0,-2 0,3 0,-3 0,0 0,0 0,0 0,0 0,1 0,-1 0,1 0,-1 0,2 0,-2 0,0 0,0 0,0 0,0 0,0 0,1 0,-1 0,0 0,1 0,-1 0,1 0,0 0,-1 0,2 0,-2 0,1 0,-1 0,3-1,-3 1,3-2,-3 2,2-1,0 0,-2 1,3-2,-3 2,0-1,0 1,2-1,-2 0,1 0,-1-1,2 2,-2-1,1 0,1 1,0-1,-2 0,3-1,-2 1,0 0,0-1,-1 1,2 0,-2 0,3 0,-3-1,0 1,3-1,-3 1,2-2,-2 2,0 0,2-2,-2 2,1-2,-1 2,2-1,-2 1,0-1,2 0,-3 1,1 0,0 0,-1-1,0 1,1-1,-1 1,0-1,0 0,0 1,0-2,0 2,0-1,0 1,0 0,0 0,0-2,0 1,0-3,0 3,0-1,0 2,0-1,0 0,0 1,0-3,0 2,0-1,-1 2,1 0,-1-3,-1 1,1 2,0-3,0 3,1 0,-2-2,1 2,-1-3,0 2,1-3,0 5,-2-1,2 0,-2 0,2-1,0 1,-1 0,-1-2,2 2,-2-1,2 2,0-2,0 1,0 0,-1 0,1 0,-1-2,1 2,-1 0,1 0,0 0,0 0,0-1,0 1,0 0,-2 0,0 0,2-1,-1 1,1 0,-2 0,2 1,0-1,0-1,-2 1,2 1,0-1,0 1,0-1,0 0,-1 1,1-1,0 0,0-1,0 1,-2 0,2 1,0-1,-1 1,0-1,1 1,0 0,-1-3,1 2,-3 0,2 0,1-1,0 2,0-1,-1 0,-1 0,2 1,-2-2,2 1,-3 0,3 1,0-1,0 0,-2 0,2 1,0-2,-1 2,-1-1,2 1,0-1,-2 1,2-1,0 1,0-1,0 1,-2-2,2 2,-3-1,3 1,-2-1,1-1,-1 2,2 0,-3-1,3 0,-3 1,3-1,-2 1,1-2,1 2,-2-1,2 1,0 0,-2-1,2 1,0-1,-1 1,1-1,-1 1,1 0,-1-2,1 1,-1 1,1 0,-1-1,-1 1,2-1,-1 1,1 0,-3-1,3 1,-2-2,2 1,0 1,0 0,-2 0,2 0,0 0,0-1,0 1,-1 0,0-1,-1 1,-1-2,3 2,-2 0,2 0,-1 0,1 0,0 0,-2 0,2-1,0 1,0 0,-2 0,2-1,0 1,0 0,0 0,0-1,0 1,-1 0,1 0,0 0,0-1,0 1,0 0,0 0,-2-1,1 1,0 0,1-2,-1 2,1 0,0-1,-2 1,2 0,0-1,0 1,0 0,-1-1,1 1,0 0,0-1,0 1,0 0,0 0,0 0,-1 0,1-1,0 1,0 0,-1 0,0-1,-1 1,1-2,1 2,0 0,-1 0,-1 0,2 0,0-1,0 1,0 0,-1 0,1-1,0 1,0 0,0 0,0 0,0-1,-2 1,2-1,0 1,-1 0,0-1,1 1,0 0,0 0,0-1,0 1,0 0,-1 0,1-2,0 2,0-1,0 1,0 0,0 0,-1-1,1 1,0-1,0 1,-1-1,0 0,1 1,0 0,0 0,0-1,-2-1,2 2,0-1,0 1,0 0,0 0,0 0,-1-1,1 1,0-1,0 1</inkml:trace>
</inkml:ink>
</file>

<file path=ppt/ink/ink5.xml><?xml version="1.0" encoding="utf-8"?>
<inkml:ink xmlns:inkml="http://www.w3.org/2003/InkML">
  <inkml:definitions>
    <inkml:context xml:id="ctx0">
      <inkml:inkSource xml:id="inkSrc0">
        <inkml:traceFormat>
          <inkml:channel name="X" type="integer" units="cm"/>
          <inkml:channel name="Y" type="integer" units="cm"/>
        </inkml:traceFormat>
        <inkml:channelProperties>
          <inkml:channelProperty channel="X" name="resolution" value="28.3464566929134" units="1/cm"/>
          <inkml:channelProperty channel="Y" name="resolution" value="28.3464566929134" units="1/cm"/>
        </inkml:channelProperties>
      </inkml:inkSource>
      <inkml:timestamp xml:id="ts0" timeString="2022-12-17T12:53:54"/>
    </inkml:context>
    <inkml:brush xml:id="br0">
      <inkml:brushProperty name="width" value="0.08819" units="cm"/>
      <inkml:brushProperty name="height" value="0.35278" units="cm"/>
      <inkml:brushProperty name="color" value="#92d050"/>
      <inkml:brushProperty name="tip" value="rectangle"/>
      <inkml:brushProperty name="rasterOp" value="maskPen"/>
      <inkml:brushProperty name="ignorePressure" value="0"/>
    </inkml:brush>
  </inkml:definitions>
  <inkml:trace contextRef="#ctx0" brushRef="#br0">1411 388,'-1'0,"0"0,0-1,-3 0,3 1,0 0,0 0,-2 0,2 0,0 0,-2 0,2 0,-1 0,1 0,-2 0,2 0,-3 0,2 0,-2 0,-1 0,1 1,1-1,-3 0,0 2,0-1,2-1,1 2,-1-2,1 1,0-1,1 0,-3 2,4-1,-3 0,3 0,-1-1,-1 2,2-2,-3 1,3-1,-3 1,1-1,2 1,0-1,0 2,-1-1,0 0,1 0,0 0,0 0,-2 2,2-2,0 0,0 0,0 0,-2 1,2-1,0 0,-1 2,0-2,1 0,0 0,-1 1,0 0,1-1,-1 1,1-1,-1 1,1 2,0-3,0 0,0 0,0 0,1 0,-3 2,2-2,1 0,-1 0,0 2,-1-2,0 3,1-3,0 0,-1 0,1 2,0-2,0 1,1-1,-1 1,-1-1,2 1,-1-1,1 0,-2 3,2-2,-1-1,1 0,-2 1,2-1,0 1,0 0,0-1,0 0,0 0,0 1,0-1,0 0,0 0,0 0,0 2,0-2,0 1,0-1,0 3,0-3,0 2,0-2,0 1,0-1,0 0,0 1,2-1,-2 0,1 0,-1 0,1 2,0-2,0 0,0 0,-1 0,2 0,-1 2,-1-2,1 0,0 0,-1 0,1 1,3 0,-3-1,0 0,1-1,-1 2,0-1,0-1,2 2,-2-2,1 3,-1-3,0 1,1-1,-1 0,0 1,0 0,0-1,0 0,1 3,-1-3,3 1,-3-1,0 1,0-1,0 0,2 1,-2 1,0-2,0 0,0 0,0 0,2 1,-2 0,0-1,0 0,0 1,1-1,-1 0,0 1,0-1,3 2,-3-1,0-1,2 1,-2-1,0 1,0-1,2 1,-2 0,0 1,0-1,0 0,0 0,0 0,1 0,-1 0,0-1,1 2,-1-1,1 0,-1-1,0 1,0 0,-1 0,1 0,-1 1,1-1,0-1,2 2,-2-1,0 1,3 0,-3-1,3 1,-3-1,1 0,-1 0,1 0,1 1,-2-1,0 0,0-1,0 1,1 0,0 2,-1-2,0 0,1 0,-1 0,0 1,-1-1,2 3,-2-3,2 0,-1 0,0 2,0-2,-1 0,1 0,-1 0,1 0,1 0,-1 0,0 1,0-1,-1 0,3 1,-2 0,-1-1,1 0,-1 0,2 2,-1-2,1 0,-1-1,0 2,0-1,0 1,2 0,-2-1,0 0,0 1,0-1,1 0,-1 0,0 0,0 0,-1 0,1 1,0-1,0 0,2 1,-2 0,0-1,0 0,0 0,1 0,-1 0,0 0,0 0,2 1,-2-1,0 0,0-1,1 1,0 0,-1-1,3 2,-3-1,0-1,0 0,0 0,2 1,-2-1,1 1,-1 0,1-1,-1 0,0 2,1-1,0-1,-1 0,0 1,0-1,1 1,0-1,0 2,-1-2,2 2,1 0,-1-2,1 1,-3-1,3 0,-3 0,3 1,-3 0,3-1,-3 2,0-2,1 0,-1 0,0 0,0 0,0 1,0-1,0 0,2 0,-2 0,0 0,0 0,3 0,-3 0,3 0,-3 0,2 0,-2 0,1 0,-1 0,3 0,-3 0,2 0,-2 0,3 0,-2 0,-1 0,3 0,-3 0,0 0,2 0,1 0,-3 0,2 0,1 0,-1 0,1 0,-3 0,3 0,0 0,-3 0,3 0,-3 0,0 0,0 0,2-2,-2 2,3-1,-3 0,2-1,-2 1,0 1,0-1,3-1,-3 2,3-2,-3 1,2 0,-2 0,1-1,0 1,0 0,-1 0,3-2,-3 2,2 0,-2 0,0 0,2-2,-2 2,1 0,-1 0,2-1,-2 1,1 1,0-1,1 0,-1 0,-1-2,0 2,0 0,0 0,2-2,-2 2,2-2,-2 2,1-1,-1 1,2-2,-2 2,0-2,0 2,1 0,0-1,-1 0,-1 1,1 0,1 0,-1 0,-1 0,1-2,-1 2,0-1,1 1,0-1,-1 0,3 1,-3-1,0 0,0-1,1 1,-1 1,0-2,0 2,0-3,0 2,0-1,0 2,0-1,0-1,0 0,0 2,0-1,0 1,2-2,-2 1,0-1,0 2,0-1,0 0,0-1,-1 0,0-2,1 4,-3-3,2 3,0-1,-2-3,2 4,-1-3,1 0,0 3,-2-3,0 1,2 0,-2 0,2 1,-1-1,-1 0,1 0,0 0,-1 2,2 0,-1-2,1 2,-3-1,1 0,0 1,0-2,2 2,0 1,0-1,-2-1,2 1,0 0,-1-1,0 2,1-3,0 2,0 0,0 0,-2-1,2 1,0 1,0-1,0 0,0 0,-1 0,1 0,0-1,0 1,-1-1,0 1,1-1,0 1,0 0,0 0,-2-1,2 0,0 1,0 0,0 0,0 0,-2-2,2 2,-2 0,2 0,0 0,0-2,-4 0,4 2,0 0,0 0,0 0,0-1,-2 0,2 2,0-1,0 0,-2-1,2 1,0 1,0-1,-3 0,3 0,0-1,-2 2,0-2,2 0,-3 0,3 1,0 0,0 1,0-2,0 1,-1 0,1 0,0 0,0 0,0 0,-2-2,2 2,0 0,-1 0,-1-1,2 1,-3 0,3 0,-1 1,0-2,1 1,0 1,-2-1,2 0,0 1,0-1,0 0,0 1,-1-2,1 1,0 0,0 1,0-1,0 0,-2 1,2-1,-1-1,0 2,1-1,0 0,-1 1,1-1,0 1,-1 0,0-1,1 1,0 0,-1-1,1 1,0 0,0 0,0-1,0 1,0 0,-1 0,1-2,-1 2,1 0,-2 0,2 0,0-1,0 1,0 0,0 0,0-1,-1 1,1 0,-1 0,-1 0,1 0,1 0,-1 0,1 0,0 0,0 0,0 0,0 0,0 0,0 0,-1 0,1 0,0 0,0 0,0 0,0 0,0 0,-1 0,1 0,0 0,0 0,0 0,0 0,0 0,-1 0,1 0,0 0,0 0,0 0,0 0,0 0,-1 0,0 0,1 1,0-1,0 0,0 0,-1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18786"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8787"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b="0"/>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7652" name="Rectangle 4"/>
          <p:cNvSpPr>
            <a:spLocks noGrp="1" noRot="1" noChangeAspect="1" noTextEdit="1"/>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118789"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18790"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18791"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
            <a:pPr lvl="0" algn="r" eaLnBrk="1" hangingPunct="1"/>
            <a:fld id="{9A0DB2DC-4C9A-4742-B13C-FB6460FD3503}" type="slidenum">
              <a:rPr lang="en-US" altLang="zh-CN" sz="1200" b="0"/>
            </a:fld>
            <a:endParaRPr lang="en-US" altLang="zh-CN" sz="1200" b="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kumimoji="1"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969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29698" name="Rectangle 2"/>
          <p:cNvSpPr>
            <a:spLocks noGrp="1" noRot="1" noChangeAspect="1" noTextEdit="1"/>
          </p:cNvSpPr>
          <p:nvPr>
            <p:ph type="sldImg"/>
          </p:nvPr>
        </p:nvSpPr>
        <p:spPr/>
      </p:sp>
      <p:sp>
        <p:nvSpPr>
          <p:cNvPr id="29699" name="Rectangle 3"/>
          <p:cNvSpPr>
            <a:spLocks noGrp="1"/>
          </p:cNvSpPr>
          <p:nvPr>
            <p:ph type="body" idx="1"/>
          </p:nvPr>
        </p:nvSpPr>
        <p:spPr/>
        <p:txBody>
          <a:bodyPr wrap="square" lIns="91440" tIns="45720" rIns="91440" bIns="45720" anchor="t" anchorCtr="0"/>
          <a:p>
            <a:pPr lvl="0" eaLnBrk="1" hangingPunct="1"/>
            <a:r>
              <a:rPr lang="en-US" altLang="zh-CN" b="1">
                <a:solidFill>
                  <a:schemeClr val="hlink"/>
                </a:solidFill>
              </a:rPr>
              <a:t>We use tree much earlier than we use computer. Eg. We use tree to rep family relation. Here are two kind of such trees. We also use tree to represent structur of org.</a:t>
            </a:r>
            <a:endParaRPr lang="en-US" altLang="zh-CN" b="1">
              <a:solidFill>
                <a:schemeClr val="hlink"/>
              </a:solidFill>
            </a:endParaRPr>
          </a:p>
          <a:p>
            <a:pPr lvl="0" eaLnBrk="1" hangingPunct="1"/>
            <a:r>
              <a:rPr lang="en-US" altLang="zh-CN" b="1">
                <a:solidFill>
                  <a:schemeClr val="hlink"/>
                </a:solidFill>
              </a:rPr>
              <a:t>Lineal:</a:t>
            </a:r>
            <a:r>
              <a:rPr lang="zh-CN" altLang="en-US" b="1"/>
              <a:t>直系的</a:t>
            </a:r>
            <a:endParaRPr lang="zh-CN" altLang="en-US" b="1"/>
          </a:p>
          <a:p>
            <a:pPr lvl="0" eaLnBrk="1" hangingPunct="1"/>
            <a:r>
              <a:rPr lang="en-US" altLang="zh-CN" b="1">
                <a:solidFill>
                  <a:schemeClr val="hlink"/>
                </a:solidFill>
              </a:rPr>
              <a:t>Pedigree:</a:t>
            </a:r>
            <a:r>
              <a:rPr lang="zh-CN" altLang="en-US" b="1"/>
              <a:t>血统</a:t>
            </a:r>
            <a:endParaRPr lang="en-US" altLang="zh-CN" b="1"/>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1201" name="幻灯片图像占位符 1"/>
          <p:cNvSpPr>
            <a:spLocks noGrp="1" noRot="1" noChangeAspect="1" noTextEdit="1"/>
          </p:cNvSpPr>
          <p:nvPr>
            <p:ph type="sldImg"/>
          </p:nvPr>
        </p:nvSpPr>
        <p:spPr/>
      </p:sp>
      <p:sp>
        <p:nvSpPr>
          <p:cNvPr id="51202" name="备注占位符 2"/>
          <p:cNvSpPr>
            <a:spLocks noGrp="1"/>
          </p:cNvSpPr>
          <p:nvPr>
            <p:ph type="body" idx="1"/>
          </p:nvPr>
        </p:nvSpPr>
        <p:spPr/>
        <p:txBody>
          <a:bodyPr wrap="square" lIns="91440" tIns="45720" rIns="91440" bIns="45720" anchor="t" anchorCtr="0"/>
          <a:p>
            <a:pPr lvl="0"/>
            <a:r>
              <a:rPr lang="zh-CN" altLang="en-US"/>
              <a:t>长子</a:t>
            </a:r>
            <a:endParaRPr lang="en-US" altLang="zh-CN"/>
          </a:p>
          <a:p>
            <a:pPr lvl="0"/>
            <a:r>
              <a:rPr lang="zh-CN" altLang="en-US"/>
              <a:t>班主任</a:t>
            </a:r>
            <a:endParaRPr lang="en-US" altLang="zh-CN"/>
          </a:p>
          <a:p>
            <a:pPr lvl="0"/>
            <a:r>
              <a:rPr lang="en-US" altLang="zh-CN"/>
              <a:t>1</a:t>
            </a:r>
            <a:r>
              <a:rPr lang="zh-CN" altLang="en-US"/>
              <a:t>号寝室长</a:t>
            </a:r>
            <a:r>
              <a:rPr lang="en-US" altLang="zh-CN"/>
              <a:t>-&gt;2</a:t>
            </a:r>
            <a:r>
              <a:rPr lang="zh-CN" altLang="en-US"/>
              <a:t>号寝室长</a:t>
            </a:r>
            <a:r>
              <a:rPr lang="en-US" altLang="zh-CN"/>
              <a:t>-&gt;3</a:t>
            </a:r>
            <a:r>
              <a:rPr lang="zh-CN" altLang="en-US"/>
              <a:t>号寝室长</a:t>
            </a:r>
            <a:endParaRPr lang="zh-CN" altLang="en-US"/>
          </a:p>
        </p:txBody>
      </p:sp>
      <p:sp>
        <p:nvSpPr>
          <p:cNvPr id="51203"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3249" name="幻灯片图像占位符 1"/>
          <p:cNvSpPr>
            <a:spLocks noGrp="1" noRot="1" noChangeAspect="1" noTextEdit="1"/>
          </p:cNvSpPr>
          <p:nvPr>
            <p:ph type="sldImg"/>
          </p:nvPr>
        </p:nvSpPr>
        <p:spPr/>
      </p:sp>
      <p:sp>
        <p:nvSpPr>
          <p:cNvPr id="53250" name="备注占位符 2"/>
          <p:cNvSpPr>
            <a:spLocks noGrp="1"/>
          </p:cNvSpPr>
          <p:nvPr>
            <p:ph type="body" idx="1"/>
          </p:nvPr>
        </p:nvSpPr>
        <p:spPr/>
        <p:txBody>
          <a:bodyPr wrap="square" lIns="91440" tIns="45720" rIns="91440" bIns="45720" anchor="t" anchorCtr="0"/>
          <a:p>
            <a:pPr lvl="0"/>
            <a:r>
              <a:rPr lang="zh-CN" altLang="en-US" sz="500"/>
              <a:t>遍历就是每个元素各访问一次。有很多用途，比如枚举所有节点，或者对整个节点集合进行统计</a:t>
            </a:r>
            <a:endParaRPr lang="en-US" altLang="zh-CN" sz="500"/>
          </a:p>
          <a:p>
            <a:pPr lvl="0"/>
            <a:r>
              <a:rPr lang="zh-CN" altLang="en-US" sz="500"/>
              <a:t>对于线性表来说，按顺序向后或向前逐个遍历是很自然的事，但树不一样，并没有一个直接的遍历顺序</a:t>
            </a:r>
            <a:endParaRPr lang="en-US" altLang="zh-CN" sz="500"/>
          </a:p>
          <a:p>
            <a:pPr lvl="0"/>
            <a:r>
              <a:rPr lang="zh-CN" altLang="en-US" sz="500"/>
              <a:t>根据树的递归定义，可以把树看成两部分：根节点和若干子树可以得到一个递归算法：访问根节点，再逐个递归地遍历所有子树</a:t>
            </a:r>
            <a:endParaRPr lang="en-US" altLang="zh-CN" sz="500"/>
          </a:p>
          <a:p>
            <a:pPr lvl="0"/>
            <a:r>
              <a:rPr lang="zh-CN" altLang="en-US" sz="500"/>
              <a:t>或者，逐个递归地遍历所有子树，最后访问根节点</a:t>
            </a:r>
            <a:endParaRPr lang="en-US" altLang="zh-CN" sz="500"/>
          </a:p>
          <a:p>
            <a:pPr lvl="0"/>
            <a:r>
              <a:rPr lang="zh-CN" altLang="en-US" sz="500"/>
              <a:t>层序遍历通过将靠近根的节点先入队实现优先访问距离根接近的节点，即一个节点入队时，其上层节点已经入过队了（可能也已经出队）</a:t>
            </a:r>
            <a:endParaRPr lang="zh-CN" altLang="en-US" sz="500"/>
          </a:p>
        </p:txBody>
      </p:sp>
      <p:sp>
        <p:nvSpPr>
          <p:cNvPr id="53251"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56322" name="Rectangle 2"/>
          <p:cNvSpPr>
            <a:spLocks noGrp="1" noRot="1" noChangeAspect="1" noTextEdit="1"/>
          </p:cNvSpPr>
          <p:nvPr>
            <p:ph type="sldImg"/>
          </p:nvPr>
        </p:nvSpPr>
        <p:spPr/>
      </p:sp>
      <p:sp>
        <p:nvSpPr>
          <p:cNvPr id="56323" name="Rectangle 3"/>
          <p:cNvSpPr>
            <a:spLocks noGrp="1"/>
          </p:cNvSpPr>
          <p:nvPr>
            <p:ph type="body" idx="1"/>
          </p:nvPr>
        </p:nvSpPr>
        <p:spPr/>
        <p:txBody>
          <a:bodyPr wrap="square" lIns="91440" tIns="45720" rIns="91440" bIns="45720" anchor="t" anchorCtr="0"/>
          <a:p>
            <a:pPr lvl="0" eaLnBrk="1" hangingPunct="1"/>
            <a:r>
              <a:rPr lang="zh-CN" altLang="en-US" b="1"/>
              <a:t>打印完根节点再依次打印每棵子树，子节点比根节点多一个缩进</a:t>
            </a:r>
            <a:endParaRPr lang="en-US" altLang="zh-CN" b="1"/>
          </a:p>
          <a:p>
            <a:pPr lvl="0" eaLnBrk="1" hangingPunct="1"/>
            <a:r>
              <a:rPr lang="en-US" altLang="zh-CN" b="1"/>
              <a:t>Legitimate:</a:t>
            </a:r>
            <a:r>
              <a:rPr lang="zh-CN" altLang="en-US" b="1"/>
              <a:t>合法的</a:t>
            </a:r>
            <a:endParaRPr lang="zh-CN" altLang="en-US" b="1"/>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69" name="幻灯片图像占位符 1"/>
          <p:cNvSpPr>
            <a:spLocks noGrp="1" noRot="1" noChangeAspect="1" noTextEdit="1"/>
          </p:cNvSpPr>
          <p:nvPr>
            <p:ph type="sldImg"/>
          </p:nvPr>
        </p:nvSpPr>
        <p:spPr/>
      </p:sp>
      <p:sp>
        <p:nvSpPr>
          <p:cNvPr id="58370" name="备注占位符 2"/>
          <p:cNvSpPr>
            <a:spLocks noGrp="1"/>
          </p:cNvSpPr>
          <p:nvPr>
            <p:ph type="body" idx="1"/>
          </p:nvPr>
        </p:nvSpPr>
        <p:spPr/>
        <p:txBody>
          <a:bodyPr wrap="square" lIns="91440" tIns="45720" rIns="91440" bIns="45720" anchor="t" anchorCtr="0"/>
          <a:p>
            <a:pPr lvl="0"/>
            <a:r>
              <a:rPr lang="zh-CN" altLang="en-US"/>
              <a:t>因为要访问到所有的节点才能获得整体文件大小，所以这是一个树的遍历问题</a:t>
            </a:r>
            <a:endParaRPr lang="en-US" altLang="zh-CN"/>
          </a:p>
          <a:p>
            <a:pPr lvl="0"/>
            <a:r>
              <a:rPr lang="zh-CN" altLang="en-US"/>
              <a:t>找到目录所占磁盘块的个数</a:t>
            </a:r>
            <a:endParaRPr lang="zh-CN" altLang="en-US"/>
          </a:p>
          <a:p>
            <a:pPr lvl="0"/>
            <a:endParaRPr lang="zh-CN" altLang="en-US"/>
          </a:p>
        </p:txBody>
      </p:sp>
      <p:sp>
        <p:nvSpPr>
          <p:cNvPr id="58371"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8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63490" name="Rectangle 2"/>
          <p:cNvSpPr>
            <a:spLocks noGrp="1" noRot="1" noChangeAspect="1" noTextEdit="1"/>
          </p:cNvSpPr>
          <p:nvPr>
            <p:ph type="sldImg"/>
          </p:nvPr>
        </p:nvSpPr>
        <p:spPr/>
      </p:sp>
      <p:sp>
        <p:nvSpPr>
          <p:cNvPr id="63491" name="Rectangle 3"/>
          <p:cNvSpPr>
            <a:spLocks noGrp="1"/>
          </p:cNvSpPr>
          <p:nvPr>
            <p:ph type="body" idx="1"/>
          </p:nvPr>
        </p:nvSpPr>
        <p:spPr/>
        <p:txBody>
          <a:bodyPr wrap="square" lIns="91440" tIns="45720" rIns="91440" bIns="45720" anchor="t" anchorCtr="0"/>
          <a:p>
            <a:pPr lvl="0" eaLnBrk="1" hangingPunct="1"/>
            <a:r>
              <a:rPr lang="en-US" altLang="zh-CN"/>
              <a:t>10.31</a:t>
            </a:r>
            <a:endParaRPr lang="en-US" altLang="zh-CN"/>
          </a:p>
          <a:p>
            <a:pPr lvl="0" eaLnBrk="1" hangingPunct="1"/>
            <a:r>
              <a:rPr lang="zh-CN" altLang="en-US"/>
              <a:t>任何一个递归函数都能等价地转化成非递归形式</a:t>
            </a:r>
            <a:endParaRPr lang="en-US" altLang="zh-CN"/>
          </a:p>
          <a:p>
            <a:pPr lvl="0" eaLnBrk="1" hangingPunct="1"/>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65538" name="Rectangle 2"/>
          <p:cNvSpPr>
            <a:spLocks noGrp="1" noRot="1" noChangeAspect="1" noTextEdit="1"/>
          </p:cNvSpPr>
          <p:nvPr>
            <p:ph type="sldImg"/>
          </p:nvPr>
        </p:nvSpPr>
        <p:spPr/>
      </p:sp>
      <p:sp>
        <p:nvSpPr>
          <p:cNvPr id="65539" name="Rectangle 3"/>
          <p:cNvSpPr>
            <a:spLocks noGrp="1"/>
          </p:cNvSpPr>
          <p:nvPr>
            <p:ph type="body" idx="1"/>
          </p:nvPr>
        </p:nvSpPr>
        <p:spPr/>
        <p:txBody>
          <a:bodyPr wrap="square" lIns="91440" tIns="45720" rIns="91440" bIns="45720" anchor="t" anchorCtr="0"/>
          <a:p>
            <a:pPr lvl="0" eaLnBrk="1" hangingPunct="1"/>
            <a:r>
              <a:rPr lang="zh-CN" altLang="en-US"/>
              <a:t>如何由后缀表达式创造一个表达式树</a:t>
            </a:r>
            <a:endParaRPr lang="en-US" altLang="zh-CN"/>
          </a:p>
          <a:p>
            <a:pPr lvl="0" eaLnBrk="1" hangingPunct="1"/>
            <a:r>
              <a:rPr lang="zh-CN" altLang="en-US"/>
              <a:t>与后缀表达式求值类似，只不过入栈的中间节点不是运算结果，而是由运算符作为根的子树</a:t>
            </a:r>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67586" name="Rectangle 2"/>
          <p:cNvSpPr>
            <a:spLocks noGrp="1" noRot="1" noChangeAspect="1" noTextEdit="1"/>
          </p:cNvSpPr>
          <p:nvPr>
            <p:ph type="sldImg"/>
          </p:nvPr>
        </p:nvSpPr>
        <p:spPr/>
      </p:sp>
      <p:sp>
        <p:nvSpPr>
          <p:cNvPr id="67587" name="Rectangle 3"/>
          <p:cNvSpPr>
            <a:spLocks noGrp="1"/>
          </p:cNvSpPr>
          <p:nvPr>
            <p:ph type="body" idx="1"/>
          </p:nvPr>
        </p:nvSpPr>
        <p:spPr/>
        <p:txBody>
          <a:bodyPr wrap="square" lIns="91440" tIns="45720" rIns="91440" bIns="45720" anchor="t" anchorCtr="0"/>
          <a:p>
            <a:pPr lvl="0" eaLnBrk="1" hangingPunct="1"/>
            <a:r>
              <a:rPr lang="zh-CN" altLang="en-US"/>
              <a:t>不管是前序、中序、还是后序遍历，其结果都是把一个非线性的树结构用线性表的形式表现出来</a:t>
            </a:r>
            <a:endParaRPr lang="en-US" altLang="zh-CN"/>
          </a:p>
          <a:p>
            <a:pPr lvl="0" eaLnBrk="1" hangingPunct="1"/>
            <a:r>
              <a:rPr lang="zh-CN" altLang="en-US"/>
              <a:t>我们通过遍历，从树结构中获得这种线性结构。</a:t>
            </a:r>
            <a:endParaRPr lang="en-US" altLang="zh-CN"/>
          </a:p>
          <a:p>
            <a:pPr lvl="0" eaLnBrk="1" hangingPunct="1"/>
            <a:r>
              <a:rPr lang="zh-CN" altLang="en-US"/>
              <a:t>这种遍历要么通过递归，要么通过栈。在一些情况下，栈空间有限，有没有更好的方法获得这种线性结构呢？</a:t>
            </a:r>
            <a:endParaRPr lang="en-US" altLang="zh-CN"/>
          </a:p>
          <a:p>
            <a:pPr lvl="0" eaLnBrk="1" hangingPunct="1">
              <a:spcBef>
                <a:spcPct val="0"/>
              </a:spcBef>
            </a:pPr>
            <a:r>
              <a:rPr lang="zh-CN" altLang="en-US"/>
              <a:t>线索二叉树能线性地遍历二叉树，从而比递归的 中序遍历更快。使用线索二叉树也能够方便的找到一个节点的父节点，这比显式地使用父亲节点指针或者栈效率更高。</a:t>
            </a:r>
            <a:endParaRPr lang="en-US" altLang="zh-CN"/>
          </a:p>
          <a:p>
            <a:pPr lvl="0" eaLnBrk="1" hangingPunct="1">
              <a:spcBef>
                <a:spcPct val="0"/>
              </a:spcBef>
            </a:pPr>
            <a:r>
              <a:rPr lang="en-US" altLang="zh-CN"/>
              <a:t>N</a:t>
            </a:r>
            <a:r>
              <a:rPr lang="zh-CN" altLang="en-US"/>
              <a:t>个节点的二叉树有</a:t>
            </a:r>
            <a:r>
              <a:rPr lang="en-US" altLang="zh-CN"/>
              <a:t>N+1</a:t>
            </a:r>
            <a:r>
              <a:rPr lang="zh-CN" altLang="en-US"/>
              <a:t>个空指针</a:t>
            </a:r>
            <a:endParaRPr lang="en-US" altLang="zh-CN"/>
          </a:p>
          <a:p>
            <a:pPr lvl="0" eaLnBrk="1" hangingPunct="1"/>
            <a:r>
              <a:rPr lang="en-US" altLang="zh-CN"/>
              <a:t>There are 3 ways to traversal binary tree, when we traversal a binary tree we get a sequence of data, which may be useful in practice. For the example i gave earlier,we rep a exp by a binary tree, when we traversal this tree by inorder we get a infix expression. In some appl we need know the </a:t>
            </a:r>
            <a:r>
              <a:rPr lang="en-US" altLang="zh-CN" b="1">
                <a:solidFill>
                  <a:srgbClr val="FF0000"/>
                </a:solidFill>
              </a:rPr>
              <a:t>predecessor</a:t>
            </a:r>
            <a:r>
              <a:rPr lang="en-US" altLang="zh-CN"/>
              <a:t>  or </a:t>
            </a:r>
            <a:r>
              <a:rPr lang="en-US" altLang="zh-CN" b="1">
                <a:solidFill>
                  <a:schemeClr val="hlink"/>
                </a:solidFill>
              </a:rPr>
              <a:t>successor</a:t>
            </a:r>
            <a:r>
              <a:rPr lang="en-US" altLang="zh-CN"/>
              <a:t>  of a node in this seq. we can not know this directly from binary tree. One way to solve this problem is to add two pointer in each node, we can call these ptr as thread which tell us </a:t>
            </a:r>
            <a:r>
              <a:rPr lang="en-US" altLang="zh-CN" b="1">
                <a:solidFill>
                  <a:srgbClr val="FF0000"/>
                </a:solidFill>
              </a:rPr>
              <a:t>predecessor</a:t>
            </a:r>
            <a:r>
              <a:rPr lang="en-US" altLang="zh-CN"/>
              <a:t>  and  </a:t>
            </a:r>
            <a:r>
              <a:rPr lang="en-US" altLang="zh-CN" b="1">
                <a:solidFill>
                  <a:schemeClr val="hlink"/>
                </a:solidFill>
              </a:rPr>
              <a:t>successor of a node, but</a:t>
            </a:r>
            <a:r>
              <a:rPr lang="en-US" altLang="zh-CN"/>
              <a:t> that may waste lot of space. As we knowin binary tree containing n nodes, there are 2n ptr, but there are n-1 branches, so there are n+1 null ptr in binary tree, we can use these null ptr as thread.</a:t>
            </a:r>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3" name="幻灯片图像占位符 1"/>
          <p:cNvSpPr>
            <a:spLocks noGrp="1" noRot="1" noChangeAspect="1" noTextEdit="1"/>
          </p:cNvSpPr>
          <p:nvPr>
            <p:ph type="sldImg"/>
          </p:nvPr>
        </p:nvSpPr>
        <p:spPr/>
      </p:sp>
      <p:sp>
        <p:nvSpPr>
          <p:cNvPr id="69634" name="备注占位符 2"/>
          <p:cNvSpPr>
            <a:spLocks noGrp="1"/>
          </p:cNvSpPr>
          <p:nvPr>
            <p:ph type="body" idx="1"/>
          </p:nvPr>
        </p:nvSpPr>
        <p:spPr/>
        <p:txBody>
          <a:bodyPr wrap="square" lIns="91440" tIns="45720" rIns="91440" bIns="45720" anchor="t" anchorCtr="0"/>
          <a:p>
            <a:pPr lvl="0"/>
            <a:r>
              <a:rPr lang="zh-CN" altLang="en-US"/>
              <a:t>第一个节点的前驱和最后一个节点的后继指向谁？</a:t>
            </a:r>
            <a:endParaRPr lang="zh-CN" altLang="en-US"/>
          </a:p>
        </p:txBody>
      </p:sp>
      <p:sp>
        <p:nvSpPr>
          <p:cNvPr id="6963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71682" name="Rectangle 2"/>
          <p:cNvSpPr>
            <a:spLocks noGrp="1" noRot="1" noChangeAspect="1" noTextEdit="1"/>
          </p:cNvSpPr>
          <p:nvPr>
            <p:ph type="sldImg"/>
          </p:nvPr>
        </p:nvSpPr>
        <p:spPr/>
      </p:sp>
      <p:sp>
        <p:nvSpPr>
          <p:cNvPr id="71683" name="Rectangle 3"/>
          <p:cNvSpPr>
            <a:spLocks noGrp="1"/>
          </p:cNvSpPr>
          <p:nvPr>
            <p:ph type="body" idx="1"/>
          </p:nvPr>
        </p:nvSpPr>
        <p:spPr/>
        <p:txBody>
          <a:bodyPr wrap="square" lIns="91440" tIns="45720" rIns="91440" bIns="45720" anchor="t" anchorCtr="0"/>
          <a:p>
            <a:pPr lvl="0" eaLnBrk="1" hangingPunct="1"/>
            <a:r>
              <a:rPr lang="en-US" altLang="zh-CN"/>
              <a:t>Know let us see how a binary tree used in a appl. Here we are going to see a special binary tree called binary search tree. Usually there are lot of info in a appl sys, we need a efficent way to find info we want. Binary search tree is one way to do this.</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3" name="幻灯片图像占位符 1"/>
          <p:cNvSpPr>
            <a:spLocks noGrp="1" noRot="1" noChangeAspect="1" noTextEdit="1"/>
          </p:cNvSpPr>
          <p:nvPr>
            <p:ph type="sldImg"/>
          </p:nvPr>
        </p:nvSpPr>
        <p:spPr/>
      </p:sp>
      <p:sp>
        <p:nvSpPr>
          <p:cNvPr id="74754" name="备注占位符 2"/>
          <p:cNvSpPr>
            <a:spLocks noGrp="1"/>
          </p:cNvSpPr>
          <p:nvPr>
            <p:ph type="body" idx="1"/>
          </p:nvPr>
        </p:nvSpPr>
        <p:spPr/>
        <p:txBody>
          <a:bodyPr wrap="square" lIns="91440" tIns="45720" rIns="91440" bIns="45720" anchor="t" anchorCtr="0"/>
          <a:p>
            <a:pPr lvl="0"/>
            <a:r>
              <a:rPr lang="zh-CN" altLang="en-US"/>
              <a:t>这是在遍历从根出发的一条路径，在每个岔路口通过比较关键字选择方向。想一想，在链表中怎样实现非递归的查找？</a:t>
            </a:r>
            <a:endParaRPr lang="zh-CN" altLang="en-US"/>
          </a:p>
        </p:txBody>
      </p:sp>
      <p:sp>
        <p:nvSpPr>
          <p:cNvPr id="7475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31746" name="Rectangle 2"/>
          <p:cNvSpPr>
            <a:spLocks noGrp="1" noRot="1" noChangeAspect="1" noTextEdit="1"/>
          </p:cNvSpPr>
          <p:nvPr>
            <p:ph type="sldImg"/>
          </p:nvPr>
        </p:nvSpPr>
        <p:spPr/>
      </p:sp>
      <p:sp>
        <p:nvSpPr>
          <p:cNvPr id="31747" name="Rectangle 3"/>
          <p:cNvSpPr>
            <a:spLocks noGrp="1"/>
          </p:cNvSpPr>
          <p:nvPr>
            <p:ph type="body" idx="1"/>
          </p:nvPr>
        </p:nvSpPr>
        <p:spPr/>
        <p:txBody>
          <a:bodyPr wrap="square" lIns="91440" tIns="45720" rIns="91440" bIns="45720" anchor="t" anchorCtr="0"/>
          <a:p>
            <a:pPr lvl="0" eaLnBrk="1" hangingPunct="1"/>
            <a:r>
              <a:rPr lang="zh-CN" altLang="en-US" b="1">
                <a:solidFill>
                  <a:schemeClr val="hlink"/>
                </a:solidFill>
              </a:rPr>
              <a:t>五百年前是一家</a:t>
            </a:r>
            <a:endParaRPr lang="en-US" altLang="zh-CN" b="1">
              <a:solidFill>
                <a:schemeClr val="hlink"/>
              </a:solidFill>
            </a:endParaRPr>
          </a:p>
          <a:p>
            <a:pPr lvl="0" eaLnBrk="1" hangingPunct="1"/>
            <a:r>
              <a:rPr lang="en-US" altLang="zh-CN" b="1">
                <a:solidFill>
                  <a:schemeClr val="hlink"/>
                </a:solidFill>
              </a:rPr>
              <a:t>We use tree much earlier than we use computer. Eg. We use tree to rep family relation. Here are two kind of such trees. We also use tree to represent structur of org.</a:t>
            </a:r>
            <a:endParaRPr lang="en-US" altLang="zh-CN" b="1">
              <a:solidFill>
                <a:schemeClr val="hlink"/>
              </a:solidFill>
            </a:endParaRPr>
          </a:p>
          <a:p>
            <a:pPr lvl="0" eaLnBrk="1" hangingPunct="1"/>
            <a:r>
              <a:rPr lang="en-US" altLang="zh-CN" b="1">
                <a:solidFill>
                  <a:schemeClr val="hlink"/>
                </a:solidFill>
              </a:rPr>
              <a:t>Lineal:</a:t>
            </a:r>
            <a:r>
              <a:rPr lang="zh-CN" altLang="en-US" b="1"/>
              <a:t>直系的</a:t>
            </a:r>
            <a:endParaRPr lang="zh-CN" altLang="en-US" b="1"/>
          </a:p>
          <a:p>
            <a:pPr lvl="0" eaLnBrk="1" hangingPunct="1"/>
            <a:r>
              <a:rPr lang="en-US" altLang="zh-CN" b="1">
                <a:solidFill>
                  <a:schemeClr val="hlink"/>
                </a:solidFill>
              </a:rPr>
              <a:t>Pedigree:</a:t>
            </a:r>
            <a:r>
              <a:rPr lang="zh-CN" altLang="en-US" b="1"/>
              <a:t>血统</a:t>
            </a:r>
            <a:endParaRPr lang="zh-CN" altLang="en-US" b="1"/>
          </a:p>
          <a:p>
            <a:pPr lvl="0" eaLnBrk="1" hangingPunct="1"/>
            <a:endParaRPr lang="en-US" altLang="zh-CN"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6801" name="幻灯片图像占位符 1"/>
          <p:cNvSpPr>
            <a:spLocks noGrp="1" noRot="1" noChangeAspect="1" noTextEdit="1"/>
          </p:cNvSpPr>
          <p:nvPr>
            <p:ph type="sldImg"/>
          </p:nvPr>
        </p:nvSpPr>
        <p:spPr/>
      </p:sp>
      <p:sp>
        <p:nvSpPr>
          <p:cNvPr id="76802" name="备注占位符 2"/>
          <p:cNvSpPr>
            <a:spLocks noGrp="1"/>
          </p:cNvSpPr>
          <p:nvPr>
            <p:ph type="body" idx="1"/>
          </p:nvPr>
        </p:nvSpPr>
        <p:spPr/>
        <p:txBody>
          <a:bodyPr wrap="square" lIns="91440" tIns="45720" rIns="91440" bIns="45720" anchor="t" anchorCtr="0"/>
          <a:p>
            <a:pPr lvl="0" eaLnBrk="1" hangingPunct="1"/>
            <a:r>
              <a:rPr lang="zh-CN" altLang="en-US" b="1"/>
              <a:t>迭代法 </a:t>
            </a:r>
            <a:r>
              <a:rPr lang="zh-CN" altLang="en-US">
                <a:latin typeface="楷体_GB2312"/>
                <a:ea typeface="楷体_GB2312"/>
              </a:rPr>
              <a:t>基本思想是把一个复杂的计算过程转化为简单过程的多次重复。每次重复都从旧值的基础上递推出新值，并由新值代替旧值。 </a:t>
            </a:r>
            <a:endParaRPr lang="zh-CN" altLang="en-US">
              <a:latin typeface="楷体_GB2312"/>
              <a:ea typeface="楷体_GB2312"/>
            </a:endParaRPr>
          </a:p>
          <a:p>
            <a:pPr lvl="0" eaLnBrk="1" hangingPunct="1"/>
            <a:r>
              <a:rPr lang="zh-CN" altLang="en-US">
                <a:latin typeface="楷体_GB2312"/>
                <a:ea typeface="楷体_GB2312"/>
              </a:rPr>
              <a:t>迭代关系式的建立是解决迭代问题的关键，通常可以使用递推或倒推的方法来完成。所谓迭代关系式是指如何从变量的前一个值推出其下一个值的公式（或关系）。</a:t>
            </a:r>
            <a:endParaRPr lang="zh-CN" altLang="en-US">
              <a:latin typeface="楷体_GB2312"/>
              <a:ea typeface="楷体_GB2312"/>
            </a:endParaRPr>
          </a:p>
          <a:p>
            <a:pPr lvl="0" eaLnBrk="1" hangingPunct="1"/>
            <a:endParaRPr lang="zh-CN" altLang="en-US"/>
          </a:p>
        </p:txBody>
      </p:sp>
      <p:sp>
        <p:nvSpPr>
          <p:cNvPr id="76803"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3" name="幻灯片图像占位符 1"/>
          <p:cNvSpPr>
            <a:spLocks noGrp="1" noRot="1" noChangeAspect="1" noTextEdit="1"/>
          </p:cNvSpPr>
          <p:nvPr>
            <p:ph type="sldImg"/>
          </p:nvPr>
        </p:nvSpPr>
        <p:spPr/>
      </p:sp>
      <p:sp>
        <p:nvSpPr>
          <p:cNvPr id="79874" name="备注占位符 2"/>
          <p:cNvSpPr>
            <a:spLocks noGrp="1"/>
          </p:cNvSpPr>
          <p:nvPr>
            <p:ph type="body" idx="1"/>
          </p:nvPr>
        </p:nvSpPr>
        <p:spPr/>
        <p:txBody>
          <a:bodyPr wrap="square" lIns="91440" tIns="45720" rIns="91440" bIns="45720" anchor="t" anchorCtr="0"/>
          <a:p>
            <a:pPr lvl="0"/>
            <a:r>
              <a:rPr lang="zh-CN" altLang="en-US"/>
              <a:t>看成走迷宫的过程</a:t>
            </a:r>
            <a:endParaRPr lang="en-US" altLang="zh-CN"/>
          </a:p>
          <a:p>
            <a:pPr lvl="0"/>
            <a:r>
              <a:rPr lang="zh-CN" altLang="en-US"/>
              <a:t>在寻找相应关键字节点路径的尽头插入新增节点</a:t>
            </a:r>
            <a:endParaRPr lang="zh-CN" altLang="en-US"/>
          </a:p>
        </p:txBody>
      </p:sp>
      <p:sp>
        <p:nvSpPr>
          <p:cNvPr id="7987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81922" name="Rectangle 2"/>
          <p:cNvSpPr>
            <a:spLocks noGrp="1" noRot="1" noChangeAspect="1" noTextEdit="1"/>
          </p:cNvSpPr>
          <p:nvPr>
            <p:ph type="sldImg"/>
          </p:nvPr>
        </p:nvSpPr>
        <p:spPr/>
      </p:sp>
      <p:sp>
        <p:nvSpPr>
          <p:cNvPr id="81923" name="Rectangle 3"/>
          <p:cNvSpPr>
            <a:spLocks noGrp="1"/>
          </p:cNvSpPr>
          <p:nvPr>
            <p:ph type="body" idx="1"/>
          </p:nvPr>
        </p:nvSpPr>
        <p:spPr/>
        <p:txBody>
          <a:bodyPr wrap="square" lIns="91440" tIns="45720" rIns="91440" bIns="45720" anchor="t" anchorCtr="0"/>
          <a:p>
            <a:pPr lvl="0" eaLnBrk="1" hangingPunct="1"/>
            <a:endParaRPr lang="zh-CN"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86018" name="Rectangle 2"/>
          <p:cNvSpPr>
            <a:spLocks noGrp="1" noRot="1" noChangeAspect="1" noTextEdit="1"/>
          </p:cNvSpPr>
          <p:nvPr>
            <p:ph type="sldImg"/>
          </p:nvPr>
        </p:nvSpPr>
        <p:spPr/>
      </p:sp>
      <p:sp>
        <p:nvSpPr>
          <p:cNvPr id="86019" name="Rectangle 3"/>
          <p:cNvSpPr>
            <a:spLocks noGrp="1"/>
          </p:cNvSpPr>
          <p:nvPr>
            <p:ph type="body" idx="1"/>
          </p:nvPr>
        </p:nvSpPr>
        <p:spPr/>
        <p:txBody>
          <a:bodyPr wrap="square" lIns="91440" tIns="45720" rIns="91440" bIns="45720" anchor="t" anchorCtr="0"/>
          <a:p>
            <a:pPr lvl="0" eaLnBrk="1" hangingPunct="1"/>
            <a:r>
              <a:rPr lang="en-US" altLang="zh-CN"/>
              <a:t>11-7</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908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89090" name="Rectangle 2"/>
          <p:cNvSpPr>
            <a:spLocks noGrp="1" noRot="1" noChangeAspect="1" noTextEdit="1"/>
          </p:cNvSpPr>
          <p:nvPr>
            <p:ph type="sldImg"/>
          </p:nvPr>
        </p:nvSpPr>
        <p:spPr/>
      </p:sp>
      <p:sp>
        <p:nvSpPr>
          <p:cNvPr id="89091" name="Rectangle 3"/>
          <p:cNvSpPr>
            <a:spLocks noGrp="1"/>
          </p:cNvSpPr>
          <p:nvPr>
            <p:ph type="body" idx="1"/>
          </p:nvPr>
        </p:nvSpPr>
        <p:spPr/>
        <p:txBody>
          <a:bodyPr wrap="square" lIns="91440" tIns="45720" rIns="91440" bIns="45720" anchor="t" anchorCtr="0"/>
          <a:p>
            <a:pPr lvl="0"/>
            <a:r>
              <a:rPr lang="zh-CN" altLang="en-US"/>
              <a:t>二叉查找树的查找时间复杂度是</a:t>
            </a:r>
            <a:r>
              <a:rPr lang="en-US" altLang="zh-CN"/>
              <a:t>O(d)</a:t>
            </a:r>
            <a:r>
              <a:rPr lang="zh-CN" altLang="en-US"/>
              <a:t>，其中</a:t>
            </a:r>
            <a:r>
              <a:rPr lang="en-US" altLang="zh-CN"/>
              <a:t>d</a:t>
            </a:r>
            <a:r>
              <a:rPr lang="zh-CN" altLang="en-US"/>
              <a:t>是树的深度</a:t>
            </a:r>
            <a:endParaRPr lang="zh-CN" altLang="en-US"/>
          </a:p>
          <a:p>
            <a:pPr lvl="0"/>
            <a:r>
              <a:rPr lang="en-US" altLang="zh-CN"/>
              <a:t>n</a:t>
            </a:r>
            <a:r>
              <a:rPr lang="zh-CN" altLang="en-US"/>
              <a:t>个节点的二叉查找树最深可以是</a:t>
            </a:r>
            <a:r>
              <a:rPr lang="en-US" altLang="zh-CN"/>
              <a:t>n</a:t>
            </a:r>
            <a:r>
              <a:rPr lang="zh-CN" altLang="en-US"/>
              <a:t>，最浅是</a:t>
            </a:r>
            <a:r>
              <a:rPr lang="en-US" altLang="zh-CN"/>
              <a:t>log(n+1)-1</a:t>
            </a:r>
            <a:endParaRPr lang="en-US" altLang="zh-CN"/>
          </a:p>
          <a:p>
            <a:pPr lvl="0"/>
            <a:r>
              <a:rPr lang="zh-CN" altLang="en-US"/>
              <a:t>理想情况下，二叉查找树的时间复杂度是</a:t>
            </a:r>
            <a:r>
              <a:rPr lang="en-US" altLang="zh-CN"/>
              <a:t>O(log(n))</a:t>
            </a:r>
            <a:endParaRPr lang="en-US" altLang="zh-CN"/>
          </a:p>
          <a:p>
            <a:pPr lvl="0"/>
            <a:r>
              <a:rPr lang="zh-CN" altLang="en-US"/>
              <a:t>如何建立一棵二叉查找树？逐个插入节点</a:t>
            </a:r>
            <a:endParaRPr lang="zh-CN" altLang="en-US"/>
          </a:p>
          <a:p>
            <a:pPr lvl="0"/>
            <a:r>
              <a:rPr lang="zh-CN" altLang="en-US"/>
              <a:t>（从例子可以看出）树的形状和节点的输入顺序有关</a:t>
            </a:r>
            <a:endParaRPr lang="zh-CN" altLang="en-US"/>
          </a:p>
          <a:p>
            <a:pPr lvl="0"/>
            <a:r>
              <a:rPr lang="zh-CN" altLang="en-US"/>
              <a:t>然而很多应用场合下节点的输入顺序不可控</a:t>
            </a:r>
            <a:endParaRPr lang="zh-CN" altLang="en-US"/>
          </a:p>
          <a:p>
            <a:pPr lvl="0"/>
            <a:r>
              <a:rPr lang="zh-CN" altLang="en-US"/>
              <a:t>一个直观的想法是，每输入一个新节点，就重新建树，令树的高度最小，但这个方法的代价较大</a:t>
            </a:r>
            <a:endParaRPr lang="zh-CN" altLang="en-US"/>
          </a:p>
          <a:p>
            <a:pPr lvl="0"/>
            <a:r>
              <a:rPr lang="zh-CN" altLang="en-US"/>
              <a:t>有没有不用完全重新建树，又能让树的高度接近理想高度的办法？</a:t>
            </a:r>
            <a:r>
              <a:rPr lang="en-US" altLang="zh-CN"/>
              <a:t>AVL</a:t>
            </a:r>
            <a:r>
              <a:rPr lang="zh-CN" altLang="en-US"/>
              <a:t>树</a:t>
            </a:r>
            <a:endParaRPr lang="en-US" altLang="zh-CN"/>
          </a:p>
          <a:p>
            <a:pPr lvl="0" eaLnBrk="1" hangingPunct="1"/>
            <a:r>
              <a:rPr lang="en-US" altLang="zh-CN"/>
              <a:t>We already knows most of  time comlexity of operations on bst are about O(h)</a:t>
            </a:r>
            <a:endParaRPr lang="en-US" altLang="zh-CN"/>
          </a:p>
          <a:p>
            <a:pPr lvl="0" eaLnBrk="1" hangingPunct="1"/>
            <a:r>
              <a:rPr lang="zh-CN" altLang="en-US"/>
              <a:t>即使刚开始建立的树结构很平衡，经过若干次删除节点操作后，也有可能退化成不平衡形态，从而使树的插入删除和查找等操作的时间复杂性不再优越</a:t>
            </a:r>
            <a:endParaRPr lang="en-US" altLang="zh-CN"/>
          </a:p>
          <a:p>
            <a:pPr lvl="0" eaLnBrk="1" hangingPunct="1"/>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91138" name="Rectangle 2"/>
          <p:cNvSpPr>
            <a:spLocks noGrp="1" noRot="1" noChangeAspect="1" noTextEdit="1"/>
          </p:cNvSpPr>
          <p:nvPr>
            <p:ph type="sldImg"/>
          </p:nvPr>
        </p:nvSpPr>
        <p:spPr/>
      </p:sp>
      <p:sp>
        <p:nvSpPr>
          <p:cNvPr id="91139" name="Rectangle 3"/>
          <p:cNvSpPr>
            <a:spLocks noGrp="1"/>
          </p:cNvSpPr>
          <p:nvPr>
            <p:ph type="body" idx="1"/>
          </p:nvPr>
        </p:nvSpPr>
        <p:spPr/>
        <p:txBody>
          <a:bodyPr wrap="square" lIns="91440" tIns="45720" rIns="91440" bIns="45720" anchor="t" anchorCtr="0"/>
          <a:p>
            <a:pPr lvl="0" eaLnBrk="1" hangingPunct="1"/>
            <a:r>
              <a:rPr lang="zh-CN" altLang="en-US"/>
              <a:t>即使刚开始建立的树结构很平衡，经过若干次删除节点操作后，也有可能退化成不平衡形态，从而使树的插入删除和查找等操作的时间复杂性不再优越</a:t>
            </a:r>
            <a:endParaRPr lang="en-US" altLang="zh-CN"/>
          </a:p>
          <a:p>
            <a:pPr lvl="0" eaLnBrk="1" hangingPunct="1"/>
            <a:r>
              <a:rPr lang="en-US" altLang="zh-CN"/>
              <a:t>Now we introduce a new  bst tree which keep height of bst small as possible</a:t>
            </a:r>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5" name="幻灯片图像占位符 1"/>
          <p:cNvSpPr>
            <a:spLocks noGrp="1" noRot="1" noChangeAspect="1" noTextEdit="1"/>
          </p:cNvSpPr>
          <p:nvPr>
            <p:ph type="sldImg"/>
          </p:nvPr>
        </p:nvSpPr>
        <p:spPr/>
      </p:sp>
      <p:sp>
        <p:nvSpPr>
          <p:cNvPr id="93186" name="备注占位符 2"/>
          <p:cNvSpPr>
            <a:spLocks noGrp="1"/>
          </p:cNvSpPr>
          <p:nvPr>
            <p:ph type="body" idx="1"/>
          </p:nvPr>
        </p:nvSpPr>
        <p:spPr/>
        <p:txBody>
          <a:bodyPr wrap="square" lIns="91440" tIns="45720" rIns="91440" bIns="45720" anchor="t" anchorCtr="0"/>
          <a:p>
            <a:pPr lvl="0"/>
            <a:r>
              <a:rPr lang="zh-CN" altLang="en-US"/>
              <a:t>按照字母表顺序排列的</a:t>
            </a:r>
            <a:r>
              <a:rPr lang="en-US" altLang="zh-CN"/>
              <a:t>12</a:t>
            </a:r>
            <a:r>
              <a:rPr lang="zh-CN" altLang="en-US"/>
              <a:t>个单词</a:t>
            </a:r>
            <a:endParaRPr lang="en-US" altLang="zh-CN"/>
          </a:p>
          <a:p>
            <a:pPr lvl="0"/>
            <a:r>
              <a:rPr lang="zh-CN" altLang="en-US"/>
              <a:t>平均搜索时间</a:t>
            </a:r>
            <a:r>
              <a:rPr lang="en-US" altLang="zh-CN"/>
              <a:t>(1+2</a:t>
            </a:r>
            <a:r>
              <a:rPr lang="zh-CN" altLang="en-US"/>
              <a:t>*</a:t>
            </a:r>
            <a:r>
              <a:rPr lang="en-US" altLang="zh-CN"/>
              <a:t>2+3</a:t>
            </a:r>
            <a:r>
              <a:rPr lang="zh-CN" altLang="en-US"/>
              <a:t>*</a:t>
            </a:r>
            <a:r>
              <a:rPr lang="en-US" altLang="zh-CN"/>
              <a:t>3+4</a:t>
            </a:r>
            <a:r>
              <a:rPr lang="zh-CN" altLang="en-US"/>
              <a:t>*</a:t>
            </a:r>
            <a:r>
              <a:rPr lang="en-US" altLang="zh-CN"/>
              <a:t>3+5</a:t>
            </a:r>
            <a:r>
              <a:rPr lang="zh-CN" altLang="en-US"/>
              <a:t>*</a:t>
            </a:r>
            <a:r>
              <a:rPr lang="en-US" altLang="zh-CN"/>
              <a:t>2+6)/12</a:t>
            </a:r>
            <a:endParaRPr lang="zh-CN" altLang="en-US"/>
          </a:p>
        </p:txBody>
      </p:sp>
      <p:sp>
        <p:nvSpPr>
          <p:cNvPr id="93187"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3" name="幻灯片图像占位符 1"/>
          <p:cNvSpPr>
            <a:spLocks noGrp="1" noRot="1" noChangeAspect="1" noTextEdit="1"/>
          </p:cNvSpPr>
          <p:nvPr>
            <p:ph type="sldImg"/>
          </p:nvPr>
        </p:nvSpPr>
        <p:spPr/>
      </p:sp>
      <p:sp>
        <p:nvSpPr>
          <p:cNvPr id="95234" name="备注占位符 2"/>
          <p:cNvSpPr>
            <a:spLocks noGrp="1"/>
          </p:cNvSpPr>
          <p:nvPr>
            <p:ph type="body" idx="1"/>
          </p:nvPr>
        </p:nvSpPr>
        <p:spPr/>
        <p:txBody>
          <a:bodyPr wrap="square" lIns="91440" tIns="45720" rIns="91440" bIns="45720" anchor="t" anchorCtr="0"/>
          <a:p>
            <a:pPr lvl="0"/>
            <a:r>
              <a:rPr lang="en-US" altLang="zh-CN"/>
              <a:t>AVL</a:t>
            </a:r>
            <a:r>
              <a:rPr lang="zh-CN" altLang="en-US"/>
              <a:t>树没要求那么“理想”（</a:t>
            </a:r>
            <a:r>
              <a:rPr lang="en-US" altLang="zh-CN"/>
              <a:t>log(n+1)-1</a:t>
            </a:r>
            <a:r>
              <a:rPr lang="zh-CN" altLang="en-US"/>
              <a:t>）的情况，而是要求左右子树（以及递归的所有左右子树）的高度差不超过</a:t>
            </a:r>
            <a:r>
              <a:rPr lang="en-US" altLang="zh-CN"/>
              <a:t>1</a:t>
            </a:r>
            <a:endParaRPr lang="en-US" altLang="zh-CN"/>
          </a:p>
          <a:p>
            <a:pPr lvl="0"/>
            <a:r>
              <a:rPr lang="zh-CN" altLang="en-US"/>
              <a:t>这样不必在每插入一个节点的时候重建整棵树，而只需要调整一部分即可</a:t>
            </a:r>
            <a:endParaRPr lang="zh-CN" altLang="en-US"/>
          </a:p>
          <a:p>
            <a:pPr lvl="0"/>
            <a:r>
              <a:rPr lang="zh-CN" altLang="en-US"/>
              <a:t>这个思想在后面的二叉堆（优先队列）上也会用到，</a:t>
            </a:r>
            <a:r>
              <a:rPr lang="en-US" altLang="zh-CN"/>
              <a:t>AVL</a:t>
            </a:r>
            <a:r>
              <a:rPr lang="zh-CN" altLang="en-US"/>
              <a:t>树跟二叉堆的区别是二叉堆只支持删除树根的操作，而</a:t>
            </a:r>
            <a:r>
              <a:rPr lang="en-US" altLang="zh-CN"/>
              <a:t>AVL</a:t>
            </a:r>
            <a:r>
              <a:rPr lang="zh-CN" altLang="en-US"/>
              <a:t>树可以删除任何节点</a:t>
            </a:r>
            <a:endParaRPr lang="en-US" altLang="zh-CN"/>
          </a:p>
          <a:p>
            <a:pPr lvl="0"/>
            <a:r>
              <a:rPr lang="en-US" altLang="zh-CN"/>
              <a:t>AVL</a:t>
            </a:r>
            <a:r>
              <a:rPr lang="zh-CN" altLang="en-US"/>
              <a:t>树在插入节点的过程中维持平衡性质，先插入，再调整</a:t>
            </a:r>
            <a:endParaRPr lang="zh-CN" altLang="en-US"/>
          </a:p>
          <a:p>
            <a:pPr lvl="0"/>
            <a:r>
              <a:rPr lang="zh-CN" altLang="en-US"/>
              <a:t>就像一个杠杆，在支点一侧增加了部分重量之后，寻找新的支点，达到平衡</a:t>
            </a:r>
            <a:endParaRPr lang="zh-CN" altLang="en-US"/>
          </a:p>
          <a:p>
            <a:pPr lvl="0"/>
            <a:r>
              <a:rPr lang="zh-CN" altLang="en-US"/>
              <a:t>不同之处在于，这里的“杠杆”平衡的不是重量，而是树高度</a:t>
            </a:r>
            <a:endParaRPr lang="zh-CN" altLang="en-US"/>
          </a:p>
          <a:p>
            <a:pPr lvl="0"/>
            <a:r>
              <a:rPr lang="zh-CN" altLang="en-US"/>
              <a:t>插入新节点后，一侧子树的深度可能会变深，导致整棵树不平衡</a:t>
            </a:r>
            <a:endParaRPr lang="zh-CN" altLang="en-US"/>
          </a:p>
          <a:p>
            <a:pPr lvl="0"/>
            <a:r>
              <a:rPr lang="zh-CN" altLang="en-US"/>
              <a:t>如果能把变深的子树的深度调整回原来的深度，树就平衡了</a:t>
            </a:r>
            <a:endParaRPr lang="zh-CN" altLang="en-US"/>
          </a:p>
          <a:p>
            <a:pPr lvl="0"/>
            <a:r>
              <a:rPr lang="zh-CN" altLang="en-US"/>
              <a:t>如果变深的子树的深度没法调整回来，就找一个新的根节点（“支点”），把一部分节点调整到另一棵子树上</a:t>
            </a:r>
            <a:endParaRPr lang="zh-CN" altLang="en-US"/>
          </a:p>
          <a:p>
            <a:pPr lvl="0"/>
            <a:r>
              <a:rPr lang="en-US" altLang="zh-CN"/>
              <a:t>AVL</a:t>
            </a:r>
            <a:r>
              <a:rPr lang="zh-CN" altLang="en-US"/>
              <a:t>树需要一个量存储左右子树的平衡状态，叫平衡因子</a:t>
            </a:r>
            <a:endParaRPr lang="zh-CN" altLang="en-US"/>
          </a:p>
          <a:p>
            <a:pPr lvl="0"/>
            <a:endParaRPr lang="zh-CN" altLang="en-US"/>
          </a:p>
        </p:txBody>
      </p:sp>
      <p:sp>
        <p:nvSpPr>
          <p:cNvPr id="9523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7" name="幻灯片图像占位符 1"/>
          <p:cNvSpPr>
            <a:spLocks noGrp="1" noRot="1" noChangeAspect="1" noTextEdit="1"/>
          </p:cNvSpPr>
          <p:nvPr>
            <p:ph type="sldImg"/>
          </p:nvPr>
        </p:nvSpPr>
        <p:spPr/>
      </p:sp>
      <p:sp>
        <p:nvSpPr>
          <p:cNvPr id="101378" name="备注占位符 2"/>
          <p:cNvSpPr>
            <a:spLocks noGrp="1"/>
          </p:cNvSpPr>
          <p:nvPr>
            <p:ph type="body" idx="1"/>
          </p:nvPr>
        </p:nvSpPr>
        <p:spPr/>
        <p:txBody>
          <a:bodyPr wrap="square" lIns="91440" tIns="45720" rIns="91440" bIns="45720" anchor="t" anchorCtr="0"/>
          <a:p>
            <a:pPr lvl="0"/>
            <a:r>
              <a:rPr lang="zh-CN" altLang="en-US"/>
              <a:t>这里应该能看出为什么用高度，而不是深度的概念，高度从叶算起，深度从根算起</a:t>
            </a:r>
            <a:endParaRPr lang="zh-CN" altLang="en-US"/>
          </a:p>
        </p:txBody>
      </p:sp>
      <p:sp>
        <p:nvSpPr>
          <p:cNvPr id="101379"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03426" name="Rectangle 2"/>
          <p:cNvSpPr>
            <a:spLocks noGrp="1" noRot="1" noChangeAspect="1" noTextEdit="1"/>
          </p:cNvSpPr>
          <p:nvPr>
            <p:ph type="sldImg"/>
          </p:nvPr>
        </p:nvSpPr>
        <p:spPr/>
      </p:sp>
      <p:sp>
        <p:nvSpPr>
          <p:cNvPr id="103427" name="Rectangle 3"/>
          <p:cNvSpPr>
            <a:spLocks noGrp="1"/>
          </p:cNvSpPr>
          <p:nvPr>
            <p:ph type="body" idx="1"/>
          </p:nvPr>
        </p:nvSpPr>
        <p:spPr/>
        <p:txBody>
          <a:bodyPr wrap="square" lIns="91440" tIns="45720" rIns="91440" bIns="45720" anchor="t" anchorCtr="0"/>
          <a:p>
            <a:pPr lvl="0" eaLnBrk="1" hangingPunct="1"/>
            <a:r>
              <a:rPr lang="en-US" altLang="zh-CN"/>
              <a:t>10-18</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3" name="幻灯片图像占位符 1"/>
          <p:cNvSpPr>
            <a:spLocks noGrp="1" noRot="1" noChangeAspect="1" noTextEdit="1"/>
          </p:cNvSpPr>
          <p:nvPr>
            <p:ph type="sldImg"/>
          </p:nvPr>
        </p:nvSpPr>
        <p:spPr/>
      </p:sp>
      <p:sp>
        <p:nvSpPr>
          <p:cNvPr id="33794" name="备注占位符 2"/>
          <p:cNvSpPr>
            <a:spLocks noGrp="1"/>
          </p:cNvSpPr>
          <p:nvPr>
            <p:ph type="body" idx="1"/>
          </p:nvPr>
        </p:nvSpPr>
        <p:spPr/>
        <p:txBody>
          <a:bodyPr wrap="square" lIns="91440" tIns="45720" rIns="91440" bIns="45720" anchor="t" anchorCtr="0"/>
          <a:p>
            <a:pPr lvl="0"/>
            <a:r>
              <a:rPr lang="zh-CN" altLang="en-US"/>
              <a:t>进化树</a:t>
            </a:r>
            <a:endParaRPr lang="en-US" altLang="zh-CN"/>
          </a:p>
          <a:p>
            <a:pPr lvl="0"/>
            <a:r>
              <a:rPr lang="zh-CN" altLang="en-US"/>
              <a:t>用树来体现继承关系，以时间为线索，逐渐分支散叶。有消亡的物种，但没有合并的物种</a:t>
            </a:r>
            <a:endParaRPr lang="zh-CN" altLang="en-US"/>
          </a:p>
        </p:txBody>
      </p:sp>
      <p:sp>
        <p:nvSpPr>
          <p:cNvPr id="3379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3" name="幻灯片图像占位符 1"/>
          <p:cNvSpPr>
            <a:spLocks noGrp="1" noRot="1" noChangeAspect="1" noTextEdit="1"/>
          </p:cNvSpPr>
          <p:nvPr>
            <p:ph type="sldImg"/>
          </p:nvPr>
        </p:nvSpPr>
        <p:spPr/>
      </p:sp>
      <p:sp>
        <p:nvSpPr>
          <p:cNvPr id="105474" name="备注占位符 2"/>
          <p:cNvSpPr>
            <a:spLocks noGrp="1"/>
          </p:cNvSpPr>
          <p:nvPr>
            <p:ph type="body" idx="1"/>
          </p:nvPr>
        </p:nvSpPr>
        <p:spPr/>
        <p:txBody>
          <a:bodyPr wrap="square" lIns="91440" tIns="45720" rIns="91440" bIns="45720" anchor="t" anchorCtr="0"/>
          <a:p>
            <a:pPr lvl="0"/>
            <a:r>
              <a:rPr lang="en-US" altLang="zh-CN"/>
              <a:t>10-23</a:t>
            </a:r>
            <a:endParaRPr lang="zh-CN" altLang="en-US"/>
          </a:p>
        </p:txBody>
      </p:sp>
      <p:sp>
        <p:nvSpPr>
          <p:cNvPr id="10547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5" name="幻灯片图像占位符 1"/>
          <p:cNvSpPr>
            <a:spLocks noGrp="1" noRot="1" noChangeAspect="1" noTextEdit="1"/>
          </p:cNvSpPr>
          <p:nvPr>
            <p:ph type="sldImg"/>
          </p:nvPr>
        </p:nvSpPr>
        <p:spPr/>
      </p:sp>
      <p:sp>
        <p:nvSpPr>
          <p:cNvPr id="108546" name="备注占位符 2"/>
          <p:cNvSpPr>
            <a:spLocks noGrp="1"/>
          </p:cNvSpPr>
          <p:nvPr>
            <p:ph type="body" idx="1"/>
          </p:nvPr>
        </p:nvSpPr>
        <p:spPr/>
        <p:txBody>
          <a:bodyPr wrap="square" lIns="91440" tIns="45720" rIns="91440" bIns="45720" anchor="t" anchorCtr="0"/>
          <a:p>
            <a:pPr lvl="0"/>
            <a:r>
              <a:rPr lang="zh-CN" altLang="en-US"/>
              <a:t>让最近访问的节点离根最近，这样再次访问的时候就会比较快</a:t>
            </a:r>
            <a:endParaRPr lang="en-US" altLang="zh-CN"/>
          </a:p>
          <a:p>
            <a:pPr lvl="0"/>
            <a:r>
              <a:rPr lang="zh-CN" altLang="en-US"/>
              <a:t>对于二叉查找树来说，最大的问题是操作序列不可控（包括插入、删除、查找）</a:t>
            </a:r>
            <a:endParaRPr lang="zh-CN" altLang="en-US"/>
          </a:p>
          <a:p>
            <a:pPr lvl="0"/>
            <a:r>
              <a:rPr lang="zh-CN" altLang="en-US"/>
              <a:t>对于</a:t>
            </a:r>
            <a:r>
              <a:rPr lang="en-US" altLang="zh-CN"/>
              <a:t>AVL</a:t>
            </a:r>
            <a:r>
              <a:rPr lang="zh-CN" altLang="en-US"/>
              <a:t>树来说要求时刻保持树的平衡状态，也就是在插入和删除的时候保持树平衡，而查找不改变树的结构</a:t>
            </a:r>
            <a:endParaRPr lang="zh-CN" altLang="en-US"/>
          </a:p>
          <a:p>
            <a:pPr lvl="0"/>
            <a:r>
              <a:rPr lang="zh-CN" altLang="en-US"/>
              <a:t>有时候尽管树的深度较深，但如果经常访问的节点靠近树根的话，查找时间也不长</a:t>
            </a:r>
            <a:endParaRPr lang="zh-CN" altLang="en-US"/>
          </a:p>
          <a:p>
            <a:pPr lvl="0"/>
            <a:r>
              <a:rPr lang="zh-CN" altLang="en-US"/>
              <a:t>很多应用中，有些节点的访问频率较高，不妨让这些节点距离树根近一些，对于访问频率较低的节点可以放远一些，这样即使树不那么平衡，总体的访问时间代价也不会太坏</a:t>
            </a:r>
            <a:endParaRPr lang="zh-CN" altLang="en-US"/>
          </a:p>
          <a:p>
            <a:pPr lvl="0"/>
            <a:r>
              <a:rPr lang="zh-CN" altLang="en-US"/>
              <a:t>伸展树期望平均每个操作的时间不长</a:t>
            </a:r>
            <a:endParaRPr lang="en-US" altLang="zh-CN"/>
          </a:p>
          <a:p>
            <a:pPr lvl="0"/>
            <a:r>
              <a:rPr lang="en-US" altLang="zh-CN"/>
              <a:t>Amortize</a:t>
            </a:r>
            <a:r>
              <a:rPr lang="zh-CN" altLang="en-US"/>
              <a:t>：分期偿还</a:t>
            </a:r>
            <a:endParaRPr lang="zh-CN" altLang="en-US"/>
          </a:p>
        </p:txBody>
      </p:sp>
      <p:sp>
        <p:nvSpPr>
          <p:cNvPr id="108547"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3" name="幻灯片图像占位符 1"/>
          <p:cNvSpPr>
            <a:spLocks noGrp="1" noRot="1" noChangeAspect="1" noTextEdit="1"/>
          </p:cNvSpPr>
          <p:nvPr>
            <p:ph type="sldImg"/>
          </p:nvPr>
        </p:nvSpPr>
        <p:spPr/>
      </p:sp>
      <p:sp>
        <p:nvSpPr>
          <p:cNvPr id="110594" name="备注占位符 2"/>
          <p:cNvSpPr>
            <a:spLocks noGrp="1"/>
          </p:cNvSpPr>
          <p:nvPr>
            <p:ph type="body" idx="1"/>
          </p:nvPr>
        </p:nvSpPr>
        <p:spPr/>
        <p:txBody>
          <a:bodyPr wrap="square" lIns="91440" tIns="45720" rIns="91440" bIns="45720" anchor="t" anchorCtr="0"/>
          <a:p>
            <a:pPr lvl="0"/>
            <a:r>
              <a:rPr lang="zh-CN" altLang="en-US"/>
              <a:t>随着</a:t>
            </a:r>
            <a:r>
              <a:rPr lang="en-US" altLang="zh-CN"/>
              <a:t>k1</a:t>
            </a:r>
            <a:r>
              <a:rPr lang="zh-CN" altLang="en-US"/>
              <a:t>节点的上升，两侧子树的结构也在不断调整，这一过程称作伸展</a:t>
            </a:r>
            <a:endParaRPr lang="zh-CN" altLang="en-US"/>
          </a:p>
        </p:txBody>
      </p:sp>
      <p:sp>
        <p:nvSpPr>
          <p:cNvPr id="11059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1" name="幻灯片图像占位符 1"/>
          <p:cNvSpPr>
            <a:spLocks noGrp="1" noRot="1" noChangeAspect="1" noTextEdit="1"/>
          </p:cNvSpPr>
          <p:nvPr>
            <p:ph type="sldImg"/>
          </p:nvPr>
        </p:nvSpPr>
        <p:spPr/>
      </p:sp>
      <p:sp>
        <p:nvSpPr>
          <p:cNvPr id="112642" name="备注占位符 2"/>
          <p:cNvSpPr>
            <a:spLocks noGrp="1"/>
          </p:cNvSpPr>
          <p:nvPr>
            <p:ph type="body" idx="1"/>
          </p:nvPr>
        </p:nvSpPr>
        <p:spPr/>
        <p:txBody>
          <a:bodyPr wrap="square" lIns="91440" tIns="45720" rIns="91440" bIns="45720" anchor="t" anchorCtr="0"/>
          <a:p>
            <a:pPr lvl="0"/>
            <a:r>
              <a:rPr lang="en-US" altLang="zh-CN"/>
              <a:t>N+(N-1)+(N-2)+(N-3)+…+1:O(N^2)</a:t>
            </a:r>
            <a:endParaRPr lang="zh-CN" altLang="en-US"/>
          </a:p>
        </p:txBody>
      </p:sp>
      <p:sp>
        <p:nvSpPr>
          <p:cNvPr id="112643"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89" name="幻灯片图像占位符 1"/>
          <p:cNvSpPr>
            <a:spLocks noGrp="1" noRot="1" noChangeAspect="1" noTextEdit="1"/>
          </p:cNvSpPr>
          <p:nvPr>
            <p:ph type="sldImg"/>
          </p:nvPr>
        </p:nvSpPr>
        <p:spPr/>
      </p:sp>
      <p:sp>
        <p:nvSpPr>
          <p:cNvPr id="114690" name="备注占位符 2"/>
          <p:cNvSpPr>
            <a:spLocks noGrp="1"/>
          </p:cNvSpPr>
          <p:nvPr>
            <p:ph type="body" idx="1"/>
          </p:nvPr>
        </p:nvSpPr>
        <p:spPr/>
        <p:txBody>
          <a:bodyPr wrap="square" lIns="91440" tIns="45720" rIns="91440" bIns="45720" anchor="t" anchorCtr="0"/>
          <a:p>
            <a:pPr lvl="0"/>
            <a:r>
              <a:rPr lang="zh-CN" altLang="en-US"/>
              <a:t> 之前做的是逐层伸展，现在来尝试双层伸展</a:t>
            </a:r>
            <a:endParaRPr lang="en-US" altLang="zh-CN"/>
          </a:p>
          <a:p>
            <a:pPr lvl="0"/>
            <a:r>
              <a:rPr lang="en-US" altLang="zh-CN"/>
              <a:t>zig-zag</a:t>
            </a:r>
            <a:r>
              <a:rPr lang="zh-CN" altLang="en-US"/>
              <a:t>或者</a:t>
            </a:r>
            <a:r>
              <a:rPr lang="en-US" altLang="zh-CN"/>
              <a:t>zag-zig</a:t>
            </a:r>
            <a:r>
              <a:rPr lang="zh-CN" altLang="en-US"/>
              <a:t>可以看成两次逐层伸展</a:t>
            </a:r>
            <a:endParaRPr lang="en-US" altLang="zh-CN"/>
          </a:p>
          <a:p>
            <a:pPr lvl="0"/>
            <a:r>
              <a:rPr lang="en-US" altLang="zh-CN"/>
              <a:t>zig-zig</a:t>
            </a:r>
            <a:r>
              <a:rPr lang="zh-CN" altLang="en-US"/>
              <a:t>或者</a:t>
            </a:r>
            <a:r>
              <a:rPr lang="en-US" altLang="zh-CN"/>
              <a:t>zag-zag</a:t>
            </a:r>
            <a:r>
              <a:rPr lang="zh-CN" altLang="en-US"/>
              <a:t>并不能看成两次逐层伸展，能使与</a:t>
            </a:r>
            <a:r>
              <a:rPr lang="en-US" altLang="zh-CN"/>
              <a:t>x</a:t>
            </a:r>
            <a:r>
              <a:rPr lang="zh-CN" altLang="en-US"/>
              <a:t>较近的</a:t>
            </a:r>
            <a:r>
              <a:rPr lang="en-US" altLang="zh-CN"/>
              <a:t>p</a:t>
            </a:r>
            <a:r>
              <a:rPr lang="zh-CN" altLang="en-US"/>
              <a:t>在伸展后也接近根</a:t>
            </a:r>
            <a:endParaRPr lang="zh-CN" altLang="en-US"/>
          </a:p>
        </p:txBody>
      </p:sp>
      <p:sp>
        <p:nvSpPr>
          <p:cNvPr id="114691"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1" name="幻灯片图像占位符 1"/>
          <p:cNvSpPr>
            <a:spLocks noGrp="1" noRot="1" noChangeAspect="1" noTextEdit="1"/>
          </p:cNvSpPr>
          <p:nvPr>
            <p:ph type="sldImg"/>
          </p:nvPr>
        </p:nvSpPr>
        <p:spPr/>
      </p:sp>
      <p:sp>
        <p:nvSpPr>
          <p:cNvPr id="117762" name="备注占位符 2"/>
          <p:cNvSpPr>
            <a:spLocks noGrp="1"/>
          </p:cNvSpPr>
          <p:nvPr>
            <p:ph type="body" idx="1"/>
          </p:nvPr>
        </p:nvSpPr>
        <p:spPr/>
        <p:txBody>
          <a:bodyPr wrap="square" lIns="91440" tIns="45720" rIns="91440" bIns="45720" anchor="t" anchorCtr="0"/>
          <a:p>
            <a:pPr lvl="0"/>
            <a:r>
              <a:rPr lang="zh-CN" altLang="en-US"/>
              <a:t>让树干伸展出分支</a:t>
            </a:r>
            <a:endParaRPr lang="en-US" altLang="zh-CN"/>
          </a:p>
          <a:p>
            <a:pPr lvl="0"/>
            <a:r>
              <a:rPr lang="zh-CN" altLang="en-US"/>
              <a:t>如果</a:t>
            </a:r>
            <a:r>
              <a:rPr lang="en-US" altLang="zh-CN"/>
              <a:t>4</a:t>
            </a:r>
            <a:r>
              <a:rPr lang="zh-CN" altLang="en-US"/>
              <a:t>节点有右子树，则伸展后树的高度不变，如果</a:t>
            </a:r>
            <a:r>
              <a:rPr lang="en-US" altLang="zh-CN"/>
              <a:t>4</a:t>
            </a:r>
            <a:r>
              <a:rPr lang="zh-CN" altLang="en-US"/>
              <a:t>节点没有右子树，则伸展后</a:t>
            </a:r>
            <a:r>
              <a:rPr lang="en-US" altLang="zh-CN"/>
              <a:t>4</a:t>
            </a:r>
            <a:r>
              <a:rPr lang="zh-CN" altLang="en-US"/>
              <a:t>多了一个叉，高度减少</a:t>
            </a:r>
            <a:r>
              <a:rPr lang="en-US" altLang="zh-CN"/>
              <a:t>1</a:t>
            </a:r>
            <a:endParaRPr lang="zh-CN" altLang="en-US"/>
          </a:p>
        </p:txBody>
      </p:sp>
      <p:sp>
        <p:nvSpPr>
          <p:cNvPr id="117763"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09" name="幻灯片图像占位符 1"/>
          <p:cNvSpPr>
            <a:spLocks noGrp="1" noRot="1" noChangeAspect="1" noTextEdit="1"/>
          </p:cNvSpPr>
          <p:nvPr>
            <p:ph type="sldImg"/>
          </p:nvPr>
        </p:nvSpPr>
        <p:spPr/>
      </p:sp>
      <p:sp>
        <p:nvSpPr>
          <p:cNvPr id="119810" name="备注占位符 2"/>
          <p:cNvSpPr>
            <a:spLocks noGrp="1"/>
          </p:cNvSpPr>
          <p:nvPr>
            <p:ph type="body" idx="1"/>
          </p:nvPr>
        </p:nvSpPr>
        <p:spPr/>
        <p:txBody>
          <a:bodyPr wrap="square" lIns="91440" tIns="45720" rIns="91440" bIns="45720" anchor="t" anchorCtr="0"/>
          <a:p>
            <a:pPr lvl="0"/>
            <a:r>
              <a:rPr lang="zh-CN" altLang="en-US"/>
              <a:t>相比</a:t>
            </a:r>
            <a:r>
              <a:rPr lang="en-US" altLang="zh-CN"/>
              <a:t>AVL</a:t>
            </a:r>
            <a:r>
              <a:rPr lang="zh-CN" altLang="en-US"/>
              <a:t>树，伸展树的编程简单很多，因为要考虑的情形较少，也不需要存储平衡信息</a:t>
            </a:r>
            <a:endParaRPr lang="zh-CN" altLang="en-US"/>
          </a:p>
          <a:p>
            <a:pPr lvl="0"/>
            <a:endParaRPr lang="zh-CN" altLang="en-US"/>
          </a:p>
        </p:txBody>
      </p:sp>
      <p:sp>
        <p:nvSpPr>
          <p:cNvPr id="119811"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21858" name="Rectangle 2"/>
          <p:cNvSpPr>
            <a:spLocks noGrp="1" noRot="1" noChangeAspect="1" noTextEdit="1"/>
          </p:cNvSpPr>
          <p:nvPr>
            <p:ph type="sldImg"/>
          </p:nvPr>
        </p:nvSpPr>
        <p:spPr/>
      </p:sp>
      <p:sp>
        <p:nvSpPr>
          <p:cNvPr id="121859" name="Rectangle 3"/>
          <p:cNvSpPr>
            <a:spLocks noGrp="1"/>
          </p:cNvSpPr>
          <p:nvPr>
            <p:ph type="body" idx="1"/>
          </p:nvPr>
        </p:nvSpPr>
        <p:spPr/>
        <p:txBody>
          <a:bodyPr wrap="square" lIns="91440" tIns="45720" rIns="91440" bIns="45720" anchor="t" anchorCtr="0"/>
          <a:p>
            <a:pPr lvl="0" eaLnBrk="1" hangingPunct="1"/>
            <a:r>
              <a:rPr lang="en-US" altLang="zh-CN"/>
              <a:t>Last time we learn about AVL tree, which is balanced binary tree. Today we are going to learn a more generic balanced tree which has degree of M, it is called B-trees of order M.</a:t>
            </a:r>
            <a:endParaRPr lang="en-US" altLang="zh-CN"/>
          </a:p>
          <a:p>
            <a:pPr lvl="0" eaLnBrk="1" hangingPunct="1"/>
            <a:endParaRPr lang="en-US" altLang="zh-CN"/>
          </a:p>
          <a:p>
            <a:pPr lvl="0" eaLnBrk="1" hangingPunct="1"/>
            <a:r>
              <a:rPr lang="en-US" altLang="zh-CN"/>
              <a:t>First let’s see its structural properties, ….,the definition is same too complicate, now let’s try to make it simple. Because degree of the tree is M, so first and 2</a:t>
            </a:r>
            <a:r>
              <a:rPr lang="en-US" altLang="zh-CN" baseline="30000"/>
              <a:t>nd</a:t>
            </a:r>
            <a:r>
              <a:rPr lang="en-US" altLang="zh-CN"/>
              <a:t> rule give the least degree of nonleaf nodes, for nonleaf root it is 2, for other nonleaf node it is M/2.</a:t>
            </a:r>
            <a:endParaRPr lang="en-US" altLang="zh-CN"/>
          </a:p>
          <a:p>
            <a:pPr lvl="0" eaLnBrk="1" hangingPunct="1"/>
            <a:r>
              <a:rPr lang="zh-CN" altLang="en-US"/>
              <a:t>我们先前讨论的都是把整个数据结构存储大内存中的办法。然而，当数据量大到内存无法完整装下的时候，就需要考虑到磁盘到内存的数据转移需要的时间开销了。</a:t>
            </a:r>
            <a:endParaRPr lang="en-US" altLang="zh-CN"/>
          </a:p>
          <a:p>
            <a:pPr lvl="0" eaLnBrk="1" hangingPunct="1"/>
            <a:r>
              <a:rPr lang="zh-CN" altLang="en-US"/>
              <a:t>我们前面用大</a:t>
            </a:r>
            <a:r>
              <a:rPr lang="en-US" altLang="zh-CN"/>
              <a:t>O</a:t>
            </a:r>
            <a:r>
              <a:rPr lang="zh-CN" altLang="en-US"/>
              <a:t>渐进表示对算法复杂性建模，但是涉及到</a:t>
            </a:r>
            <a:r>
              <a:rPr lang="en-US" altLang="zh-CN"/>
              <a:t>IO</a:t>
            </a:r>
            <a:r>
              <a:rPr lang="zh-CN" altLang="en-US"/>
              <a:t>操作，这种表示就不太合理了，因为</a:t>
            </a:r>
            <a:r>
              <a:rPr lang="en-US" altLang="zh-CN"/>
              <a:t>IO</a:t>
            </a:r>
            <a:r>
              <a:rPr lang="zh-CN" altLang="en-US"/>
              <a:t>的速度明显慢很多，因为</a:t>
            </a:r>
            <a:r>
              <a:rPr lang="en-US" altLang="zh-CN"/>
              <a:t>IO</a:t>
            </a:r>
            <a:r>
              <a:rPr lang="zh-CN" altLang="en-US"/>
              <a:t>操作通常涉及到机械部件，比如磁头，磁带寻址的操作，这种操作对比内存中电子部件寻址要慢很多。</a:t>
            </a:r>
            <a:endParaRPr lang="en-US" altLang="zh-CN"/>
          </a:p>
          <a:p>
            <a:pPr lvl="0" eaLnBrk="1" hangingPunct="1"/>
            <a:r>
              <a:rPr lang="zh-CN" altLang="en-US"/>
              <a:t>在磁盘操作中，读一个字节和读连续的若干字节所耗费的时间代价一样</a:t>
            </a:r>
            <a:endParaRPr lang="en-US" altLang="zh-CN"/>
          </a:p>
          <a:p>
            <a:pPr lvl="0" eaLnBrk="1" hangingPunct="1"/>
            <a:r>
              <a:rPr lang="zh-CN" altLang="en-US"/>
              <a:t>如果我们要查找的数据结集合比较大，比如有</a:t>
            </a:r>
            <a:r>
              <a:rPr lang="en-US" altLang="zh-CN"/>
              <a:t>10,000,000</a:t>
            </a:r>
            <a:r>
              <a:rPr lang="zh-CN" altLang="en-US"/>
              <a:t>条记录，如果这些记录存储在二叉查找树中，我们没有办法把它们一次导入内存，访问一个节点需要一次</a:t>
            </a:r>
            <a:r>
              <a:rPr lang="en-US" altLang="zh-CN"/>
              <a:t>IO</a:t>
            </a:r>
            <a:r>
              <a:rPr lang="zh-CN" altLang="en-US"/>
              <a:t>操作，最坏情况，查找一条数据需要</a:t>
            </a:r>
            <a:r>
              <a:rPr lang="en-US" altLang="zh-CN"/>
              <a:t>10,000,000</a:t>
            </a:r>
            <a:r>
              <a:rPr lang="zh-CN" altLang="en-US"/>
              <a:t>次</a:t>
            </a:r>
            <a:r>
              <a:rPr lang="en-US" altLang="zh-CN"/>
              <a:t>IO</a:t>
            </a:r>
            <a:r>
              <a:rPr lang="zh-CN" altLang="en-US"/>
              <a:t>，最好情况需要</a:t>
            </a:r>
            <a:r>
              <a:rPr lang="en-US" altLang="zh-CN"/>
              <a:t>1.38log10,000,000</a:t>
            </a:r>
            <a:r>
              <a:rPr lang="zh-CN" altLang="en-US"/>
              <a:t>大约</a:t>
            </a:r>
            <a:r>
              <a:rPr lang="en-US" altLang="zh-CN"/>
              <a:t>32</a:t>
            </a:r>
            <a:r>
              <a:rPr lang="zh-CN" altLang="en-US"/>
              <a:t>次</a:t>
            </a:r>
            <a:r>
              <a:rPr lang="en-US" altLang="zh-CN"/>
              <a:t>IO</a:t>
            </a:r>
            <a:r>
              <a:rPr lang="zh-CN" altLang="en-US"/>
              <a:t>，约</a:t>
            </a:r>
            <a:r>
              <a:rPr lang="en-US" altLang="zh-CN"/>
              <a:t>5</a:t>
            </a:r>
            <a:r>
              <a:rPr lang="zh-CN" altLang="en-US"/>
              <a:t>秒钟，平均情况也要</a:t>
            </a:r>
            <a:r>
              <a:rPr lang="en-US" altLang="zh-CN"/>
              <a:t>100</a:t>
            </a:r>
            <a:r>
              <a:rPr lang="zh-CN" altLang="en-US"/>
              <a:t>次</a:t>
            </a:r>
            <a:r>
              <a:rPr lang="en-US" altLang="zh-CN"/>
              <a:t>IO</a:t>
            </a:r>
            <a:r>
              <a:rPr lang="zh-CN" altLang="en-US"/>
              <a:t>，即便用</a:t>
            </a:r>
            <a:r>
              <a:rPr lang="en-US" altLang="zh-CN"/>
              <a:t>AVL</a:t>
            </a:r>
            <a:r>
              <a:rPr lang="zh-CN" altLang="en-US"/>
              <a:t>树存储也需要</a:t>
            </a:r>
            <a:r>
              <a:rPr lang="en-US" altLang="zh-CN"/>
              <a:t>25</a:t>
            </a:r>
            <a:r>
              <a:rPr lang="zh-CN" altLang="en-US"/>
              <a:t>次</a:t>
            </a:r>
            <a:r>
              <a:rPr lang="en-US" altLang="zh-CN"/>
              <a:t>IO</a:t>
            </a:r>
            <a:r>
              <a:rPr lang="zh-CN" altLang="en-US"/>
              <a:t>，大概</a:t>
            </a:r>
            <a:r>
              <a:rPr lang="en-US" altLang="zh-CN"/>
              <a:t>4</a:t>
            </a:r>
            <a:r>
              <a:rPr lang="zh-CN" altLang="en-US"/>
              <a:t>秒钟。所以我们的想法是，如何尽量减少</a:t>
            </a:r>
            <a:r>
              <a:rPr lang="en-US" altLang="zh-CN"/>
              <a:t>IO</a:t>
            </a:r>
            <a:r>
              <a:rPr lang="zh-CN" altLang="en-US"/>
              <a:t>的次数？</a:t>
            </a:r>
            <a:endParaRPr lang="en-US" altLang="zh-CN"/>
          </a:p>
          <a:p>
            <a:pPr lvl="0" eaLnBrk="1" hangingPunct="1">
              <a:spcBef>
                <a:spcPct val="0"/>
              </a:spcBef>
            </a:pPr>
            <a:r>
              <a:rPr lang="en-US" altLang="zh-CN"/>
              <a:t>Each node represents a disk block, so we choose M and L on the basis of the size of the items that are being stored. As an example, suppose one block holds 8,192 bytes. In our Florida example, each key uses 32 bytes. In a B-tree of order M, we would have M−1 keys, for a total of 32M − 32 bytes, plus M branches. Since each branch is essentially a number of another disk block, we can assume that a branch is 4 bytes. Thus the branches use 4M bytes. The total memory requirement for a nonleaf node is thus 36M−32. The largest value of M for which this is no more than 8,192 is 228. Thus we would choose M = 228. Since each data record is 256 bytes, we would be able to fit 32 records in a block. Thus we would choose L = 32. We are guaranteed that each leaf has between 16 and 32 data records and that each internal node (except the root) branches in at least 114 ways. Since there are 10,000,000 records, there are, at most, 625,000 leaves. Consequently, in the worst case, leaves would be on level 4. In more concrete terms, the worst-case number of accesses is given by approximately logM/2 N, give or take 1. (For example, the root and the next level could be cached in main memory, so that over the long run, disk accesses would be needed only for level 3 and deeper.)</a:t>
            </a:r>
            <a:endParaRPr lang="en-US" altLang="zh-CN"/>
          </a:p>
          <a:p>
            <a:pPr lvl="0" eaLnBrk="1" hangingPunct="1"/>
            <a:endParaRPr lang="en-US" altLang="zh-CN"/>
          </a:p>
          <a:p>
            <a:pPr lvl="0" eaLnBrk="1" hangingPunct="1"/>
            <a:r>
              <a:rPr lang="zh-CN" altLang="en-US"/>
              <a:t>有序数组型线性表的查找时间为</a:t>
            </a:r>
            <a:r>
              <a:rPr lang="en-US" altLang="zh-CN"/>
              <a:t>O(logN)</a:t>
            </a:r>
            <a:r>
              <a:rPr lang="zh-CN" altLang="en-US"/>
              <a:t>，但是其插入和删除操作的时间复杂度为</a:t>
            </a:r>
            <a:r>
              <a:rPr lang="en-US" altLang="zh-CN"/>
              <a:t>O(N)</a:t>
            </a:r>
            <a:r>
              <a:rPr lang="zh-CN" altLang="en-US"/>
              <a:t>，链表的查找时间为</a:t>
            </a:r>
            <a:r>
              <a:rPr lang="en-US" altLang="zh-CN"/>
              <a:t>O(N)</a:t>
            </a:r>
            <a:r>
              <a:rPr lang="zh-CN" altLang="en-US"/>
              <a:t>，但是其插入和删除的时间复杂度为</a:t>
            </a:r>
            <a:r>
              <a:rPr lang="en-US" altLang="zh-CN"/>
              <a:t>O(1)</a:t>
            </a:r>
            <a:r>
              <a:rPr lang="zh-CN" altLang="en-US"/>
              <a:t>；能不能把链表和有序数组结合起来呢？</a:t>
            </a:r>
            <a:endParaRPr lang="en-US" altLang="zh-CN"/>
          </a:p>
          <a:p>
            <a:pPr lvl="0" eaLnBrk="1" hangingPunct="1"/>
            <a:r>
              <a:rPr lang="zh-CN" altLang="en-US"/>
              <a:t>让数据不完全存在数组当中，而是选取其中一部分代表作为分隔条件，把线性表尽量均匀地分隔成几部分，这些代表和相应所代表的部分通过链表形式相连，每个部分以此类推进行分解；</a:t>
            </a:r>
            <a:endParaRPr lang="en-US" altLang="zh-CN"/>
          </a:p>
          <a:p>
            <a:pPr lvl="0" eaLnBrk="1" hangingPunct="1"/>
            <a:r>
              <a:rPr lang="zh-CN" altLang="en-US"/>
              <a:t>如何保持分解的方式尽量均匀呢？</a:t>
            </a:r>
            <a:r>
              <a:rPr lang="en-US" altLang="zh-CN"/>
              <a:t>B</a:t>
            </a:r>
            <a:r>
              <a:rPr lang="zh-CN" altLang="en-US"/>
              <a:t>树要求根节点和所有叶节点包含至少</a:t>
            </a:r>
            <a:r>
              <a:rPr lang="en-US" altLang="zh-CN"/>
              <a:t>2</a:t>
            </a:r>
            <a:r>
              <a:rPr lang="zh-CN" altLang="en-US"/>
              <a:t>个，至多</a:t>
            </a:r>
            <a:r>
              <a:rPr lang="en-US" altLang="zh-CN"/>
              <a:t>M</a:t>
            </a:r>
            <a:r>
              <a:rPr lang="zh-CN" altLang="en-US"/>
              <a:t>个元素，而中间节点有至少</a:t>
            </a:r>
            <a:r>
              <a:rPr lang="en-US" altLang="zh-CN"/>
              <a:t>M/2</a:t>
            </a:r>
            <a:r>
              <a:rPr lang="zh-CN" altLang="en-US"/>
              <a:t>，至多</a:t>
            </a:r>
            <a:r>
              <a:rPr lang="en-US" altLang="zh-CN"/>
              <a:t>M</a:t>
            </a:r>
            <a:r>
              <a:rPr lang="zh-CN" altLang="en-US"/>
              <a:t>个子节点</a:t>
            </a:r>
            <a:endParaRPr lang="en-US" altLang="zh-CN"/>
          </a:p>
          <a:p>
            <a:pPr lvl="0" eaLnBrk="1" hangingPunct="1"/>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5" name="幻灯片图像占位符 1"/>
          <p:cNvSpPr>
            <a:spLocks noGrp="1" noRot="1" noChangeAspect="1" noTextEdit="1"/>
          </p:cNvSpPr>
          <p:nvPr>
            <p:ph type="sldImg"/>
          </p:nvPr>
        </p:nvSpPr>
        <p:spPr/>
      </p:sp>
      <p:sp>
        <p:nvSpPr>
          <p:cNvPr id="123906" name="备注占位符 2"/>
          <p:cNvSpPr>
            <a:spLocks noGrp="1"/>
          </p:cNvSpPr>
          <p:nvPr>
            <p:ph type="body" idx="1"/>
          </p:nvPr>
        </p:nvSpPr>
        <p:spPr/>
        <p:txBody>
          <a:bodyPr wrap="square" lIns="91440" tIns="45720" rIns="91440" bIns="45720" anchor="t" anchorCtr="0"/>
          <a:p>
            <a:pPr lvl="0"/>
            <a:r>
              <a:rPr lang="zh-CN" altLang="en-US"/>
              <a:t>查找</a:t>
            </a:r>
            <a:r>
              <a:rPr lang="en-US" altLang="zh-CN"/>
              <a:t>55</a:t>
            </a:r>
            <a:r>
              <a:rPr lang="zh-CN" altLang="en-US"/>
              <a:t>：比</a:t>
            </a:r>
            <a:r>
              <a:rPr lang="en-US" altLang="zh-CN"/>
              <a:t>22</a:t>
            </a:r>
            <a:r>
              <a:rPr lang="zh-CN" altLang="en-US"/>
              <a:t>大，说明不在第一个子树，比</a:t>
            </a:r>
            <a:r>
              <a:rPr lang="en-US" altLang="zh-CN"/>
              <a:t>41</a:t>
            </a:r>
            <a:r>
              <a:rPr lang="zh-CN" altLang="en-US"/>
              <a:t>大，说明不在第一个子树，比</a:t>
            </a:r>
            <a:r>
              <a:rPr lang="en-US" altLang="zh-CN"/>
              <a:t>58</a:t>
            </a:r>
            <a:r>
              <a:rPr lang="zh-CN" altLang="en-US"/>
              <a:t>小，说明不在第三个子树，所以检查第二个子树</a:t>
            </a:r>
            <a:endParaRPr lang="en-US" altLang="zh-CN"/>
          </a:p>
          <a:p>
            <a:pPr lvl="0"/>
            <a:r>
              <a:rPr lang="zh-CN" altLang="en-US"/>
              <a:t>插入</a:t>
            </a:r>
            <a:r>
              <a:rPr lang="en-US" altLang="zh-CN"/>
              <a:t>18</a:t>
            </a:r>
            <a:r>
              <a:rPr lang="zh-CN" altLang="en-US"/>
              <a:t>：比</a:t>
            </a:r>
            <a:r>
              <a:rPr lang="en-US" altLang="zh-CN"/>
              <a:t>22</a:t>
            </a:r>
            <a:r>
              <a:rPr lang="zh-CN" altLang="en-US"/>
              <a:t>大，说明应插入第一个子树中，比</a:t>
            </a:r>
            <a:r>
              <a:rPr lang="en-US" altLang="zh-CN"/>
              <a:t>16</a:t>
            </a:r>
            <a:r>
              <a:rPr lang="zh-CN" altLang="en-US"/>
              <a:t>大，说明应该插入第三个子树中，第三个子树是叶节点，有一个空位置，放进去正好。</a:t>
            </a:r>
            <a:endParaRPr lang="en-US" altLang="zh-CN"/>
          </a:p>
          <a:p>
            <a:pPr lvl="0"/>
            <a:r>
              <a:rPr lang="zh-CN" altLang="en-US"/>
              <a:t>插入</a:t>
            </a:r>
            <a:r>
              <a:rPr lang="en-US" altLang="zh-CN"/>
              <a:t>1</a:t>
            </a:r>
            <a:r>
              <a:rPr lang="zh-CN" altLang="en-US"/>
              <a:t>：比</a:t>
            </a:r>
            <a:r>
              <a:rPr lang="en-US" altLang="zh-CN"/>
              <a:t>22</a:t>
            </a:r>
            <a:r>
              <a:rPr lang="zh-CN" altLang="en-US"/>
              <a:t>小，说明在第一个子树中，比</a:t>
            </a:r>
            <a:r>
              <a:rPr lang="en-US" altLang="zh-CN"/>
              <a:t>11</a:t>
            </a:r>
            <a:r>
              <a:rPr lang="zh-CN" altLang="en-US"/>
              <a:t>小，说明在第一个子树中，但第一个子树是叶节点，已经满了，把它分裂成两个叶子，用第二个叶子的最小元素</a:t>
            </a:r>
            <a:r>
              <a:rPr lang="en-US" altLang="zh-CN"/>
              <a:t>11</a:t>
            </a:r>
            <a:r>
              <a:rPr lang="zh-CN" altLang="en-US"/>
              <a:t>更新父节点的分隔边界（从</a:t>
            </a:r>
            <a:r>
              <a:rPr lang="en-US" altLang="zh-CN"/>
              <a:t>16:-</a:t>
            </a:r>
            <a:r>
              <a:rPr lang="zh-CN" altLang="en-US"/>
              <a:t>变为</a:t>
            </a:r>
            <a:r>
              <a:rPr lang="en-US" altLang="zh-CN"/>
              <a:t>11:16</a:t>
            </a:r>
            <a:r>
              <a:rPr lang="zh-CN" altLang="en-US"/>
              <a:t>）。</a:t>
            </a:r>
            <a:endParaRPr lang="en-US" altLang="zh-CN"/>
          </a:p>
          <a:p>
            <a:pPr lvl="0"/>
            <a:r>
              <a:rPr lang="zh-CN" altLang="en-US"/>
              <a:t>插入</a:t>
            </a:r>
            <a:r>
              <a:rPr lang="en-US" altLang="zh-CN"/>
              <a:t>19</a:t>
            </a:r>
            <a:r>
              <a:rPr lang="zh-CN" altLang="en-US"/>
              <a:t>：比</a:t>
            </a:r>
            <a:r>
              <a:rPr lang="en-US" altLang="zh-CN"/>
              <a:t>22</a:t>
            </a:r>
            <a:r>
              <a:rPr lang="zh-CN" altLang="en-US"/>
              <a:t>小，说明在第一个子树中，比</a:t>
            </a:r>
            <a:r>
              <a:rPr lang="en-US" altLang="zh-CN"/>
              <a:t>16</a:t>
            </a:r>
            <a:r>
              <a:rPr lang="zh-CN" altLang="en-US"/>
              <a:t>大，说明在第三个子树中，但第三个子树是叶节点，已经满了，把第三个它分裂成两个叶子，用第二个叶子的最小元素更新父节点的分隔边界，父节点已经有两个分隔边界了，继续分裂这个中间节点，产生两个新的中间节点，每个下辖两个叶节点，因此可以各自用下辖的第二个节点的最小元素更新分隔边界，并用第二个新生成的节点的最小元素更新上一级父节点，也就是根节点，的分隔边界，根节点从</a:t>
            </a:r>
            <a:r>
              <a:rPr lang="en-US" altLang="zh-CN"/>
              <a:t>22:-</a:t>
            </a:r>
            <a:r>
              <a:rPr lang="zh-CN" altLang="en-US"/>
              <a:t>更新为</a:t>
            </a:r>
            <a:r>
              <a:rPr lang="en-US" altLang="zh-CN"/>
              <a:t>16:22</a:t>
            </a:r>
            <a:endParaRPr lang="en-US" altLang="zh-CN"/>
          </a:p>
          <a:p>
            <a:pPr lvl="0"/>
            <a:r>
              <a:rPr lang="zh-CN" altLang="en-US"/>
              <a:t>插入</a:t>
            </a:r>
            <a:r>
              <a:rPr lang="en-US" altLang="zh-CN"/>
              <a:t>28</a:t>
            </a:r>
            <a:r>
              <a:rPr lang="zh-CN" altLang="en-US"/>
              <a:t>：比</a:t>
            </a:r>
            <a:r>
              <a:rPr lang="en-US" altLang="zh-CN"/>
              <a:t>22</a:t>
            </a:r>
            <a:r>
              <a:rPr lang="zh-CN" altLang="en-US"/>
              <a:t>大，说明在第三个子树中，比</a:t>
            </a:r>
            <a:r>
              <a:rPr lang="en-US" altLang="zh-CN"/>
              <a:t>41</a:t>
            </a:r>
            <a:r>
              <a:rPr lang="zh-CN" altLang="en-US"/>
              <a:t>小，说明在第一个子树中，第一个子树是叶节点，已经满了，需要分裂成两个，但是其父节点已经有三个子节点了，怎么办呢？</a:t>
            </a:r>
            <a:endParaRPr lang="zh-CN" altLang="en-US"/>
          </a:p>
          <a:p>
            <a:pPr lvl="0"/>
            <a:endParaRPr lang="zh-CN" altLang="en-US"/>
          </a:p>
        </p:txBody>
      </p:sp>
      <p:sp>
        <p:nvSpPr>
          <p:cNvPr id="123907"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3" name="幻灯片图像占位符 1"/>
          <p:cNvSpPr>
            <a:spLocks noGrp="1" noRot="1" noChangeAspect="1" noTextEdit="1"/>
          </p:cNvSpPr>
          <p:nvPr>
            <p:ph type="sldImg"/>
          </p:nvPr>
        </p:nvSpPr>
        <p:spPr/>
      </p:sp>
      <p:sp>
        <p:nvSpPr>
          <p:cNvPr id="125954" name="备注占位符 2"/>
          <p:cNvSpPr>
            <a:spLocks noGrp="1"/>
          </p:cNvSpPr>
          <p:nvPr>
            <p:ph type="body" idx="1"/>
          </p:nvPr>
        </p:nvSpPr>
        <p:spPr/>
        <p:txBody>
          <a:bodyPr wrap="square" lIns="91440" tIns="45720" rIns="91440" bIns="45720" anchor="t" anchorCtr="0"/>
          <a:p>
            <a:pPr lvl="0"/>
            <a:r>
              <a:rPr lang="zh-CN" altLang="en-US"/>
              <a:t>通过增加一层新的中间节点来解决问题。</a:t>
            </a:r>
            <a:endParaRPr lang="en-US" altLang="zh-CN"/>
          </a:p>
          <a:p>
            <a:pPr lvl="0"/>
            <a:r>
              <a:rPr lang="zh-CN" altLang="en-US"/>
              <a:t>另外一种做法是，把</a:t>
            </a:r>
            <a:r>
              <a:rPr lang="en-US" altLang="zh-CN"/>
              <a:t>58</a:t>
            </a:r>
            <a:r>
              <a:rPr lang="zh-CN" altLang="en-US"/>
              <a:t>移到左侧的兄弟节点中去，在空出来的叶子中填入</a:t>
            </a:r>
            <a:r>
              <a:rPr lang="en-US" altLang="zh-CN"/>
              <a:t>70</a:t>
            </a:r>
            <a:endParaRPr lang="en-US" altLang="zh-CN"/>
          </a:p>
          <a:p>
            <a:pPr lvl="0"/>
            <a:r>
              <a:rPr lang="zh-CN" altLang="en-US"/>
              <a:t>删除的时候有几种情况，</a:t>
            </a:r>
            <a:r>
              <a:rPr lang="en-US" altLang="zh-CN"/>
              <a:t>1</a:t>
            </a:r>
            <a:r>
              <a:rPr lang="zh-CN" altLang="en-US"/>
              <a:t>）如果一个叶子中的节点不足一半，就和一个兄弟节点合并。</a:t>
            </a:r>
            <a:r>
              <a:rPr lang="en-US" altLang="zh-CN"/>
              <a:t>2</a:t>
            </a:r>
            <a:r>
              <a:rPr lang="zh-CN" altLang="en-US"/>
              <a:t>）如果兄弟节点包含超过一半的数值，就把超过的部分移动到有空余空间的叶节点中。</a:t>
            </a:r>
            <a:endParaRPr lang="en-US" altLang="zh-CN"/>
          </a:p>
          <a:p>
            <a:pPr lvl="0"/>
            <a:r>
              <a:rPr lang="zh-CN" altLang="en-US"/>
              <a:t>如果合并的结果导致父节点的儿子数少于一半，检查这个父节点的兄弟节点，对其进行拆分或者与之合并</a:t>
            </a:r>
            <a:endParaRPr lang="zh-CN" altLang="en-US"/>
          </a:p>
          <a:p>
            <a:pPr lvl="0"/>
            <a:endParaRPr lang="zh-CN" altLang="en-US"/>
          </a:p>
        </p:txBody>
      </p:sp>
      <p:sp>
        <p:nvSpPr>
          <p:cNvPr id="12595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686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36866" name="Rectangle 2"/>
          <p:cNvSpPr>
            <a:spLocks noGrp="1" noRot="1" noChangeAspect="1" noTextEdit="1"/>
          </p:cNvSpPr>
          <p:nvPr>
            <p:ph type="sldImg"/>
          </p:nvPr>
        </p:nvSpPr>
        <p:spPr/>
      </p:sp>
      <p:sp>
        <p:nvSpPr>
          <p:cNvPr id="36867" name="Rectangle 3"/>
          <p:cNvSpPr>
            <a:spLocks noGrp="1"/>
          </p:cNvSpPr>
          <p:nvPr>
            <p:ph type="body" idx="1"/>
          </p:nvPr>
        </p:nvSpPr>
        <p:spPr>
          <a:xfrm>
            <a:off x="914400" y="4343400"/>
            <a:ext cx="5029200" cy="4114800"/>
          </a:xfrm>
        </p:spPr>
        <p:txBody>
          <a:bodyPr wrap="square" lIns="91440" tIns="45720" rIns="91440" bIns="45720" anchor="t" anchorCtr="0"/>
          <a:p>
            <a:pPr lvl="0" eaLnBrk="1" hangingPunct="1"/>
            <a:endParaRPr lang="en-US" altLang="zh-CN" b="1">
              <a:solidFill>
                <a:srgbClr val="333333"/>
              </a:solidFill>
              <a:latin typeface="Verdana" panose="020B0604030504040204" pitchFamily="34" charset="0"/>
            </a:endParaRPr>
          </a:p>
          <a:p>
            <a:pPr lvl="0" eaLnBrk="1" hangingPunct="1"/>
            <a:r>
              <a:rPr lang="en-US" altLang="zh-CN" b="1">
                <a:solidFill>
                  <a:srgbClr val="333333"/>
                </a:solidFill>
                <a:latin typeface="Verdana" panose="020B0604030504040204" pitchFamily="34" charset="0"/>
              </a:rPr>
              <a:t>What is its objective?</a:t>
            </a:r>
            <a:endParaRPr lang="en-US" altLang="zh-CN">
              <a:solidFill>
                <a:srgbClr val="000000"/>
              </a:solidFill>
              <a:latin typeface="Verdana" panose="020B0604030504040204" pitchFamily="34" charset="0"/>
            </a:endParaRPr>
          </a:p>
          <a:p>
            <a:pPr lvl="0" eaLnBrk="1" hangingPunct="1"/>
            <a:r>
              <a:rPr lang="en-US" altLang="zh-CN">
                <a:solidFill>
                  <a:srgbClr val="333333"/>
                </a:solidFill>
                <a:latin typeface="Verdana" panose="020B0604030504040204" pitchFamily="34" charset="0"/>
              </a:rPr>
              <a:t>The objective of DNS is to allow the scaling down, from both the administrative and technical points of view, of the system of Internet names by means of a hierarchical distribution of delegated domains. The domains are administrative entities the object of which is to divide up the management load of a central administrator and share it out among the subadministrators. The latter in their turn may repeat the process if the volume of the domain to be administered makes this advisable. </a:t>
            </a:r>
            <a:endParaRPr lang="en-US" altLang="zh-CN">
              <a:solidFill>
                <a:srgbClr val="000000"/>
              </a:solidFill>
              <a:latin typeface="Verdana" panose="020B0604030504040204" pitchFamily="34" charset="0"/>
            </a:endParaRPr>
          </a:p>
          <a:p>
            <a:pPr lvl="0" eaLnBrk="1" hangingPunct="1"/>
            <a:r>
              <a:rPr lang="en-US" altLang="zh-CN">
                <a:solidFill>
                  <a:srgbClr val="333333"/>
                </a:solidFill>
                <a:latin typeface="Verdana" panose="020B0604030504040204" pitchFamily="34" charset="0"/>
              </a:rPr>
              <a:t>At the first hierarchical level are the "Top Level Domains" or TLDs. There are two types of top-level domains, generic code ( .aero, .biz, .com, .coop, .edu, .gov, .info, .int, .mil, .museum, .name, .net, .org, and .pro )  and country code (.uk, .de, .jp, .us, etc.).</a:t>
            </a:r>
            <a:endParaRPr lang="en-US" altLang="zh-CN">
              <a:solidFill>
                <a:srgbClr val="333333"/>
              </a:solidFill>
              <a:latin typeface="Verdana" panose="020B0604030504040204" pitchFamily="34" charset="0"/>
            </a:endParaRPr>
          </a:p>
          <a:p>
            <a:pPr lvl="0" eaLnBrk="1" hangingPunct="1"/>
            <a:r>
              <a:rPr lang="en-US" altLang="zh-CN">
                <a:solidFill>
                  <a:srgbClr val="333333"/>
                </a:solidFill>
                <a:latin typeface="Verdana" panose="020B0604030504040204" pitchFamily="34" charset="0"/>
              </a:rPr>
              <a:t> </a:t>
            </a:r>
            <a:endParaRPr lang="en-US" altLang="zh-CN">
              <a:solidFill>
                <a:srgbClr val="000000"/>
              </a:solidFill>
              <a:latin typeface="Verdana" panose="020B0604030504040204" pitchFamily="34" charset="0"/>
            </a:endParaRPr>
          </a:p>
          <a:p>
            <a:pPr lvl="0" eaLnBrk="1" hangingPunct="1"/>
            <a:r>
              <a:rPr lang="en-US" altLang="zh-CN">
                <a:solidFill>
                  <a:srgbClr val="333333"/>
                </a:solidFill>
                <a:latin typeface="Verdana" panose="020B0604030504040204" pitchFamily="34" charset="0"/>
              </a:rPr>
              <a:t>In general the hierarchical structure of DNS tries to reflect administrative dependencies administrativas under a first geographical component (or activity component in the case of the "special" TLDs); for instance, a machine or service belonging to a department or branch of an organization in France will have a name of the type: machine.department.organization.fr.</a:t>
            </a:r>
            <a:endParaRPr lang="en-US" altLang="zh-CN">
              <a:solidFill>
                <a:srgbClr val="000000"/>
              </a:solidFill>
              <a:latin typeface="Verdana" panose="020B0604030504040204" pitchFamily="34" charset="0"/>
            </a:endParaRPr>
          </a:p>
          <a:p>
            <a:pPr lvl="0" eaLnBrk="1" hangingPunct="1"/>
            <a:r>
              <a:rPr lang="en-US" altLang="zh-CN">
                <a:solidFill>
                  <a:srgbClr val="333333"/>
                </a:solidFill>
                <a:latin typeface="Verdana" panose="020B0604030504040204" pitchFamily="34" charset="0"/>
              </a:rPr>
              <a:t>Each TLD has its own regulations which say who can and who cannot register a second level domain, which domains are allowed, which procedures are to be followed etc. The fact that someone satisfies the requirements to register a domain under one TLD does not mean that he satisfies them to register this or another domain under another TLD. </a:t>
            </a:r>
            <a:endParaRPr lang="en-US" altLang="zh-CN">
              <a:solidFill>
                <a:srgbClr val="000000"/>
              </a:solidFill>
              <a:latin typeface="Verdana" panose="020B0604030504040204" pitchFamily="34" charset="0"/>
            </a:endParaRPr>
          </a:p>
          <a:p>
            <a:pPr lvl="0" eaLnBrk="1" hangingPunct="1"/>
            <a:endParaRPr lang="en-US" altLang="zh-CN"/>
          </a:p>
          <a:p>
            <a:pPr lvl="0" eaLnBrk="1" hangingPunct="1"/>
            <a:r>
              <a:rPr lang="en-US" altLang="zh-CN">
                <a:latin typeface="ArialMT"/>
              </a:rPr>
              <a:t>The major and well-known domains, such as </a:t>
            </a:r>
            <a:r>
              <a:rPr lang="en-US" altLang="zh-CN" i="1">
                <a:latin typeface="Arial-ItalicMT"/>
              </a:rPr>
              <a:t>.com</a:t>
            </a:r>
            <a:r>
              <a:rPr lang="en-US" altLang="zh-CN">
                <a:latin typeface="ArialMT"/>
              </a:rPr>
              <a:t>, </a:t>
            </a:r>
            <a:r>
              <a:rPr lang="en-US" altLang="zh-CN" i="1">
                <a:latin typeface="Arial-ItalicMT"/>
              </a:rPr>
              <a:t>.org</a:t>
            </a:r>
            <a:r>
              <a:rPr lang="en-US" altLang="zh-CN">
                <a:latin typeface="ArialMT"/>
              </a:rPr>
              <a:t>, </a:t>
            </a:r>
            <a:r>
              <a:rPr lang="en-US" altLang="zh-CN" i="1">
                <a:latin typeface="Arial-ItalicMT"/>
              </a:rPr>
              <a:t>.edu</a:t>
            </a:r>
            <a:r>
              <a:rPr lang="en-US" altLang="zh-CN">
                <a:latin typeface="ArialMT"/>
              </a:rPr>
              <a:t>, or </a:t>
            </a:r>
            <a:r>
              <a:rPr lang="en-US" altLang="zh-CN" i="1">
                <a:latin typeface="Arial-ItalicMT"/>
              </a:rPr>
              <a:t>.net </a:t>
            </a:r>
            <a:r>
              <a:rPr lang="en-US" altLang="zh-CN">
                <a:latin typeface="ArialMT"/>
              </a:rPr>
              <a:t>are managed and</a:t>
            </a:r>
            <a:endParaRPr lang="en-US" altLang="zh-CN">
              <a:latin typeface="ArialMT"/>
            </a:endParaRPr>
          </a:p>
          <a:p>
            <a:pPr lvl="0" eaLnBrk="1" hangingPunct="1"/>
            <a:r>
              <a:rPr lang="en-US" altLang="zh-CN">
                <a:latin typeface="ArialMT"/>
              </a:rPr>
              <a:t>maintained by Internet managing parties, such as the InterNic. The InterNic servers (also known</a:t>
            </a:r>
            <a:endParaRPr lang="en-US" altLang="zh-CN">
              <a:latin typeface="ArialMT"/>
            </a:endParaRPr>
          </a:p>
          <a:p>
            <a:pPr lvl="0" eaLnBrk="1" hangingPunct="1"/>
            <a:r>
              <a:rPr lang="en-US" altLang="zh-CN">
                <a:latin typeface="ArialMT"/>
              </a:rPr>
              <a:t>as “root” servers) responsible for these domains contain subdomains such as </a:t>
            </a:r>
            <a:r>
              <a:rPr lang="en-US" altLang="zh-CN" i="1">
                <a:latin typeface="Arial-ItalicMT"/>
              </a:rPr>
              <a:t>company1.com</a:t>
            </a:r>
            <a:r>
              <a:rPr lang="en-US" altLang="zh-CN">
                <a:latin typeface="ArialMT"/>
              </a:rPr>
              <a:t>,</a:t>
            </a:r>
            <a:endParaRPr lang="en-US" altLang="zh-CN">
              <a:latin typeface="ArialMT"/>
            </a:endParaRPr>
          </a:p>
          <a:p>
            <a:pPr lvl="0" eaLnBrk="1" hangingPunct="1"/>
            <a:r>
              <a:rPr lang="en-US" altLang="zh-CN" i="1">
                <a:latin typeface="Arial-ItalicMT"/>
              </a:rPr>
              <a:t>company2.com</a:t>
            </a:r>
            <a:r>
              <a:rPr lang="en-US" altLang="zh-CN">
                <a:latin typeface="ArialMT"/>
              </a:rPr>
              <a:t>, etc. For each of these subdomains, these root servers have a list of one or more</a:t>
            </a:r>
            <a:endParaRPr lang="en-US" altLang="zh-CN">
              <a:latin typeface="ArialMT"/>
            </a:endParaRPr>
          </a:p>
          <a:p>
            <a:pPr lvl="0" eaLnBrk="1" hangingPunct="1"/>
            <a:r>
              <a:rPr lang="en-US" altLang="zh-CN">
                <a:latin typeface="ArialMT"/>
              </a:rPr>
              <a:t>servers that are considered to be authoritative for the subdomains. When a domain name is</a:t>
            </a:r>
            <a:endParaRPr lang="en-US" altLang="zh-CN">
              <a:latin typeface="ArialMT"/>
            </a:endParaRPr>
          </a:p>
          <a:p>
            <a:pPr lvl="0" eaLnBrk="1" hangingPunct="1"/>
            <a:r>
              <a:rPr lang="en-US" altLang="zh-CN">
                <a:latin typeface="ArialMT"/>
              </a:rPr>
              <a:t>purchased from the Internet community, an entry is made into one or more of the root servers’</a:t>
            </a:r>
            <a:endParaRPr lang="en-US" altLang="zh-CN">
              <a:latin typeface="ArialMT"/>
            </a:endParaRPr>
          </a:p>
          <a:p>
            <a:pPr lvl="0" eaLnBrk="1" hangingPunct="1"/>
            <a:r>
              <a:rPr lang="en-US" altLang="zh-CN">
                <a:latin typeface="ArialMT"/>
              </a:rPr>
              <a:t>databases that identify a list of one or more authoritative name servers for the newly purchased</a:t>
            </a:r>
            <a:endParaRPr lang="en-US" altLang="zh-CN">
              <a:latin typeface="ArialMT"/>
            </a:endParaRPr>
          </a:p>
          <a:p>
            <a:pPr lvl="0" eaLnBrk="1" hangingPunct="1"/>
            <a:r>
              <a:rPr lang="en-US" altLang="zh-CN">
                <a:latin typeface="ArialMT"/>
              </a:rPr>
              <a:t>domain.</a:t>
            </a:r>
            <a:endParaRPr lang="en-US" altLang="zh-CN">
              <a:latin typeface="ArialMT"/>
            </a:endParaRPr>
          </a:p>
          <a:p>
            <a:pPr lvl="0" eaLnBrk="1" hangingPunct="1"/>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1" name="幻灯片图像占位符 1"/>
          <p:cNvSpPr>
            <a:spLocks noGrp="1" noRot="1" noChangeAspect="1" noTextEdit="1"/>
          </p:cNvSpPr>
          <p:nvPr>
            <p:ph type="sldImg"/>
          </p:nvPr>
        </p:nvSpPr>
        <p:spPr/>
      </p:sp>
      <p:sp>
        <p:nvSpPr>
          <p:cNvPr id="128002" name="备注占位符 2"/>
          <p:cNvSpPr>
            <a:spLocks noGrp="1"/>
          </p:cNvSpPr>
          <p:nvPr>
            <p:ph type="body" idx="1"/>
          </p:nvPr>
        </p:nvSpPr>
        <p:spPr/>
        <p:txBody>
          <a:bodyPr wrap="square" lIns="91440" tIns="45720" rIns="91440" bIns="45720" anchor="t" anchorCtr="0"/>
          <a:p>
            <a:pPr lvl="0"/>
            <a:r>
              <a:rPr lang="zh-CN" altLang="en-US"/>
              <a:t>操作系统的文件结构采用树的层级表示方式；</a:t>
            </a:r>
            <a:endParaRPr lang="en-US" altLang="zh-CN"/>
          </a:p>
          <a:p>
            <a:pPr lvl="0"/>
            <a:r>
              <a:rPr lang="zh-CN" altLang="en-US"/>
              <a:t>编译器中的语法分析采用分析树的形式，分析树是表达式树的扩充；</a:t>
            </a:r>
            <a:endParaRPr lang="en-US" altLang="zh-CN"/>
          </a:p>
          <a:p>
            <a:pPr lvl="0"/>
            <a:r>
              <a:rPr lang="zh-CN" altLang="en-US"/>
              <a:t>查找树是很多算法中非常有用的操作，但其性能严重依赖于输入的顺序，有些情况下查找树会退化成链表；</a:t>
            </a:r>
            <a:endParaRPr lang="en-US" altLang="zh-CN"/>
          </a:p>
          <a:p>
            <a:pPr lvl="0"/>
            <a:r>
              <a:rPr lang="zh-CN" altLang="en-US"/>
              <a:t>为了解决上述问题，可以采用</a:t>
            </a:r>
            <a:r>
              <a:rPr lang="en-US" altLang="zh-CN"/>
              <a:t>AVL</a:t>
            </a:r>
            <a:r>
              <a:rPr lang="zh-CN" altLang="en-US"/>
              <a:t>树，在树的修改过程中保持树的平衡性不变，我们讨论了</a:t>
            </a:r>
            <a:r>
              <a:rPr lang="en-US" altLang="zh-CN"/>
              <a:t>AVL</a:t>
            </a:r>
            <a:r>
              <a:rPr lang="zh-CN" altLang="en-US"/>
              <a:t>树的插入操作，但是其删除操作相对复杂，我们暂时给出的方法是懒惰删除；</a:t>
            </a:r>
            <a:endParaRPr lang="en-US" altLang="zh-CN"/>
          </a:p>
          <a:p>
            <a:pPr lvl="0"/>
            <a:r>
              <a:rPr lang="zh-CN" altLang="en-US"/>
              <a:t>我们还考察了伸展树，与</a:t>
            </a:r>
            <a:r>
              <a:rPr lang="en-US" altLang="zh-CN"/>
              <a:t>AVL</a:t>
            </a:r>
            <a:r>
              <a:rPr lang="zh-CN" altLang="en-US"/>
              <a:t>树不同之处在于伸展树中的节点可以达到任意可能的深度，但是每次访问操作后都会经过一些调整，这些调整的结果就是任意连续</a:t>
            </a:r>
            <a:r>
              <a:rPr lang="en-US" altLang="zh-CN"/>
              <a:t>M</a:t>
            </a:r>
            <a:r>
              <a:rPr lang="zh-CN" altLang="en-US"/>
              <a:t>次操作花费</a:t>
            </a:r>
            <a:r>
              <a:rPr lang="en-US" altLang="zh-CN"/>
              <a:t>O(MlogN)</a:t>
            </a:r>
            <a:r>
              <a:rPr lang="zh-CN" altLang="en-US"/>
              <a:t>时间，这跟平衡树花费的时间相同；</a:t>
            </a:r>
            <a:endParaRPr lang="en-US" altLang="zh-CN"/>
          </a:p>
          <a:p>
            <a:pPr lvl="0"/>
            <a:r>
              <a:rPr lang="zh-CN" altLang="en-US"/>
              <a:t>和二叉树不同，</a:t>
            </a:r>
            <a:r>
              <a:rPr lang="en-US" altLang="zh-CN"/>
              <a:t>B</a:t>
            </a:r>
            <a:r>
              <a:rPr lang="zh-CN" altLang="en-US"/>
              <a:t>树是平衡</a:t>
            </a:r>
            <a:r>
              <a:rPr lang="en-US" altLang="zh-CN"/>
              <a:t>M-</a:t>
            </a:r>
            <a:r>
              <a:rPr lang="zh-CN" altLang="en-US"/>
              <a:t>路树，</a:t>
            </a:r>
            <a:r>
              <a:rPr lang="en-US" altLang="zh-CN"/>
              <a:t>B</a:t>
            </a:r>
            <a:r>
              <a:rPr lang="zh-CN" altLang="en-US"/>
              <a:t>树实际用于数据库系统。数据库系统要处理的数据量通常比较大，存储于磁盘中，而磁盘的读写速度相比内存要慢很多，所以我们希望尽量少的</a:t>
            </a:r>
            <a:r>
              <a:rPr lang="en-US" altLang="zh-CN"/>
              <a:t>IO</a:t>
            </a:r>
            <a:r>
              <a:rPr lang="zh-CN" altLang="en-US"/>
              <a:t>操作，或者一次</a:t>
            </a:r>
            <a:r>
              <a:rPr lang="en-US" altLang="zh-CN"/>
              <a:t>IO</a:t>
            </a:r>
            <a:r>
              <a:rPr lang="zh-CN" altLang="en-US"/>
              <a:t>尽量把我们能用到的数据都读出来或写进去。相比二叉树而言，</a:t>
            </a:r>
            <a:r>
              <a:rPr lang="en-US" altLang="zh-CN"/>
              <a:t>B</a:t>
            </a:r>
            <a:r>
              <a:rPr lang="zh-CN" altLang="en-US"/>
              <a:t>树查找的比较次数不见得少，但是</a:t>
            </a:r>
            <a:r>
              <a:rPr lang="en-US" altLang="zh-CN"/>
              <a:t>IO</a:t>
            </a:r>
            <a:r>
              <a:rPr lang="zh-CN" altLang="en-US"/>
              <a:t>操作次数会明显地减少。在</a:t>
            </a:r>
            <a:r>
              <a:rPr lang="en-US" altLang="zh-CN"/>
              <a:t>B</a:t>
            </a:r>
            <a:r>
              <a:rPr lang="zh-CN" altLang="en-US"/>
              <a:t>树当中，一个节点中的内容可以存储到一个磁盘块中去，这样一次</a:t>
            </a:r>
            <a:r>
              <a:rPr lang="en-US" altLang="zh-CN"/>
              <a:t>IO</a:t>
            </a:r>
            <a:r>
              <a:rPr lang="zh-CN" altLang="en-US"/>
              <a:t>可以对一个节点的内容读写，在一个节点上的查找操作的多次比较时间代价相比</a:t>
            </a:r>
            <a:r>
              <a:rPr lang="en-US" altLang="zh-CN"/>
              <a:t>IO</a:t>
            </a:r>
            <a:r>
              <a:rPr lang="zh-CN" altLang="en-US"/>
              <a:t>是微不足道的。</a:t>
            </a:r>
            <a:endParaRPr lang="en-US" altLang="zh-CN"/>
          </a:p>
          <a:p>
            <a:pPr lvl="0"/>
            <a:endParaRPr lang="zh-CN" altLang="en-US"/>
          </a:p>
        </p:txBody>
      </p:sp>
      <p:sp>
        <p:nvSpPr>
          <p:cNvPr id="128003"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4145" name="幻灯片图像占位符 1"/>
          <p:cNvSpPr>
            <a:spLocks noGrp="1" noRot="1" noChangeAspect="1" noTextEdit="1"/>
          </p:cNvSpPr>
          <p:nvPr>
            <p:ph type="sldImg"/>
          </p:nvPr>
        </p:nvSpPr>
        <p:spPr/>
      </p:sp>
      <p:sp>
        <p:nvSpPr>
          <p:cNvPr id="134146" name="备注占位符 2"/>
          <p:cNvSpPr>
            <a:spLocks noGrp="1"/>
          </p:cNvSpPr>
          <p:nvPr>
            <p:ph type="body" idx="1"/>
          </p:nvPr>
        </p:nvSpPr>
        <p:spPr/>
        <p:txBody>
          <a:bodyPr wrap="square" lIns="91440" tIns="45720" rIns="91440" bIns="45720" anchor="t" anchorCtr="0"/>
          <a:p>
            <a:pPr lvl="0"/>
            <a:r>
              <a:rPr lang="zh-CN" altLang="en-US"/>
              <a:t>共享：子表可以用符号表示，不用列出具体值</a:t>
            </a:r>
            <a:endParaRPr lang="zh-CN" altLang="en-US"/>
          </a:p>
        </p:txBody>
      </p:sp>
      <p:sp>
        <p:nvSpPr>
          <p:cNvPr id="134147"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6193" name="幻灯片图像占位符 1"/>
          <p:cNvSpPr>
            <a:spLocks noGrp="1" noRot="1" noChangeAspect="1" noTextEdit="1"/>
          </p:cNvSpPr>
          <p:nvPr>
            <p:ph type="sldImg"/>
          </p:nvPr>
        </p:nvSpPr>
        <p:spPr/>
      </p:sp>
      <p:sp>
        <p:nvSpPr>
          <p:cNvPr id="136194" name="备注占位符 2"/>
          <p:cNvSpPr>
            <a:spLocks noGrp="1"/>
          </p:cNvSpPr>
          <p:nvPr>
            <p:ph type="body" idx="1"/>
          </p:nvPr>
        </p:nvSpPr>
        <p:spPr/>
        <p:txBody>
          <a:bodyPr wrap="square" lIns="91440" tIns="45720" rIns="91440" bIns="45720" anchor="t" anchorCtr="0"/>
          <a:p>
            <a:pPr lvl="0"/>
            <a:r>
              <a:rPr lang="zh-CN" altLang="en-US"/>
              <a:t>在严蔚敏版</a:t>
            </a:r>
            <a:r>
              <a:rPr lang="en-US" altLang="zh-CN"/>
              <a:t>《</a:t>
            </a:r>
            <a:r>
              <a:rPr lang="zh-CN" altLang="en-US"/>
              <a:t>数据结构</a:t>
            </a:r>
            <a:r>
              <a:rPr lang="en-US" altLang="zh-CN"/>
              <a:t>》</a:t>
            </a:r>
            <a:r>
              <a:rPr lang="zh-CN" altLang="en-US"/>
              <a:t>中，树的深度定义为树中结点的最大层次。根节点为第一层。知道此区别即可。</a:t>
            </a:r>
            <a:endParaRPr lang="zh-CN" altLang="en-US"/>
          </a:p>
        </p:txBody>
      </p:sp>
      <p:sp>
        <p:nvSpPr>
          <p:cNvPr id="13619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0289" name="Rectangle 7"/>
          <p:cNvSpPr txBox="1">
            <a:spLocks noGrp="1"/>
          </p:cNvSpPr>
          <p:nvPr>
            <p:ph type="sldNum" sz="quarter"/>
          </p:nvPr>
        </p:nvSpPr>
        <p:spPr>
          <a:xfrm>
            <a:off x="3884613" y="8685213"/>
            <a:ext cx="2971800" cy="457200"/>
          </a:xfrm>
          <a:prstGeom prst="rect">
            <a:avLst/>
          </a:prstGeom>
          <a:noFill/>
          <a:ln w="12700">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40290" name="Rectangle 2"/>
          <p:cNvSpPr>
            <a:spLocks noGrp="1" noRot="1" noChangeAspect="1" noTextEdit="1"/>
          </p:cNvSpPr>
          <p:nvPr>
            <p:ph type="sldImg"/>
          </p:nvPr>
        </p:nvSpPr>
        <p:spPr>
          <a:xfrm>
            <a:off x="3209925" y="495300"/>
            <a:ext cx="3454400" cy="2590800"/>
          </a:xfrm>
          <a:solidFill>
            <a:srgbClr val="FFFFFF">
              <a:alpha val="100000"/>
            </a:srgbClr>
          </a:solidFill>
        </p:spPr>
      </p:sp>
      <p:sp>
        <p:nvSpPr>
          <p:cNvPr id="140291" name="Rectangle 3"/>
          <p:cNvSpPr>
            <a:spLocks noGrp="1"/>
          </p:cNvSpPr>
          <p:nvPr>
            <p:ph type="body" idx="1"/>
          </p:nvPr>
        </p:nvSpPr>
        <p:spPr>
          <a:xfrm>
            <a:off x="1303338" y="3251200"/>
            <a:ext cx="7267575" cy="3032125"/>
          </a:xfrm>
          <a:solidFill>
            <a:srgbClr val="FFFFFF">
              <a:alpha val="100000"/>
            </a:srgbClr>
          </a:solidFill>
          <a:ln>
            <a:solidFill>
              <a:srgbClr val="000000">
                <a:alpha val="100000"/>
              </a:srgbClr>
            </a:solidFill>
            <a:miter lim="800000"/>
          </a:ln>
        </p:spPr>
        <p:txBody>
          <a:bodyPr wrap="square" lIns="89584" tIns="44792" rIns="89584" bIns="44792" anchor="t" anchorCtr="0"/>
          <a:p>
            <a:pPr lvl="0" eaLnBrk="1" hangingPunct="1">
              <a:buChar char="•"/>
            </a:pPr>
            <a:endParaRPr lang="zh-CN"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61" name="Rectangle 7"/>
          <p:cNvSpPr txBox="1">
            <a:spLocks noGrp="1"/>
          </p:cNvSpPr>
          <p:nvPr>
            <p:ph type="sldNum" sz="quarter"/>
          </p:nvPr>
        </p:nvSpPr>
        <p:spPr>
          <a:xfrm>
            <a:off x="3884613" y="8685213"/>
            <a:ext cx="2971800" cy="457200"/>
          </a:xfrm>
          <a:prstGeom prst="rect">
            <a:avLst/>
          </a:prstGeom>
          <a:noFill/>
          <a:ln w="12700">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43362" name="Rectangle 2"/>
          <p:cNvSpPr>
            <a:spLocks noGrp="1" noRot="1" noChangeAspect="1" noTextEdit="1"/>
          </p:cNvSpPr>
          <p:nvPr>
            <p:ph type="sldImg"/>
          </p:nvPr>
        </p:nvSpPr>
        <p:spPr>
          <a:xfrm>
            <a:off x="3209925" y="495300"/>
            <a:ext cx="3454400" cy="2590800"/>
          </a:xfrm>
          <a:solidFill>
            <a:srgbClr val="FFFFFF">
              <a:alpha val="100000"/>
            </a:srgbClr>
          </a:solidFill>
        </p:spPr>
      </p:sp>
      <p:sp>
        <p:nvSpPr>
          <p:cNvPr id="143363" name="Rectangle 3"/>
          <p:cNvSpPr>
            <a:spLocks noGrp="1"/>
          </p:cNvSpPr>
          <p:nvPr>
            <p:ph type="body" idx="1"/>
          </p:nvPr>
        </p:nvSpPr>
        <p:spPr>
          <a:xfrm>
            <a:off x="1303338" y="3251200"/>
            <a:ext cx="7267575" cy="3032125"/>
          </a:xfrm>
          <a:solidFill>
            <a:srgbClr val="FFFFFF">
              <a:alpha val="100000"/>
            </a:srgbClr>
          </a:solidFill>
          <a:ln>
            <a:solidFill>
              <a:srgbClr val="000000">
                <a:alpha val="100000"/>
              </a:srgbClr>
            </a:solidFill>
            <a:miter lim="800000"/>
          </a:ln>
        </p:spPr>
        <p:txBody>
          <a:bodyPr wrap="square" lIns="89584" tIns="44792" rIns="89584" bIns="44792" anchor="t" anchorCtr="0"/>
          <a:p>
            <a:pPr lvl="0" eaLnBrk="1" hangingPunct="1">
              <a:buChar char="•"/>
            </a:pPr>
            <a:endParaRPr lang="zh-CN"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667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56674" name="Rectangle 2"/>
          <p:cNvSpPr>
            <a:spLocks noGrp="1" noRot="1" noChangeAspect="1" noTextEdit="1"/>
          </p:cNvSpPr>
          <p:nvPr>
            <p:ph type="sldImg"/>
          </p:nvPr>
        </p:nvSpPr>
        <p:spPr>
          <a:xfrm>
            <a:off x="1106488" y="666750"/>
            <a:ext cx="4645025" cy="3484563"/>
          </a:xfrm>
        </p:spPr>
      </p:sp>
      <p:sp>
        <p:nvSpPr>
          <p:cNvPr id="156675" name="Rectangle 3"/>
          <p:cNvSpPr>
            <a:spLocks noGrp="1"/>
          </p:cNvSpPr>
          <p:nvPr>
            <p:ph type="body" idx="1"/>
          </p:nvPr>
        </p:nvSpPr>
        <p:spPr>
          <a:xfrm>
            <a:off x="904875" y="4373563"/>
            <a:ext cx="5048250" cy="4078287"/>
          </a:xfrm>
        </p:spPr>
        <p:txBody>
          <a:bodyPr wrap="square" lIns="91440" tIns="45720" rIns="91440" bIns="45720" anchor="t" anchorCtr="0"/>
          <a:p>
            <a:pPr lvl="0" eaLnBrk="1" hangingPunct="1"/>
            <a:r>
              <a:rPr lang="en-US" altLang="zh-CN"/>
              <a:t>2005</a:t>
            </a:r>
            <a:endParaRPr lang="en-US" altLang="zh-CN"/>
          </a:p>
          <a:p>
            <a:pPr lvl="0" eaLnBrk="1" hangingPunct="1"/>
            <a:r>
              <a:rPr lang="zh-CN" altLang="en-US"/>
              <a:t>层次遍历</a:t>
            </a:r>
            <a:r>
              <a:rPr lang="en-US" altLang="zh-CN"/>
              <a:t>1234</a:t>
            </a:r>
            <a:r>
              <a:rPr lang="zh-CN" altLang="en-US"/>
              <a:t>，中序遍历</a:t>
            </a:r>
            <a:r>
              <a:rPr lang="en-US" altLang="zh-CN"/>
              <a:t>3124</a:t>
            </a:r>
            <a:r>
              <a:rPr lang="zh-CN" altLang="en-US"/>
              <a:t>：</a:t>
            </a:r>
            <a:r>
              <a:rPr lang="en-US" altLang="zh-CN"/>
              <a:t>1</a:t>
            </a:r>
            <a:r>
              <a:rPr lang="zh-CN" altLang="en-US"/>
              <a:t>是根，</a:t>
            </a:r>
            <a:r>
              <a:rPr lang="en-US" altLang="zh-CN"/>
              <a:t>3</a:t>
            </a:r>
            <a:r>
              <a:rPr lang="zh-CN" altLang="en-US"/>
              <a:t>在</a:t>
            </a:r>
            <a:r>
              <a:rPr lang="en-US" altLang="zh-CN"/>
              <a:t>1</a:t>
            </a:r>
            <a:r>
              <a:rPr lang="zh-CN" altLang="en-US"/>
              <a:t>左侧，</a:t>
            </a:r>
            <a:r>
              <a:rPr lang="en-US" altLang="zh-CN"/>
              <a:t>2</a:t>
            </a:r>
            <a:r>
              <a:rPr lang="zh-CN" altLang="en-US"/>
              <a:t>在</a:t>
            </a:r>
            <a:r>
              <a:rPr lang="en-US" altLang="zh-CN"/>
              <a:t>1</a:t>
            </a:r>
            <a:r>
              <a:rPr lang="zh-CN" altLang="en-US"/>
              <a:t>右侧，层次遍历要求从左到右，</a:t>
            </a:r>
            <a:r>
              <a:rPr lang="en-US" altLang="zh-CN"/>
              <a:t>3</a:t>
            </a:r>
            <a:r>
              <a:rPr lang="zh-CN" altLang="en-US"/>
              <a:t>，</a:t>
            </a:r>
            <a:r>
              <a:rPr lang="en-US" altLang="zh-CN"/>
              <a:t>2</a:t>
            </a:r>
            <a:r>
              <a:rPr lang="zh-CN" altLang="en-US"/>
              <a:t>在同一层，层次遍历必须要</a:t>
            </a:r>
            <a:r>
              <a:rPr lang="en-US" altLang="zh-CN"/>
              <a:t>23</a:t>
            </a:r>
            <a:r>
              <a:rPr lang="zh-CN" altLang="en-US"/>
              <a:t>，矛盾</a:t>
            </a:r>
            <a:endParaRPr lang="en-US" altLang="zh-CN"/>
          </a:p>
          <a:p>
            <a:pPr lvl="0" eaLnBrk="1" hangingPunct="1"/>
            <a:r>
              <a:rPr lang="zh-CN" altLang="en-US"/>
              <a:t>层次遍历</a:t>
            </a:r>
            <a:r>
              <a:rPr lang="en-US" altLang="zh-CN"/>
              <a:t>1234</a:t>
            </a:r>
            <a:r>
              <a:rPr lang="zh-CN" altLang="en-US"/>
              <a:t>，先序</a:t>
            </a:r>
            <a:r>
              <a:rPr lang="en-US" altLang="zh-CN"/>
              <a:t>1234</a:t>
            </a:r>
            <a:r>
              <a:rPr lang="zh-CN" altLang="en-US"/>
              <a:t>，后序</a:t>
            </a:r>
            <a:r>
              <a:rPr lang="en-US" altLang="zh-CN"/>
              <a:t>4321</a:t>
            </a:r>
            <a:r>
              <a:rPr lang="zh-CN" altLang="en-US"/>
              <a:t>，中序可以是</a:t>
            </a:r>
            <a:r>
              <a:rPr lang="en-US" altLang="zh-CN"/>
              <a:t>1234</a:t>
            </a:r>
            <a:endParaRPr lang="en-US" altLang="zh-CN"/>
          </a:p>
          <a:p>
            <a:pPr lvl="0" eaLnBrk="1" hangingPunct="1"/>
            <a:r>
              <a:rPr lang="zh-CN" altLang="en-US"/>
              <a:t>层次遍历</a:t>
            </a:r>
            <a:r>
              <a:rPr lang="en-US" altLang="zh-CN"/>
              <a:t>1234</a:t>
            </a:r>
            <a:r>
              <a:rPr lang="zh-CN" altLang="en-US"/>
              <a:t>，先序</a:t>
            </a:r>
            <a:r>
              <a:rPr lang="en-US" altLang="zh-CN"/>
              <a:t>1234</a:t>
            </a:r>
            <a:r>
              <a:rPr lang="zh-CN" altLang="en-US"/>
              <a:t>，后序</a:t>
            </a:r>
            <a:r>
              <a:rPr lang="en-US" altLang="zh-CN"/>
              <a:t>4321</a:t>
            </a:r>
            <a:r>
              <a:rPr lang="zh-CN" altLang="en-US"/>
              <a:t>，中序也可以是</a:t>
            </a:r>
            <a:r>
              <a:rPr lang="en-US" altLang="zh-CN"/>
              <a:t>2341</a:t>
            </a:r>
            <a:r>
              <a:rPr lang="zh-CN" altLang="en-US"/>
              <a:t>，</a:t>
            </a:r>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58722" name="Rectangle 2"/>
          <p:cNvSpPr>
            <a:spLocks noGrp="1" noRot="1" noChangeAspect="1" noTextEdit="1"/>
          </p:cNvSpPr>
          <p:nvPr>
            <p:ph type="sldImg"/>
          </p:nvPr>
        </p:nvSpPr>
        <p:spPr>
          <a:xfrm>
            <a:off x="1106488" y="666750"/>
            <a:ext cx="4645025" cy="3484563"/>
          </a:xfrm>
        </p:spPr>
      </p:sp>
      <p:sp>
        <p:nvSpPr>
          <p:cNvPr id="158723" name="Rectangle 3"/>
          <p:cNvSpPr>
            <a:spLocks noGrp="1"/>
          </p:cNvSpPr>
          <p:nvPr>
            <p:ph type="body" idx="1"/>
          </p:nvPr>
        </p:nvSpPr>
        <p:spPr>
          <a:xfrm>
            <a:off x="904875" y="4373563"/>
            <a:ext cx="5048250" cy="4078287"/>
          </a:xfrm>
        </p:spPr>
        <p:txBody>
          <a:bodyPr wrap="square" lIns="91440" tIns="45720" rIns="91440" bIns="45720" anchor="t" anchorCtr="0"/>
          <a:p>
            <a:pPr lvl="0" eaLnBrk="1" hangingPunct="1"/>
            <a:r>
              <a:rPr lang="en-US" altLang="zh-CN"/>
              <a:t>2005</a:t>
            </a:r>
            <a:endParaRPr lang="en-US" altLang="zh-CN"/>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179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61794" name="Rectangle 2"/>
          <p:cNvSpPr>
            <a:spLocks noGrp="1" noRot="1" noChangeAspect="1" noTextEdit="1"/>
          </p:cNvSpPr>
          <p:nvPr>
            <p:ph type="sldImg"/>
          </p:nvPr>
        </p:nvSpPr>
        <p:spPr>
          <a:xfrm>
            <a:off x="1106488" y="666750"/>
            <a:ext cx="4645025" cy="3484563"/>
          </a:xfrm>
        </p:spPr>
      </p:sp>
      <p:sp>
        <p:nvSpPr>
          <p:cNvPr id="161795" name="Rectangle 3"/>
          <p:cNvSpPr>
            <a:spLocks noGrp="1"/>
          </p:cNvSpPr>
          <p:nvPr>
            <p:ph type="body" idx="1"/>
          </p:nvPr>
        </p:nvSpPr>
        <p:spPr>
          <a:xfrm>
            <a:off x="904875" y="4373563"/>
            <a:ext cx="5048250" cy="4078287"/>
          </a:xfrm>
        </p:spPr>
        <p:txBody>
          <a:bodyPr wrap="square" lIns="91440" tIns="45720" rIns="91440" bIns="45720" anchor="t" anchorCtr="0"/>
          <a:p>
            <a:pPr lvl="0" eaLnBrk="1" hangingPunct="1"/>
            <a:r>
              <a:rPr lang="en-US" altLang="zh-CN"/>
              <a:t>2005</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3841"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63842" name="Rectangle 2"/>
          <p:cNvSpPr>
            <a:spLocks noGrp="1" noRot="1" noChangeAspect="1" noTextEdit="1"/>
          </p:cNvSpPr>
          <p:nvPr>
            <p:ph type="sldImg"/>
          </p:nvPr>
        </p:nvSpPr>
        <p:spPr>
          <a:xfrm>
            <a:off x="1106488" y="666750"/>
            <a:ext cx="4645025" cy="3484563"/>
          </a:xfrm>
        </p:spPr>
      </p:sp>
      <p:sp>
        <p:nvSpPr>
          <p:cNvPr id="163843" name="Rectangle 3"/>
          <p:cNvSpPr>
            <a:spLocks noGrp="1"/>
          </p:cNvSpPr>
          <p:nvPr>
            <p:ph type="body" idx="1"/>
          </p:nvPr>
        </p:nvSpPr>
        <p:spPr>
          <a:xfrm>
            <a:off x="904875" y="4373563"/>
            <a:ext cx="5048250" cy="4078287"/>
          </a:xfrm>
        </p:spPr>
        <p:txBody>
          <a:bodyPr wrap="square" lIns="91440" tIns="45720" rIns="91440" bIns="45720" anchor="t" anchorCtr="0"/>
          <a:p>
            <a:pPr lvl="0" eaLnBrk="1" hangingPunct="1"/>
            <a:r>
              <a:rPr lang="en-US" altLang="zh-CN"/>
              <a:t>2005</a:t>
            </a:r>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5889"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65890" name="Rectangle 2"/>
          <p:cNvSpPr>
            <a:spLocks noGrp="1" noRot="1" noChangeAspect="1" noTextEdit="1"/>
          </p:cNvSpPr>
          <p:nvPr>
            <p:ph type="sldImg"/>
          </p:nvPr>
        </p:nvSpPr>
        <p:spPr>
          <a:xfrm>
            <a:off x="1106488" y="666750"/>
            <a:ext cx="4645025" cy="3484563"/>
          </a:xfrm>
        </p:spPr>
      </p:sp>
      <p:sp>
        <p:nvSpPr>
          <p:cNvPr id="165891" name="Rectangle 3"/>
          <p:cNvSpPr>
            <a:spLocks noGrp="1"/>
          </p:cNvSpPr>
          <p:nvPr>
            <p:ph type="body" idx="1"/>
          </p:nvPr>
        </p:nvSpPr>
        <p:spPr>
          <a:xfrm>
            <a:off x="904875" y="4373563"/>
            <a:ext cx="5048250" cy="4078287"/>
          </a:xfrm>
        </p:spPr>
        <p:txBody>
          <a:bodyPr wrap="square" lIns="91440" tIns="45720" rIns="91440" bIns="45720" anchor="t" anchorCtr="0"/>
          <a:p>
            <a:pPr lvl="0" eaLnBrk="1" hangingPunct="1"/>
            <a:r>
              <a:rPr lang="en-US" altLang="zh-CN"/>
              <a:t>2005</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3" name="幻灯片图像占位符 1"/>
          <p:cNvSpPr>
            <a:spLocks noGrp="1" noRot="1" noChangeAspect="1" noTextEdit="1"/>
          </p:cNvSpPr>
          <p:nvPr>
            <p:ph type="sldImg"/>
          </p:nvPr>
        </p:nvSpPr>
        <p:spPr/>
      </p:sp>
      <p:sp>
        <p:nvSpPr>
          <p:cNvPr id="38914" name="备注占位符 2"/>
          <p:cNvSpPr>
            <a:spLocks noGrp="1"/>
          </p:cNvSpPr>
          <p:nvPr>
            <p:ph type="body" idx="1"/>
          </p:nvPr>
        </p:nvSpPr>
        <p:spPr/>
        <p:txBody>
          <a:bodyPr wrap="square" lIns="91440" tIns="45720" rIns="91440" bIns="45720" anchor="t" anchorCtr="0"/>
          <a:p>
            <a:pPr lvl="0"/>
            <a:r>
              <a:rPr lang="en-US" altLang="zh-CN"/>
              <a:t>BOM(Bill of Material) </a:t>
            </a:r>
            <a:r>
              <a:rPr lang="zh-CN" altLang="en-US"/>
              <a:t>叫做物料清单，也叫产品结构表、物料表等</a:t>
            </a:r>
            <a:endParaRPr lang="zh-CN" altLang="en-US"/>
          </a:p>
          <a:p>
            <a:pPr lvl="0"/>
            <a:endParaRPr lang="zh-CN" altLang="en-US"/>
          </a:p>
        </p:txBody>
      </p:sp>
      <p:sp>
        <p:nvSpPr>
          <p:cNvPr id="38915"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7937"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67938" name="Rectangle 2"/>
          <p:cNvSpPr>
            <a:spLocks noGrp="1" noRot="1" noChangeAspect="1" noTextEdit="1"/>
          </p:cNvSpPr>
          <p:nvPr>
            <p:ph type="sldImg"/>
          </p:nvPr>
        </p:nvSpPr>
        <p:spPr>
          <a:xfrm>
            <a:off x="1106488" y="666750"/>
            <a:ext cx="4645025" cy="3484563"/>
          </a:xfrm>
        </p:spPr>
      </p:sp>
      <p:sp>
        <p:nvSpPr>
          <p:cNvPr id="167939" name="Rectangle 3"/>
          <p:cNvSpPr>
            <a:spLocks noGrp="1"/>
          </p:cNvSpPr>
          <p:nvPr>
            <p:ph type="body" idx="1"/>
          </p:nvPr>
        </p:nvSpPr>
        <p:spPr>
          <a:xfrm>
            <a:off x="904875" y="4373563"/>
            <a:ext cx="5048250" cy="4078287"/>
          </a:xfrm>
        </p:spPr>
        <p:txBody>
          <a:bodyPr wrap="square" lIns="91440" tIns="45720" rIns="91440" bIns="45720" anchor="t" anchorCtr="0"/>
          <a:p>
            <a:pPr lvl="0" eaLnBrk="1" hangingPunct="1"/>
            <a:r>
              <a:rPr lang="en-US" altLang="zh-CN"/>
              <a:t>2005</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69985"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169986" name="Rectangle 2"/>
          <p:cNvSpPr>
            <a:spLocks noGrp="1" noRot="1" noChangeAspect="1" noTextEdit="1"/>
          </p:cNvSpPr>
          <p:nvPr>
            <p:ph type="sldImg"/>
          </p:nvPr>
        </p:nvSpPr>
        <p:spPr>
          <a:xfrm>
            <a:off x="1106488" y="666750"/>
            <a:ext cx="4645025" cy="3484563"/>
          </a:xfrm>
        </p:spPr>
      </p:sp>
      <p:sp>
        <p:nvSpPr>
          <p:cNvPr id="169987" name="Rectangle 3"/>
          <p:cNvSpPr>
            <a:spLocks noGrp="1"/>
          </p:cNvSpPr>
          <p:nvPr>
            <p:ph type="body" idx="1"/>
          </p:nvPr>
        </p:nvSpPr>
        <p:spPr>
          <a:xfrm>
            <a:off x="904875" y="4373563"/>
            <a:ext cx="5048250" cy="4078287"/>
          </a:xfrm>
        </p:spPr>
        <p:txBody>
          <a:bodyPr wrap="square" lIns="91440" tIns="45720" rIns="91440" bIns="45720" anchor="t" anchorCtr="0"/>
          <a:p>
            <a:pPr lvl="0" eaLnBrk="1" hangingPunct="1"/>
            <a:r>
              <a:rPr lang="en-US" altLang="zh-CN"/>
              <a:t>2005</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3009" name="幻灯片图像占位符 1"/>
          <p:cNvSpPr>
            <a:spLocks noGrp="1" noRot="1" noChangeAspect="1" noTextEdit="1"/>
          </p:cNvSpPr>
          <p:nvPr>
            <p:ph type="sldImg"/>
          </p:nvPr>
        </p:nvSpPr>
        <p:spPr/>
      </p:sp>
      <p:sp>
        <p:nvSpPr>
          <p:cNvPr id="43010" name="备注占位符 2"/>
          <p:cNvSpPr>
            <a:spLocks noGrp="1"/>
          </p:cNvSpPr>
          <p:nvPr>
            <p:ph type="body" idx="1"/>
          </p:nvPr>
        </p:nvSpPr>
        <p:spPr/>
        <p:txBody>
          <a:bodyPr wrap="square" lIns="91440" tIns="45720" rIns="91440" bIns="45720" anchor="t" anchorCtr="0"/>
          <a:p>
            <a:pPr lvl="0"/>
            <a:r>
              <a:rPr lang="zh-CN" altLang="en-US" b="1"/>
              <a:t>除了树根，每个节点有且仅有一个父节点，一个链接父节点的边</a:t>
            </a:r>
            <a:endParaRPr lang="en-US" altLang="zh-CN" b="1"/>
          </a:p>
          <a:p>
            <a:pPr lvl="0"/>
            <a:r>
              <a:rPr lang="zh-CN" altLang="en-US" b="1"/>
              <a:t>可见树有嵌套结构</a:t>
            </a:r>
            <a:endParaRPr lang="en-US" altLang="zh-CN" b="1"/>
          </a:p>
          <a:p>
            <a:pPr lvl="0"/>
            <a:r>
              <a:rPr lang="zh-CN" altLang="en-US" b="1"/>
              <a:t>两个人如果不是远亲，肯定更不是近亲，如果不在一个学校，更不可能在同一个班</a:t>
            </a:r>
            <a:endParaRPr lang="zh-CN" altLang="en-US" b="1"/>
          </a:p>
        </p:txBody>
      </p:sp>
      <p:sp>
        <p:nvSpPr>
          <p:cNvPr id="43011"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7" name="幻灯片图像占位符 1"/>
          <p:cNvSpPr>
            <a:spLocks noGrp="1" noRot="1" noChangeAspect="1" noTextEdit="1"/>
          </p:cNvSpPr>
          <p:nvPr>
            <p:ph type="sldImg"/>
          </p:nvPr>
        </p:nvSpPr>
        <p:spPr/>
      </p:sp>
      <p:sp>
        <p:nvSpPr>
          <p:cNvPr id="45058" name="备注占位符 2"/>
          <p:cNvSpPr>
            <a:spLocks noGrp="1"/>
          </p:cNvSpPr>
          <p:nvPr>
            <p:ph type="body" idx="1"/>
          </p:nvPr>
        </p:nvSpPr>
        <p:spPr/>
        <p:txBody>
          <a:bodyPr wrap="square" lIns="91440" tIns="45720" rIns="91440" bIns="45720" anchor="t" anchorCtr="0"/>
          <a:p>
            <a:pPr lvl="0"/>
            <a:r>
              <a:rPr lang="zh-CN" altLang="en-US"/>
              <a:t>节点的度：连接到该节点的边的个数</a:t>
            </a:r>
            <a:endParaRPr lang="en-US" altLang="zh-CN"/>
          </a:p>
          <a:p>
            <a:pPr lvl="0"/>
            <a:r>
              <a:rPr lang="zh-CN" altLang="en-US"/>
              <a:t>树的度：所有节点中度最大的节点的度</a:t>
            </a:r>
            <a:endParaRPr lang="en-US" altLang="zh-CN"/>
          </a:p>
          <a:p>
            <a:pPr lvl="0"/>
            <a:r>
              <a:rPr lang="zh-CN" altLang="en-US"/>
              <a:t>父节点：有子树的节点</a:t>
            </a:r>
            <a:endParaRPr lang="en-US" altLang="zh-CN"/>
          </a:p>
          <a:p>
            <a:pPr lvl="0"/>
            <a:r>
              <a:rPr lang="zh-CN" altLang="en-US"/>
              <a:t>子节点：父节点对应的子树的根节点</a:t>
            </a:r>
            <a:endParaRPr lang="en-US" altLang="zh-CN"/>
          </a:p>
          <a:p>
            <a:pPr lvl="0"/>
            <a:r>
              <a:rPr lang="zh-CN" altLang="en-US"/>
              <a:t>兄弟节点：拥有同一个父节点的节点</a:t>
            </a:r>
            <a:endParaRPr lang="en-US" altLang="zh-CN"/>
          </a:p>
          <a:p>
            <a:pPr lvl="0"/>
            <a:r>
              <a:rPr lang="zh-CN" altLang="en-US"/>
              <a:t>叶节点：度为</a:t>
            </a:r>
            <a:r>
              <a:rPr lang="en-US" altLang="zh-CN"/>
              <a:t>0</a:t>
            </a:r>
            <a:r>
              <a:rPr lang="zh-CN" altLang="en-US"/>
              <a:t>的节点，其没有子节点</a:t>
            </a:r>
            <a:endParaRPr lang="zh-CN" altLang="en-US"/>
          </a:p>
          <a:p>
            <a:pPr lvl="0"/>
            <a:endParaRPr lang="zh-CN" altLang="en-US"/>
          </a:p>
        </p:txBody>
      </p:sp>
      <p:sp>
        <p:nvSpPr>
          <p:cNvPr id="45059"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5" name="幻灯片图像占位符 1"/>
          <p:cNvSpPr>
            <a:spLocks noGrp="1" noRot="1" noChangeAspect="1" noTextEdit="1"/>
          </p:cNvSpPr>
          <p:nvPr>
            <p:ph type="sldImg"/>
          </p:nvPr>
        </p:nvSpPr>
        <p:spPr/>
      </p:sp>
      <p:sp>
        <p:nvSpPr>
          <p:cNvPr id="47106" name="备注占位符 2"/>
          <p:cNvSpPr>
            <a:spLocks noGrp="1"/>
          </p:cNvSpPr>
          <p:nvPr>
            <p:ph type="body" idx="1"/>
          </p:nvPr>
        </p:nvSpPr>
        <p:spPr/>
        <p:txBody>
          <a:bodyPr wrap="square" lIns="91440" tIns="45720" rIns="91440" bIns="45720" anchor="t" anchorCtr="0"/>
          <a:p>
            <a:pPr lvl="0"/>
            <a:r>
              <a:rPr lang="zh-CN" altLang="en-US"/>
              <a:t>如果两个节点之间连接的边都按照同一个“父子”方向，就说这两个节点之间有一条</a:t>
            </a:r>
            <a:r>
              <a:rPr lang="zh-CN" altLang="en-US" b="1"/>
              <a:t>路径</a:t>
            </a:r>
            <a:r>
              <a:rPr lang="zh-CN" altLang="en-US"/>
              <a:t>（一个节点是另一个的直系后代）</a:t>
            </a:r>
            <a:endParaRPr lang="en-US" altLang="zh-CN"/>
          </a:p>
          <a:p>
            <a:pPr lvl="0" eaLnBrk="1" hangingPunct="1">
              <a:spcBef>
                <a:spcPct val="0"/>
              </a:spcBef>
            </a:pPr>
            <a:r>
              <a:rPr lang="zh-CN" altLang="en-US"/>
              <a:t>路径上边的个数称为路径的</a:t>
            </a:r>
            <a:r>
              <a:rPr lang="zh-CN" altLang="en-US" b="1"/>
              <a:t>长度</a:t>
            </a:r>
            <a:r>
              <a:rPr lang="zh-CN" altLang="en-US"/>
              <a:t>。规定一个节点到自己有一条长度为</a:t>
            </a:r>
            <a:r>
              <a:rPr lang="en-US" altLang="zh-CN"/>
              <a:t>0</a:t>
            </a:r>
            <a:r>
              <a:rPr lang="zh-CN" altLang="en-US"/>
              <a:t>的路径</a:t>
            </a:r>
            <a:endParaRPr lang="en-US" altLang="zh-CN"/>
          </a:p>
          <a:p>
            <a:pPr lvl="0"/>
            <a:r>
              <a:rPr lang="zh-CN" altLang="en-US"/>
              <a:t>根节点与任何一个节点之间都存在</a:t>
            </a:r>
            <a:r>
              <a:rPr lang="zh-CN" altLang="en-US" b="1"/>
              <a:t>唯一</a:t>
            </a:r>
            <a:r>
              <a:rPr lang="zh-CN" altLang="en-US"/>
              <a:t>的一条</a:t>
            </a:r>
            <a:r>
              <a:rPr lang="zh-CN" altLang="en-US" b="1"/>
              <a:t>路径</a:t>
            </a:r>
            <a:endParaRPr lang="en-US" altLang="zh-CN" b="1"/>
          </a:p>
          <a:p>
            <a:pPr lvl="0"/>
            <a:r>
              <a:rPr lang="zh-CN" altLang="en-US"/>
              <a:t>任何一个节点到根节点的路径长度称为这个节点的</a:t>
            </a:r>
            <a:r>
              <a:rPr lang="zh-CN" altLang="en-US" b="1"/>
              <a:t>深度</a:t>
            </a:r>
            <a:r>
              <a:rPr lang="zh-CN" altLang="en-US"/>
              <a:t>，根节点的深度为</a:t>
            </a:r>
            <a:r>
              <a:rPr lang="en-US" altLang="zh-CN"/>
              <a:t>0</a:t>
            </a:r>
            <a:endParaRPr lang="en-US" altLang="zh-CN"/>
          </a:p>
          <a:p>
            <a:pPr lvl="0"/>
            <a:r>
              <a:rPr lang="zh-CN" altLang="en-US"/>
              <a:t>节点到一个叶子节点的最长路径长度称为节点的</a:t>
            </a:r>
            <a:r>
              <a:rPr lang="zh-CN" altLang="en-US" b="1"/>
              <a:t>高度</a:t>
            </a:r>
            <a:r>
              <a:rPr lang="zh-CN" altLang="en-US"/>
              <a:t>，任何一个叶节点的高度为</a:t>
            </a:r>
            <a:r>
              <a:rPr lang="en-US" altLang="zh-CN"/>
              <a:t>0</a:t>
            </a:r>
            <a:r>
              <a:rPr lang="zh-CN" altLang="en-US"/>
              <a:t>，树的高度是根的高度，跟最深叶子的深度相等</a:t>
            </a:r>
            <a:endParaRPr lang="en-US" altLang="zh-CN"/>
          </a:p>
          <a:p>
            <a:pPr lvl="0"/>
            <a:r>
              <a:rPr lang="zh-CN" altLang="en-US"/>
              <a:t>在一条路径上的两个节点，</a:t>
            </a:r>
            <a:r>
              <a:rPr lang="en-US" altLang="zh-CN"/>
              <a:t>n1,n2</a:t>
            </a:r>
            <a:r>
              <a:rPr lang="zh-CN" altLang="en-US"/>
              <a:t>，靠近根节点的那个称为</a:t>
            </a:r>
            <a:r>
              <a:rPr lang="zh-CN" altLang="en-US" b="1"/>
              <a:t>祖先</a:t>
            </a:r>
            <a:r>
              <a:rPr lang="zh-CN" altLang="en-US"/>
              <a:t>，另一个称为</a:t>
            </a:r>
            <a:r>
              <a:rPr lang="zh-CN" altLang="en-US" b="1"/>
              <a:t>后裔</a:t>
            </a:r>
            <a:r>
              <a:rPr lang="zh-CN" altLang="en-US"/>
              <a:t>，如果</a:t>
            </a:r>
            <a:r>
              <a:rPr lang="en-US" altLang="zh-CN"/>
              <a:t>n1</a:t>
            </a:r>
            <a:r>
              <a:rPr lang="zh-CN" altLang="en-US"/>
              <a:t> </a:t>
            </a:r>
            <a:r>
              <a:rPr lang="en-US" altLang="zh-CN"/>
              <a:t>!=</a:t>
            </a:r>
            <a:r>
              <a:rPr lang="zh-CN" altLang="en-US"/>
              <a:t> </a:t>
            </a:r>
            <a:r>
              <a:rPr lang="en-US" altLang="zh-CN"/>
              <a:t>n2</a:t>
            </a:r>
            <a:r>
              <a:rPr lang="zh-CN" altLang="en-US"/>
              <a:t>，称作真祖先和真后裔</a:t>
            </a:r>
            <a:endParaRPr lang="en-US" altLang="zh-CN"/>
          </a:p>
        </p:txBody>
      </p:sp>
      <p:sp>
        <p:nvSpPr>
          <p:cNvPr id="47107" name="灯片编号占位符 3"/>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fld id="{9A0DB2DC-4C9A-4742-B13C-FB6460FD3503}" type="slidenum">
              <a:rPr lang="en-US" altLang="zh-CN" sz="1200" b="0"/>
            </a:fld>
            <a:endParaRPr lang="en-US" altLang="zh-CN" sz="1200" b="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3" name="Rectangle 7"/>
          <p:cNvSpPr txBox="1">
            <a:spLocks noGrp="1"/>
          </p:cNvSpPr>
          <p:nvPr>
            <p:ph type="sldNum" sz="quarter"/>
          </p:nvPr>
        </p:nvSpPr>
        <p:spPr>
          <a:xfrm>
            <a:off x="3884613" y="8685213"/>
            <a:ext cx="2971800" cy="457200"/>
          </a:xfrm>
          <a:prstGeom prst="rect">
            <a:avLst/>
          </a:prstGeom>
          <a:noFill/>
          <a:ln w="9525">
            <a:noFill/>
          </a:ln>
        </p:spPr>
        <p:txBody>
          <a:bodyPr anchor="b" anchorCtr="0"/>
          <a:p>
            <a:pPr lvl="0" algn="r" eaLnBrk="1" hangingPunct="1">
              <a:spcBef>
                <a:spcPct val="0"/>
              </a:spcBef>
            </a:pPr>
            <a:fld id="{9A0DB2DC-4C9A-4742-B13C-FB6460FD3503}" type="slidenum">
              <a:rPr lang="en-US" altLang="zh-CN"/>
            </a:fld>
            <a:endParaRPr lang="en-US" altLang="zh-CN"/>
          </a:p>
        </p:txBody>
      </p:sp>
      <p:sp>
        <p:nvSpPr>
          <p:cNvPr id="49154" name="Rectangle 2"/>
          <p:cNvSpPr>
            <a:spLocks noGrp="1" noRot="1" noChangeAspect="1" noTextEdit="1"/>
          </p:cNvSpPr>
          <p:nvPr>
            <p:ph type="sldImg"/>
          </p:nvPr>
        </p:nvSpPr>
        <p:spPr/>
      </p:sp>
      <p:sp>
        <p:nvSpPr>
          <p:cNvPr id="49155" name="Rectangle 3"/>
          <p:cNvSpPr>
            <a:spLocks noGrp="1"/>
          </p:cNvSpPr>
          <p:nvPr>
            <p:ph type="body" idx="1"/>
          </p:nvPr>
        </p:nvSpPr>
        <p:spPr/>
        <p:txBody>
          <a:bodyPr wrap="square" lIns="91440" tIns="45720" rIns="91440" bIns="45720" anchor="t" anchorCtr="0"/>
          <a:p>
            <a:pPr lvl="0" eaLnBrk="1" hangingPunct="1"/>
            <a:r>
              <a:rPr lang="zh-CN" altLang="en-US"/>
              <a:t>广义表表示树结构</a:t>
            </a:r>
            <a:endParaRPr lang="en-US" altLang="zh-CN"/>
          </a:p>
          <a:p>
            <a:pPr lvl="0" eaLnBrk="1" hangingPunct="1"/>
            <a:r>
              <a:rPr lang="en-US" altLang="zh-CN"/>
              <a:t>Tree is hierarchy structure, we can not rep it by simple linear structure</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1"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026"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Rectangle 3"/>
          <p:cNvSpPr>
            <a:spLocks noGrp="1"/>
          </p:cNvSpPr>
          <p:nvPr>
            <p:ph type="body" idx="1"/>
          </p:nvPr>
        </p:nvSpPr>
        <p:spPr>
          <a:xfrm>
            <a:off x="685800" y="1981200"/>
            <a:ext cx="7772400" cy="4114800"/>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eaLnBrk="1" hangingPunct="1">
              <a:defRPr sz="14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sz="1400" b="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b="0"/>
            </a:lvl1pPr>
          </a:lstStyle>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338" name="Rectangle 2"/>
          <p:cNvSpPr>
            <a:spLocks noGrp="1"/>
          </p:cNvSpPr>
          <p:nvPr>
            <p:ph type="title"/>
          </p:nvPr>
        </p:nvSpPr>
        <p:spPr>
          <a:xfrm>
            <a:off x="685800" y="609600"/>
            <a:ext cx="77724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4339" name="Rectangle 3"/>
          <p:cNvSpPr>
            <a:spLocks noGrp="1"/>
          </p:cNvSpPr>
          <p:nvPr>
            <p:ph type="body" idx="1"/>
          </p:nvPr>
        </p:nvSpPr>
        <p:spPr>
          <a:xfrm>
            <a:off x="685800" y="1981200"/>
            <a:ext cx="7772400" cy="4114800"/>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215044" name="Rectangle 4"/>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eaLnBrk="1" hangingPunct="1">
              <a:defRPr sz="1400" b="0"/>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045" name="Rectangle 5"/>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sz="1400" b="0"/>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15046" name="Rectangle 6"/>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b="0"/>
            </a:lvl1pPr>
          </a:lstStyle>
          <a:p>
            <a:pPr lvl="0" eaLnBrk="1" hangingPunct="1"/>
            <a:fld id="{9A0DB2DC-4C9A-4742-B13C-FB6460FD3503}" type="slidenum">
              <a:rPr lang="en-US" altLang="zh-CN">
                <a:latin typeface="Times New Roman" panose="02020603050405020304" pitchFamily="18" charset="0"/>
              </a:rPr>
            </a:fld>
            <a:endParaRPr lang="en-US" altLang="zh-CN">
              <a:latin typeface="Times New Roman" panose="02020603050405020304" pitchFamily="18" charset="0"/>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0.jpeg"/><Relationship Id="rId8" Type="http://schemas.openxmlformats.org/officeDocument/2006/relationships/image" Target="../media/image9.jpeg"/><Relationship Id="rId7" Type="http://schemas.openxmlformats.org/officeDocument/2006/relationships/image" Target="../media/image8.jpeg"/><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jpeg"/><Relationship Id="rId16" Type="http://schemas.openxmlformats.org/officeDocument/2006/relationships/notesSlide" Target="../notesSlides/notesSlide1.xml"/><Relationship Id="rId15" Type="http://schemas.openxmlformats.org/officeDocument/2006/relationships/slideLayout" Target="../slideLayouts/slideLayout7.xml"/><Relationship Id="rId14" Type="http://schemas.openxmlformats.org/officeDocument/2006/relationships/audio" Target="../media/audio2.wav"/><Relationship Id="rId13" Type="http://schemas.openxmlformats.org/officeDocument/2006/relationships/audio" Target="../media/audio1.wav"/><Relationship Id="rId12" Type="http://schemas.openxmlformats.org/officeDocument/2006/relationships/image" Target="../media/image13.png"/><Relationship Id="rId11" Type="http://schemas.openxmlformats.org/officeDocument/2006/relationships/image" Target="../media/image12.jpeg"/><Relationship Id="rId10" Type="http://schemas.openxmlformats.org/officeDocument/2006/relationships/image" Target="../media/image11.jpeg"/><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1.vml"/><Relationship Id="rId5" Type="http://schemas.openxmlformats.org/officeDocument/2006/relationships/slideLayout" Target="../slideLayouts/slideLayout7.xml"/><Relationship Id="rId4" Type="http://schemas.openxmlformats.org/officeDocument/2006/relationships/audio" Target="../media/audio3.wav"/><Relationship Id="rId3" Type="http://schemas.openxmlformats.org/officeDocument/2006/relationships/image" Target="../media/image22.png"/><Relationship Id="rId2" Type="http://schemas.openxmlformats.org/officeDocument/2006/relationships/image" Target="../media/image21.wmf"/><Relationship Id="rId1"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audio" Target="../media/audio3.wav"/><Relationship Id="rId1" Type="http://schemas.openxmlformats.org/officeDocument/2006/relationships/image" Target="../media/image22.png"/></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vmlDrawing" Target="../drawings/vmlDrawing2.vml"/><Relationship Id="rId7" Type="http://schemas.openxmlformats.org/officeDocument/2006/relationships/slideLayout" Target="../slideLayouts/slideLayout7.xml"/><Relationship Id="rId6" Type="http://schemas.openxmlformats.org/officeDocument/2006/relationships/audio" Target="../media/audio5.wav"/><Relationship Id="rId5" Type="http://schemas.openxmlformats.org/officeDocument/2006/relationships/audio" Target="../media/audio2.wav"/><Relationship Id="rId4" Type="http://schemas.openxmlformats.org/officeDocument/2006/relationships/audio" Target="../media/audio4.wav"/><Relationship Id="rId3" Type="http://schemas.openxmlformats.org/officeDocument/2006/relationships/audio" Target="../media/audio1.wav"/><Relationship Id="rId2" Type="http://schemas.openxmlformats.org/officeDocument/2006/relationships/image" Target="../media/image23.wmf"/><Relationship Id="rId1" Type="http://schemas.openxmlformats.org/officeDocument/2006/relationships/oleObject" Target="../embeddings/oleObject2.bin"/></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7.xml"/><Relationship Id="rId3" Type="http://schemas.openxmlformats.org/officeDocument/2006/relationships/audio" Target="../media/audio3.wav"/><Relationship Id="rId2" Type="http://schemas.openxmlformats.org/officeDocument/2006/relationships/audio" Target="../media/audio2.wav"/><Relationship Id="rId1" Type="http://schemas.openxmlformats.org/officeDocument/2006/relationships/audio" Target="../media/audio4.wav"/></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1.xml"/><Relationship Id="rId6" Type="http://schemas.openxmlformats.org/officeDocument/2006/relationships/slideLayout" Target="../slideLayouts/slideLayout7.xml"/><Relationship Id="rId5" Type="http://schemas.openxmlformats.org/officeDocument/2006/relationships/audio" Target="../media/audio7.wav"/><Relationship Id="rId4" Type="http://schemas.openxmlformats.org/officeDocument/2006/relationships/audio" Target="../media/audio2.wav"/><Relationship Id="rId3" Type="http://schemas.openxmlformats.org/officeDocument/2006/relationships/audio" Target="../media/audio6.wav"/><Relationship Id="rId2" Type="http://schemas.openxmlformats.org/officeDocument/2006/relationships/audio" Target="../media/audio4.wav"/><Relationship Id="rId1" Type="http://schemas.openxmlformats.org/officeDocument/2006/relationships/image" Target="../media/image24.jpe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25.jpe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emf"/></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audio" Target="../media/audio2.wav"/><Relationship Id="rId2" Type="http://schemas.openxmlformats.org/officeDocument/2006/relationships/audio" Target="../media/audio3.wav"/><Relationship Id="rId1" Type="http://schemas.openxmlformats.org/officeDocument/2006/relationships/audio" Target="../media/audio1.wav"/></Relationships>
</file>

<file path=ppt/slides/_rels/slide2.xml.rels><?xml version="1.0" encoding="UTF-8" standalone="yes"?>
<Relationships xmlns="http://schemas.openxmlformats.org/package/2006/relationships"><Relationship Id="rId9" Type="http://schemas.openxmlformats.org/officeDocument/2006/relationships/audio" Target="../media/audio2.wav"/><Relationship Id="rId8" Type="http://schemas.openxmlformats.org/officeDocument/2006/relationships/image" Target="../media/image18.png"/><Relationship Id="rId7" Type="http://schemas.openxmlformats.org/officeDocument/2006/relationships/image" Target="../media/image17.jpeg"/><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2.jpeg"/><Relationship Id="rId3" Type="http://schemas.openxmlformats.org/officeDocument/2006/relationships/image" Target="../media/image11.jpeg"/><Relationship Id="rId2" Type="http://schemas.openxmlformats.org/officeDocument/2006/relationships/image" Target="../media/image10.jpeg"/><Relationship Id="rId12" Type="http://schemas.openxmlformats.org/officeDocument/2006/relationships/notesSlide" Target="../notesSlides/notesSlide2.xml"/><Relationship Id="rId11" Type="http://schemas.openxmlformats.org/officeDocument/2006/relationships/slideLayout" Target="../slideLayouts/slideLayout7.xml"/><Relationship Id="rId10" Type="http://schemas.openxmlformats.org/officeDocument/2006/relationships/audio" Target="../media/audio1.wav"/><Relationship Id="rId1" Type="http://schemas.openxmlformats.org/officeDocument/2006/relationships/image" Target="../media/image14.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7.xml"/><Relationship Id="rId5" Type="http://schemas.openxmlformats.org/officeDocument/2006/relationships/audio" Target="../media/audio2.wav"/><Relationship Id="rId4" Type="http://schemas.openxmlformats.org/officeDocument/2006/relationships/audio" Target="../media/audio1.wav"/><Relationship Id="rId3" Type="http://schemas.openxmlformats.org/officeDocument/2006/relationships/audio" Target="../media/audio4.wav"/><Relationship Id="rId2" Type="http://schemas.openxmlformats.org/officeDocument/2006/relationships/image" Target="../media/image29.jpeg"/><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audio" Target="../media/audio4.wav"/></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audio" Target="../media/audio3.wav"/><Relationship Id="rId1" Type="http://schemas.openxmlformats.org/officeDocument/2006/relationships/audio" Target="../media/audio4.wav"/></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audio" Target="../media/audio9.wav"/><Relationship Id="rId7" Type="http://schemas.openxmlformats.org/officeDocument/2006/relationships/audio" Target="../media/audio8.wav"/><Relationship Id="rId6" Type="http://schemas.openxmlformats.org/officeDocument/2006/relationships/audio" Target="../media/audio2.wav"/><Relationship Id="rId5" Type="http://schemas.openxmlformats.org/officeDocument/2006/relationships/audio" Target="../media/audio3.wav"/><Relationship Id="rId4" Type="http://schemas.openxmlformats.org/officeDocument/2006/relationships/audio" Target="../media/audio1.wav"/><Relationship Id="rId3" Type="http://schemas.openxmlformats.org/officeDocument/2006/relationships/oleObject" Target="../embeddings/oleObject4.bin"/><Relationship Id="rId2" Type="http://schemas.openxmlformats.org/officeDocument/2006/relationships/image" Target="../media/image30.wmf"/><Relationship Id="rId11" Type="http://schemas.openxmlformats.org/officeDocument/2006/relationships/notesSlide" Target="../notesSlides/notesSlide18.xml"/><Relationship Id="rId10" Type="http://schemas.openxmlformats.org/officeDocument/2006/relationships/vmlDrawing" Target="../drawings/vmlDrawing3.vml"/><Relationship Id="rId1" Type="http://schemas.openxmlformats.org/officeDocument/2006/relationships/oleObject" Target="../embeddings/oleObject3.bin"/></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1.wav"/></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audio" Target="../media/audio3.wav"/><Relationship Id="rId1" Type="http://schemas.openxmlformats.org/officeDocument/2006/relationships/audio" Target="../media/audio1.wav"/></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19.jpeg"/></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slideLayout" Target="../slideLayouts/slideLayout7.xml"/><Relationship Id="rId6" Type="http://schemas.openxmlformats.org/officeDocument/2006/relationships/audio" Target="../media/audio11.wav"/><Relationship Id="rId5" Type="http://schemas.openxmlformats.org/officeDocument/2006/relationships/audio" Target="../media/audio10.wav"/><Relationship Id="rId4" Type="http://schemas.openxmlformats.org/officeDocument/2006/relationships/audio" Target="../media/audio5.wav"/><Relationship Id="rId3" Type="http://schemas.openxmlformats.org/officeDocument/2006/relationships/audio" Target="../media/audio4.wav"/><Relationship Id="rId2" Type="http://schemas.openxmlformats.org/officeDocument/2006/relationships/audio" Target="../media/audio2.wav"/><Relationship Id="rId1" Type="http://schemas.openxmlformats.org/officeDocument/2006/relationships/audio" Target="../media/audio1.wav"/></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audio" Target="../media/audio10.wav"/><Relationship Id="rId3" Type="http://schemas.openxmlformats.org/officeDocument/2006/relationships/audio" Target="../media/audio2.wav"/><Relationship Id="rId2" Type="http://schemas.openxmlformats.org/officeDocument/2006/relationships/audio" Target="../media/audio5.wav"/><Relationship Id="rId1" Type="http://schemas.openxmlformats.org/officeDocument/2006/relationships/audio" Target="../media/audio1.wav"/></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34.xml.rels><?xml version="1.0" encoding="UTF-8" standalone="yes"?>
<Relationships xmlns="http://schemas.openxmlformats.org/package/2006/relationships"><Relationship Id="rId7" Type="http://schemas.openxmlformats.org/officeDocument/2006/relationships/notesSlide" Target="../notesSlides/notesSlide23.xml"/><Relationship Id="rId6" Type="http://schemas.openxmlformats.org/officeDocument/2006/relationships/vmlDrawing" Target="../drawings/vmlDrawing4.vml"/><Relationship Id="rId5" Type="http://schemas.openxmlformats.org/officeDocument/2006/relationships/slideLayout" Target="../slideLayouts/slideLayout7.xml"/><Relationship Id="rId4" Type="http://schemas.openxmlformats.org/officeDocument/2006/relationships/audio" Target="../media/audio6.wav"/><Relationship Id="rId3" Type="http://schemas.openxmlformats.org/officeDocument/2006/relationships/image" Target="../media/image23.wmf"/><Relationship Id="rId2" Type="http://schemas.openxmlformats.org/officeDocument/2006/relationships/oleObject" Target="../embeddings/oleObject5.bin"/><Relationship Id="rId1"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1.wav"/></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7.xml"/><Relationship Id="rId3" Type="http://schemas.openxmlformats.org/officeDocument/2006/relationships/audio" Target="../media/audio2.wav"/><Relationship Id="rId2" Type="http://schemas.openxmlformats.org/officeDocument/2006/relationships/audio" Target="../media/audio3.wav"/><Relationship Id="rId1" Type="http://schemas.openxmlformats.org/officeDocument/2006/relationships/audio" Target="../media/audio1.wav"/></Relationships>
</file>

<file path=ppt/slides/_rels/slide3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audio" Target="../media/audio2.wav"/><Relationship Id="rId7" Type="http://schemas.openxmlformats.org/officeDocument/2006/relationships/audio" Target="../media/audio1.wav"/><Relationship Id="rId6" Type="http://schemas.openxmlformats.org/officeDocument/2006/relationships/image" Target="../media/image33.wmf"/><Relationship Id="rId5" Type="http://schemas.openxmlformats.org/officeDocument/2006/relationships/oleObject" Target="../embeddings/oleObject8.bin"/><Relationship Id="rId4" Type="http://schemas.openxmlformats.org/officeDocument/2006/relationships/image" Target="../media/image32.wmf"/><Relationship Id="rId3" Type="http://schemas.openxmlformats.org/officeDocument/2006/relationships/oleObject" Target="../embeddings/oleObject7.bin"/><Relationship Id="rId2" Type="http://schemas.openxmlformats.org/officeDocument/2006/relationships/image" Target="../media/image31.wmf"/><Relationship Id="rId11" Type="http://schemas.openxmlformats.org/officeDocument/2006/relationships/notesSlide" Target="../notesSlides/notesSlide25.xml"/><Relationship Id="rId10" Type="http://schemas.openxmlformats.org/officeDocument/2006/relationships/vmlDrawing" Target="../drawings/vmlDrawing5.vml"/><Relationship Id="rId1" Type="http://schemas.openxmlformats.org/officeDocument/2006/relationships/oleObject" Target="../embeddings/oleObject6.bin"/></Relationships>
</file>

<file path=ppt/slides/_rels/slide38.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slideLayout" Target="../slideLayouts/slideLayout7.xml"/><Relationship Id="rId6" Type="http://schemas.openxmlformats.org/officeDocument/2006/relationships/audio" Target="../media/audio4.wav"/><Relationship Id="rId5" Type="http://schemas.openxmlformats.org/officeDocument/2006/relationships/audio" Target="../media/audio12.wav"/><Relationship Id="rId4" Type="http://schemas.openxmlformats.org/officeDocument/2006/relationships/audio" Target="../media/audio10.wav"/><Relationship Id="rId3" Type="http://schemas.openxmlformats.org/officeDocument/2006/relationships/audio" Target="../media/audio2.wav"/><Relationship Id="rId2" Type="http://schemas.openxmlformats.org/officeDocument/2006/relationships/audio" Target="../media/audio1.wav"/><Relationship Id="rId1" Type="http://schemas.openxmlformats.org/officeDocument/2006/relationships/image" Target="../media/image34.jpeg"/></Relationships>
</file>

<file path=ppt/slides/_rels/slide39.xml.rels><?xml version="1.0" encoding="UTF-8" standalone="yes"?>
<Relationships xmlns="http://schemas.openxmlformats.org/package/2006/relationships"><Relationship Id="rId9" Type="http://schemas.openxmlformats.org/officeDocument/2006/relationships/vmlDrawing" Target="../drawings/vmlDrawing6.vml"/><Relationship Id="rId8" Type="http://schemas.openxmlformats.org/officeDocument/2006/relationships/slideLayout" Target="../slideLayouts/slideLayout7.xml"/><Relationship Id="rId7" Type="http://schemas.openxmlformats.org/officeDocument/2006/relationships/audio" Target="../media/audio8.wav"/><Relationship Id="rId6" Type="http://schemas.openxmlformats.org/officeDocument/2006/relationships/audio" Target="../media/audio9.wav"/><Relationship Id="rId5" Type="http://schemas.openxmlformats.org/officeDocument/2006/relationships/audio" Target="../media/audio3.wav"/><Relationship Id="rId4" Type="http://schemas.openxmlformats.org/officeDocument/2006/relationships/audio" Target="../media/audio4.wav"/><Relationship Id="rId3" Type="http://schemas.openxmlformats.org/officeDocument/2006/relationships/image" Target="../media/image30.wmf"/><Relationship Id="rId2" Type="http://schemas.openxmlformats.org/officeDocument/2006/relationships/oleObject" Target="../embeddings/oleObject9.bin"/><Relationship Id="rId10" Type="http://schemas.openxmlformats.org/officeDocument/2006/relationships/notesSlide" Target="../notesSlides/notesSlide27.xml"/><Relationship Id="rId1" Type="http://schemas.openxmlformats.org/officeDocument/2006/relationships/image" Target="../media/image29.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image" Target="../media/image20.png"/></Relationships>
</file>

<file path=ppt/slides/_rels/slide40.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audio" Target="../media/audio13.wav"/><Relationship Id="rId6" Type="http://schemas.openxmlformats.org/officeDocument/2006/relationships/audio" Target="../media/audio3.wav"/><Relationship Id="rId5" Type="http://schemas.openxmlformats.org/officeDocument/2006/relationships/audio" Target="../media/audio6.wav"/><Relationship Id="rId4" Type="http://schemas.openxmlformats.org/officeDocument/2006/relationships/audio" Target="../media/audio10.wav"/><Relationship Id="rId3" Type="http://schemas.openxmlformats.org/officeDocument/2006/relationships/audio" Target="../media/audio4.wav"/><Relationship Id="rId2" Type="http://schemas.openxmlformats.org/officeDocument/2006/relationships/audio" Target="../media/audio2.wav"/><Relationship Id="rId1" Type="http://schemas.openxmlformats.org/officeDocument/2006/relationships/audio" Target="../media/audio1.wav"/></Relationships>
</file>

<file path=ppt/slides/_rels/slide41.xml.rels><?xml version="1.0" encoding="UTF-8" standalone="yes"?>
<Relationships xmlns="http://schemas.openxmlformats.org/package/2006/relationships"><Relationship Id="rId7" Type="http://schemas.openxmlformats.org/officeDocument/2006/relationships/slideLayout" Target="../slideLayouts/slideLayout7.xml"/><Relationship Id="rId6" Type="http://schemas.openxmlformats.org/officeDocument/2006/relationships/audio" Target="../media/audio1.wav"/><Relationship Id="rId5" Type="http://schemas.openxmlformats.org/officeDocument/2006/relationships/audio" Target="../media/audio13.wav"/><Relationship Id="rId4" Type="http://schemas.openxmlformats.org/officeDocument/2006/relationships/audio" Target="../media/audio6.wav"/><Relationship Id="rId3" Type="http://schemas.openxmlformats.org/officeDocument/2006/relationships/audio" Target="../media/audio10.wav"/><Relationship Id="rId2" Type="http://schemas.openxmlformats.org/officeDocument/2006/relationships/audio" Target="../media/audio4.wav"/><Relationship Id="rId1" Type="http://schemas.openxmlformats.org/officeDocument/2006/relationships/audio" Target="../media/audio2.wav"/></Relationships>
</file>

<file path=ppt/slides/_rels/slide42.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audio" Target="../media/audio13.wav"/><Relationship Id="rId7" Type="http://schemas.openxmlformats.org/officeDocument/2006/relationships/audio" Target="../media/audio10.wav"/><Relationship Id="rId6" Type="http://schemas.openxmlformats.org/officeDocument/2006/relationships/audio" Target="../media/audio4.wav"/><Relationship Id="rId5" Type="http://schemas.openxmlformats.org/officeDocument/2006/relationships/audio" Target="../media/audio2.wav"/><Relationship Id="rId4" Type="http://schemas.openxmlformats.org/officeDocument/2006/relationships/image" Target="../media/image36.png"/><Relationship Id="rId3" Type="http://schemas.openxmlformats.org/officeDocument/2006/relationships/customXml" Target="../ink/ink2.xml"/><Relationship Id="rId2" Type="http://schemas.openxmlformats.org/officeDocument/2006/relationships/image" Target="../media/image35.png"/><Relationship Id="rId10" Type="http://schemas.openxmlformats.org/officeDocument/2006/relationships/slideLayout" Target="../slideLayouts/slideLayout7.xml"/><Relationship Id="rId1" Type="http://schemas.openxmlformats.org/officeDocument/2006/relationships/customXml" Target="../ink/ink1.xml"/></Relationships>
</file>

<file path=ppt/slides/_rels/slide43.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audio" Target="../media/audio13.wav"/><Relationship Id="rId7" Type="http://schemas.openxmlformats.org/officeDocument/2006/relationships/audio" Target="../media/audio10.wav"/><Relationship Id="rId6" Type="http://schemas.openxmlformats.org/officeDocument/2006/relationships/audio" Target="../media/audio4.wav"/><Relationship Id="rId5" Type="http://schemas.openxmlformats.org/officeDocument/2006/relationships/audio" Target="../media/audio2.wav"/><Relationship Id="rId4" Type="http://schemas.openxmlformats.org/officeDocument/2006/relationships/image" Target="../media/image38.png"/><Relationship Id="rId3" Type="http://schemas.openxmlformats.org/officeDocument/2006/relationships/customXml" Target="../ink/ink4.xml"/><Relationship Id="rId2" Type="http://schemas.openxmlformats.org/officeDocument/2006/relationships/image" Target="../media/image37.png"/><Relationship Id="rId10" Type="http://schemas.openxmlformats.org/officeDocument/2006/relationships/slideLayout" Target="../slideLayouts/slideLayout7.xml"/><Relationship Id="rId1" Type="http://schemas.openxmlformats.org/officeDocument/2006/relationships/customXml" Target="../ink/ink3.xml"/></Relationships>
</file>

<file path=ppt/slides/_rels/slide4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audio" Target="../media/audio13.wav"/><Relationship Id="rId7" Type="http://schemas.openxmlformats.org/officeDocument/2006/relationships/audio" Target="../media/audio8.wav"/><Relationship Id="rId6" Type="http://schemas.openxmlformats.org/officeDocument/2006/relationships/audio" Target="../media/audio10.wav"/><Relationship Id="rId5" Type="http://schemas.openxmlformats.org/officeDocument/2006/relationships/audio" Target="../media/audio4.wav"/><Relationship Id="rId4" Type="http://schemas.openxmlformats.org/officeDocument/2006/relationships/audio" Target="../media/audio2.wav"/><Relationship Id="rId3" Type="http://schemas.openxmlformats.org/officeDocument/2006/relationships/image" Target="../media/image39.png"/><Relationship Id="rId2" Type="http://schemas.openxmlformats.org/officeDocument/2006/relationships/customXml" Target="../ink/ink5.xml"/><Relationship Id="rId10" Type="http://schemas.openxmlformats.org/officeDocument/2006/relationships/notesSlide" Target="../notesSlides/notesSlide28.xml"/><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9" Type="http://schemas.openxmlformats.org/officeDocument/2006/relationships/audio" Target="../media/audio1.wav"/><Relationship Id="rId8" Type="http://schemas.openxmlformats.org/officeDocument/2006/relationships/audio" Target="../media/audio13.wav"/><Relationship Id="rId7" Type="http://schemas.openxmlformats.org/officeDocument/2006/relationships/image" Target="../media/image41.wmf"/><Relationship Id="rId6" Type="http://schemas.openxmlformats.org/officeDocument/2006/relationships/oleObject" Target="../embeddings/oleObject12.bin"/><Relationship Id="rId5" Type="http://schemas.openxmlformats.org/officeDocument/2006/relationships/image" Target="../media/image40.wmf"/><Relationship Id="rId4" Type="http://schemas.openxmlformats.org/officeDocument/2006/relationships/oleObject" Target="../embeddings/oleObject11.bin"/><Relationship Id="rId3" Type="http://schemas.openxmlformats.org/officeDocument/2006/relationships/image" Target="../media/image28.jpeg"/><Relationship Id="rId2" Type="http://schemas.openxmlformats.org/officeDocument/2006/relationships/image" Target="../media/image23.wmf"/><Relationship Id="rId13" Type="http://schemas.openxmlformats.org/officeDocument/2006/relationships/vmlDrawing" Target="../drawings/vmlDrawing7.vml"/><Relationship Id="rId12" Type="http://schemas.openxmlformats.org/officeDocument/2006/relationships/slideLayout" Target="../slideLayouts/slideLayout7.xml"/><Relationship Id="rId11" Type="http://schemas.openxmlformats.org/officeDocument/2006/relationships/audio" Target="../media/audio4.wav"/><Relationship Id="rId10" Type="http://schemas.openxmlformats.org/officeDocument/2006/relationships/audio" Target="../media/audio2.wav"/><Relationship Id="rId1" Type="http://schemas.openxmlformats.org/officeDocument/2006/relationships/oleObject" Target="../embeddings/oleObject10.bin"/></Relationships>
</file>

<file path=ppt/slides/_rels/slide48.xml.rels><?xml version="1.0" encoding="UTF-8" standalone="yes"?>
<Relationships xmlns="http://schemas.openxmlformats.org/package/2006/relationships"><Relationship Id="rId9" Type="http://schemas.openxmlformats.org/officeDocument/2006/relationships/vmlDrawing" Target="../drawings/vmlDrawing8.vml"/><Relationship Id="rId8" Type="http://schemas.openxmlformats.org/officeDocument/2006/relationships/slideLayout" Target="../slideLayouts/slideLayout7.xml"/><Relationship Id="rId7" Type="http://schemas.openxmlformats.org/officeDocument/2006/relationships/audio" Target="../media/audio13.wav"/><Relationship Id="rId6" Type="http://schemas.openxmlformats.org/officeDocument/2006/relationships/audio" Target="../media/audio1.wav"/><Relationship Id="rId5" Type="http://schemas.openxmlformats.org/officeDocument/2006/relationships/image" Target="../media/image43.wmf"/><Relationship Id="rId4" Type="http://schemas.openxmlformats.org/officeDocument/2006/relationships/image" Target="../media/image42.wmf"/><Relationship Id="rId3" Type="http://schemas.openxmlformats.org/officeDocument/2006/relationships/oleObject" Target="../embeddings/oleObject14.bin"/><Relationship Id="rId2" Type="http://schemas.openxmlformats.org/officeDocument/2006/relationships/image" Target="../media/image31.wmf"/><Relationship Id="rId10" Type="http://schemas.openxmlformats.org/officeDocument/2006/relationships/notesSlide" Target="../notesSlides/notesSlide31.xml"/><Relationship Id="rId1" Type="http://schemas.openxmlformats.org/officeDocument/2006/relationships/oleObject" Target="../embeddings/oleObject13.bin"/></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audio" Target="../media/audio6.wav"/></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audio" Target="../media/audio6.wav"/></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6" Type="http://schemas.openxmlformats.org/officeDocument/2006/relationships/notesSlide" Target="../notesSlides/notesSlide36.xml"/><Relationship Id="rId5" Type="http://schemas.openxmlformats.org/officeDocument/2006/relationships/vmlDrawing" Target="../drawings/vmlDrawing9.vml"/><Relationship Id="rId4" Type="http://schemas.openxmlformats.org/officeDocument/2006/relationships/slideLayout" Target="../slideLayouts/slideLayout7.xml"/><Relationship Id="rId3" Type="http://schemas.openxmlformats.org/officeDocument/2006/relationships/audio" Target="../media/audio6.wav"/><Relationship Id="rId2" Type="http://schemas.openxmlformats.org/officeDocument/2006/relationships/image" Target="../media/image23.wmf"/><Relationship Id="rId1" Type="http://schemas.openxmlformats.org/officeDocument/2006/relationships/oleObject" Target="../embeddings/oleObject15.bin"/></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image" Target="../media/image1.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image" Target="../media/image1.jpe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image" Target="../media/image1.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4.xml"/><Relationship Id="rId1" Type="http://schemas.openxmlformats.org/officeDocument/2006/relationships/image" Target="../media/image1.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7.xml"/><Relationship Id="rId2" Type="http://schemas.openxmlformats.org/officeDocument/2006/relationships/audio" Target="../media/audio3.wav"/><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3" name="Text Box 2"/>
          <p:cNvSpPr txBox="1"/>
          <p:nvPr/>
        </p:nvSpPr>
        <p:spPr>
          <a:xfrm>
            <a:off x="457200" y="0"/>
            <a:ext cx="5257800" cy="1004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u="sng"/>
              <a:t>CHAPTER  </a:t>
            </a:r>
            <a:r>
              <a:rPr lang="en-US" altLang="zh-CN" sz="2400" b="1" u="sng"/>
              <a:t>4</a:t>
            </a:r>
            <a:endParaRPr lang="en-US" altLang="zh-CN" sz="2400" b="1" u="sng"/>
          </a:p>
          <a:p>
            <a:pPr marL="0" lvl="0" indent="0" eaLnBrk="1" hangingPunct="1">
              <a:spcBef>
                <a:spcPct val="50000"/>
              </a:spcBef>
              <a:buNone/>
            </a:pPr>
            <a:r>
              <a:rPr lang="en-US" altLang="zh-CN" sz="2400" b="1">
                <a:latin typeface="Arial" panose="020B0604020202020204" pitchFamily="34" charset="0"/>
              </a:rPr>
              <a:t>TREES</a:t>
            </a:r>
            <a:endParaRPr lang="en-US" altLang="zh-CN" sz="2400" b="1"/>
          </a:p>
        </p:txBody>
      </p:sp>
      <p:sp>
        <p:nvSpPr>
          <p:cNvPr id="2051" name="Text Box 3"/>
          <p:cNvSpPr txBox="1"/>
          <p:nvPr/>
        </p:nvSpPr>
        <p:spPr>
          <a:xfrm>
            <a:off x="3048000" y="228600"/>
            <a:ext cx="48768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ym typeface="Webdings" panose="05030102010509060703" pitchFamily="18" charset="2"/>
              </a:rPr>
              <a:t>§1  Preliminaries</a:t>
            </a:r>
            <a:endParaRPr lang="en-US" altLang="zh-CN" sz="2400" b="1"/>
          </a:p>
        </p:txBody>
      </p:sp>
      <p:sp>
        <p:nvSpPr>
          <p:cNvPr id="2052" name="Text Box 4"/>
          <p:cNvSpPr txBox="1"/>
          <p:nvPr/>
        </p:nvSpPr>
        <p:spPr>
          <a:xfrm>
            <a:off x="3429000" y="838200"/>
            <a:ext cx="2971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1.  Terminology</a:t>
            </a:r>
            <a:endParaRPr lang="en-US" altLang="zh-CN" sz="2400" b="1"/>
          </a:p>
        </p:txBody>
      </p:sp>
      <p:grpSp>
        <p:nvGrpSpPr>
          <p:cNvPr id="2096" name="Group 48"/>
          <p:cNvGrpSpPr/>
          <p:nvPr/>
        </p:nvGrpSpPr>
        <p:grpSpPr>
          <a:xfrm>
            <a:off x="228600" y="1524000"/>
            <a:ext cx="3581400" cy="3962400"/>
            <a:chOff x="192" y="1632"/>
            <a:chExt cx="2256" cy="2496"/>
          </a:xfrm>
        </p:grpSpPr>
        <p:pic>
          <p:nvPicPr>
            <p:cNvPr id="28679" name="Picture 22" descr="family1_face"/>
            <p:cNvPicPr>
              <a:picLocks noChangeAspect="1"/>
            </p:cNvPicPr>
            <p:nvPr/>
          </p:nvPicPr>
          <p:blipFill>
            <a:blip r:embed="rId1"/>
            <a:stretch>
              <a:fillRect/>
            </a:stretch>
          </p:blipFill>
          <p:spPr>
            <a:xfrm>
              <a:off x="960" y="1632"/>
              <a:ext cx="432" cy="432"/>
            </a:xfrm>
            <a:prstGeom prst="rect">
              <a:avLst/>
            </a:prstGeom>
            <a:noFill/>
            <a:ln w="25400">
              <a:noFill/>
            </a:ln>
          </p:spPr>
        </p:pic>
        <p:pic>
          <p:nvPicPr>
            <p:cNvPr id="28680" name="Picture 23" descr="family2_face"/>
            <p:cNvPicPr>
              <a:picLocks noChangeAspect="1"/>
            </p:cNvPicPr>
            <p:nvPr/>
          </p:nvPicPr>
          <p:blipFill>
            <a:blip r:embed="rId2"/>
            <a:stretch>
              <a:fillRect/>
            </a:stretch>
          </p:blipFill>
          <p:spPr>
            <a:xfrm>
              <a:off x="960" y="2352"/>
              <a:ext cx="432" cy="432"/>
            </a:xfrm>
            <a:prstGeom prst="rect">
              <a:avLst/>
            </a:prstGeom>
            <a:noFill/>
            <a:ln w="25400">
              <a:noFill/>
            </a:ln>
          </p:spPr>
        </p:pic>
        <p:pic>
          <p:nvPicPr>
            <p:cNvPr id="28681" name="Picture 24" descr="family1_face"/>
            <p:cNvPicPr>
              <a:picLocks noChangeAspect="1"/>
            </p:cNvPicPr>
            <p:nvPr/>
          </p:nvPicPr>
          <p:blipFill>
            <a:blip r:embed="rId3"/>
            <a:stretch>
              <a:fillRect/>
            </a:stretch>
          </p:blipFill>
          <p:spPr>
            <a:xfrm>
              <a:off x="240" y="2352"/>
              <a:ext cx="432" cy="432"/>
            </a:xfrm>
            <a:prstGeom prst="rect">
              <a:avLst/>
            </a:prstGeom>
            <a:noFill/>
            <a:ln w="25400">
              <a:noFill/>
            </a:ln>
          </p:spPr>
        </p:pic>
        <p:pic>
          <p:nvPicPr>
            <p:cNvPr id="28682" name="Picture 25" descr="family5_face"/>
            <p:cNvPicPr>
              <a:picLocks noChangeAspect="1"/>
            </p:cNvPicPr>
            <p:nvPr/>
          </p:nvPicPr>
          <p:blipFill>
            <a:blip r:embed="rId4"/>
            <a:stretch>
              <a:fillRect/>
            </a:stretch>
          </p:blipFill>
          <p:spPr>
            <a:xfrm>
              <a:off x="1680" y="2352"/>
              <a:ext cx="423" cy="423"/>
            </a:xfrm>
            <a:prstGeom prst="rect">
              <a:avLst/>
            </a:prstGeom>
            <a:noFill/>
            <a:ln w="25400">
              <a:noFill/>
            </a:ln>
          </p:spPr>
        </p:pic>
        <p:pic>
          <p:nvPicPr>
            <p:cNvPr id="28683" name="Picture 26" descr="family6_face"/>
            <p:cNvPicPr>
              <a:picLocks noChangeAspect="1"/>
            </p:cNvPicPr>
            <p:nvPr/>
          </p:nvPicPr>
          <p:blipFill>
            <a:blip r:embed="rId5"/>
            <a:stretch>
              <a:fillRect/>
            </a:stretch>
          </p:blipFill>
          <p:spPr>
            <a:xfrm>
              <a:off x="672" y="3072"/>
              <a:ext cx="423" cy="423"/>
            </a:xfrm>
            <a:prstGeom prst="rect">
              <a:avLst/>
            </a:prstGeom>
            <a:noFill/>
            <a:ln w="25400">
              <a:noFill/>
            </a:ln>
          </p:spPr>
        </p:pic>
        <p:pic>
          <p:nvPicPr>
            <p:cNvPr id="28684" name="Picture 27" descr="family6_face"/>
            <p:cNvPicPr>
              <a:picLocks noChangeAspect="1"/>
            </p:cNvPicPr>
            <p:nvPr/>
          </p:nvPicPr>
          <p:blipFill>
            <a:blip r:embed="rId6"/>
            <a:stretch>
              <a:fillRect/>
            </a:stretch>
          </p:blipFill>
          <p:spPr>
            <a:xfrm>
              <a:off x="2016" y="3696"/>
              <a:ext cx="432" cy="432"/>
            </a:xfrm>
            <a:prstGeom prst="rect">
              <a:avLst/>
            </a:prstGeom>
            <a:noFill/>
            <a:ln w="25400">
              <a:noFill/>
            </a:ln>
          </p:spPr>
        </p:pic>
        <p:pic>
          <p:nvPicPr>
            <p:cNvPr id="28685" name="Picture 28" descr="family7_face"/>
            <p:cNvPicPr>
              <a:picLocks noChangeAspect="1"/>
            </p:cNvPicPr>
            <p:nvPr/>
          </p:nvPicPr>
          <p:blipFill>
            <a:blip r:embed="rId7"/>
            <a:stretch>
              <a:fillRect/>
            </a:stretch>
          </p:blipFill>
          <p:spPr>
            <a:xfrm>
              <a:off x="1344" y="3696"/>
              <a:ext cx="423" cy="423"/>
            </a:xfrm>
            <a:prstGeom prst="rect">
              <a:avLst/>
            </a:prstGeom>
            <a:noFill/>
            <a:ln w="25400">
              <a:noFill/>
            </a:ln>
          </p:spPr>
        </p:pic>
        <p:pic>
          <p:nvPicPr>
            <p:cNvPr id="28686" name="Picture 29" descr="family3_face"/>
            <p:cNvPicPr>
              <a:picLocks noChangeAspect="1"/>
            </p:cNvPicPr>
            <p:nvPr/>
          </p:nvPicPr>
          <p:blipFill>
            <a:blip r:embed="rId8"/>
            <a:stretch>
              <a:fillRect/>
            </a:stretch>
          </p:blipFill>
          <p:spPr>
            <a:xfrm>
              <a:off x="1152" y="3072"/>
              <a:ext cx="423" cy="423"/>
            </a:xfrm>
            <a:prstGeom prst="rect">
              <a:avLst/>
            </a:prstGeom>
            <a:noFill/>
            <a:ln w="25400">
              <a:noFill/>
            </a:ln>
          </p:spPr>
        </p:pic>
        <p:pic>
          <p:nvPicPr>
            <p:cNvPr id="28687" name="Picture 30" descr="family4_face"/>
            <p:cNvPicPr>
              <a:picLocks noChangeAspect="1"/>
            </p:cNvPicPr>
            <p:nvPr/>
          </p:nvPicPr>
          <p:blipFill>
            <a:blip r:embed="rId9"/>
            <a:stretch>
              <a:fillRect/>
            </a:stretch>
          </p:blipFill>
          <p:spPr>
            <a:xfrm>
              <a:off x="1680" y="3072"/>
              <a:ext cx="432" cy="432"/>
            </a:xfrm>
            <a:prstGeom prst="rect">
              <a:avLst/>
            </a:prstGeom>
            <a:noFill/>
            <a:ln w="25400">
              <a:noFill/>
            </a:ln>
          </p:spPr>
        </p:pic>
        <p:pic>
          <p:nvPicPr>
            <p:cNvPr id="28688" name="Picture 31" descr="family8_face"/>
            <p:cNvPicPr>
              <a:picLocks noChangeAspect="1"/>
            </p:cNvPicPr>
            <p:nvPr/>
          </p:nvPicPr>
          <p:blipFill>
            <a:blip r:embed="rId10"/>
            <a:stretch>
              <a:fillRect/>
            </a:stretch>
          </p:blipFill>
          <p:spPr>
            <a:xfrm>
              <a:off x="192" y="3072"/>
              <a:ext cx="432" cy="432"/>
            </a:xfrm>
            <a:prstGeom prst="rect">
              <a:avLst/>
            </a:prstGeom>
            <a:noFill/>
            <a:ln w="25400">
              <a:noFill/>
            </a:ln>
          </p:spPr>
        </p:pic>
        <p:pic>
          <p:nvPicPr>
            <p:cNvPr id="28689" name="Picture 32" descr="family8_face"/>
            <p:cNvPicPr>
              <a:picLocks noChangeAspect="1"/>
            </p:cNvPicPr>
            <p:nvPr/>
          </p:nvPicPr>
          <p:blipFill>
            <a:blip r:embed="rId11"/>
            <a:stretch>
              <a:fillRect/>
            </a:stretch>
          </p:blipFill>
          <p:spPr>
            <a:xfrm>
              <a:off x="192" y="3648"/>
              <a:ext cx="423" cy="423"/>
            </a:xfrm>
            <a:prstGeom prst="rect">
              <a:avLst/>
            </a:prstGeom>
            <a:noFill/>
            <a:ln w="25400">
              <a:noFill/>
            </a:ln>
          </p:spPr>
        </p:pic>
        <p:sp>
          <p:nvSpPr>
            <p:cNvPr id="28690" name="Line 33"/>
            <p:cNvSpPr/>
            <p:nvPr/>
          </p:nvSpPr>
          <p:spPr>
            <a:xfrm>
              <a:off x="1152" y="2064"/>
              <a:ext cx="0" cy="288"/>
            </a:xfrm>
            <a:prstGeom prst="line">
              <a:avLst/>
            </a:prstGeom>
            <a:ln w="25400" cap="flat" cmpd="sng">
              <a:solidFill>
                <a:schemeClr val="tx1"/>
              </a:solidFill>
              <a:prstDash val="solid"/>
              <a:headEnd type="none" w="med" len="med"/>
              <a:tailEnd type="none" w="med" len="med"/>
            </a:ln>
          </p:spPr>
        </p:sp>
        <p:sp>
          <p:nvSpPr>
            <p:cNvPr id="28691" name="Line 34"/>
            <p:cNvSpPr/>
            <p:nvPr/>
          </p:nvSpPr>
          <p:spPr>
            <a:xfrm>
              <a:off x="432" y="2256"/>
              <a:ext cx="0" cy="96"/>
            </a:xfrm>
            <a:prstGeom prst="line">
              <a:avLst/>
            </a:prstGeom>
            <a:ln w="25400" cap="flat" cmpd="sng">
              <a:solidFill>
                <a:schemeClr val="tx1"/>
              </a:solidFill>
              <a:prstDash val="solid"/>
              <a:headEnd type="none" w="med" len="med"/>
              <a:tailEnd type="none" w="med" len="med"/>
            </a:ln>
          </p:spPr>
        </p:sp>
        <p:sp>
          <p:nvSpPr>
            <p:cNvPr id="28692" name="Line 35"/>
            <p:cNvSpPr/>
            <p:nvPr/>
          </p:nvSpPr>
          <p:spPr>
            <a:xfrm>
              <a:off x="432" y="2256"/>
              <a:ext cx="1440" cy="0"/>
            </a:xfrm>
            <a:prstGeom prst="line">
              <a:avLst/>
            </a:prstGeom>
            <a:ln w="25400" cap="flat" cmpd="sng">
              <a:solidFill>
                <a:schemeClr val="tx1"/>
              </a:solidFill>
              <a:prstDash val="solid"/>
              <a:headEnd type="none" w="med" len="med"/>
              <a:tailEnd type="none" w="med" len="med"/>
            </a:ln>
          </p:spPr>
        </p:sp>
        <p:sp>
          <p:nvSpPr>
            <p:cNvPr id="28693" name="Line 36"/>
            <p:cNvSpPr/>
            <p:nvPr/>
          </p:nvSpPr>
          <p:spPr>
            <a:xfrm>
              <a:off x="1872" y="2256"/>
              <a:ext cx="0" cy="96"/>
            </a:xfrm>
            <a:prstGeom prst="line">
              <a:avLst/>
            </a:prstGeom>
            <a:ln w="25400" cap="flat" cmpd="sng">
              <a:solidFill>
                <a:schemeClr val="tx1"/>
              </a:solidFill>
              <a:prstDash val="solid"/>
              <a:headEnd type="none" w="med" len="med"/>
              <a:tailEnd type="none" w="med" len="med"/>
            </a:ln>
          </p:spPr>
        </p:sp>
        <p:sp>
          <p:nvSpPr>
            <p:cNvPr id="28694" name="Line 37"/>
            <p:cNvSpPr/>
            <p:nvPr/>
          </p:nvSpPr>
          <p:spPr>
            <a:xfrm>
              <a:off x="1872" y="2784"/>
              <a:ext cx="0" cy="288"/>
            </a:xfrm>
            <a:prstGeom prst="line">
              <a:avLst/>
            </a:prstGeom>
            <a:ln w="25400" cap="flat" cmpd="sng">
              <a:solidFill>
                <a:schemeClr val="tx1"/>
              </a:solidFill>
              <a:prstDash val="solid"/>
              <a:headEnd type="none" w="med" len="med"/>
              <a:tailEnd type="none" w="med" len="med"/>
            </a:ln>
          </p:spPr>
        </p:sp>
        <p:sp>
          <p:nvSpPr>
            <p:cNvPr id="28695" name="Line 38"/>
            <p:cNvSpPr/>
            <p:nvPr/>
          </p:nvSpPr>
          <p:spPr>
            <a:xfrm>
              <a:off x="384" y="2928"/>
              <a:ext cx="0" cy="144"/>
            </a:xfrm>
            <a:prstGeom prst="line">
              <a:avLst/>
            </a:prstGeom>
            <a:ln w="25400" cap="flat" cmpd="sng">
              <a:solidFill>
                <a:schemeClr val="tx1"/>
              </a:solidFill>
              <a:prstDash val="solid"/>
              <a:headEnd type="none" w="med" len="med"/>
              <a:tailEnd type="none" w="med" len="med"/>
            </a:ln>
          </p:spPr>
        </p:sp>
        <p:sp>
          <p:nvSpPr>
            <p:cNvPr id="28696" name="Line 39"/>
            <p:cNvSpPr/>
            <p:nvPr/>
          </p:nvSpPr>
          <p:spPr>
            <a:xfrm>
              <a:off x="384" y="2928"/>
              <a:ext cx="960" cy="0"/>
            </a:xfrm>
            <a:prstGeom prst="line">
              <a:avLst/>
            </a:prstGeom>
            <a:ln w="25400" cap="flat" cmpd="sng">
              <a:solidFill>
                <a:schemeClr val="tx1"/>
              </a:solidFill>
              <a:prstDash val="solid"/>
              <a:headEnd type="none" w="med" len="med"/>
              <a:tailEnd type="none" w="med" len="med"/>
            </a:ln>
          </p:spPr>
        </p:sp>
        <p:sp>
          <p:nvSpPr>
            <p:cNvPr id="28697" name="Line 40"/>
            <p:cNvSpPr/>
            <p:nvPr/>
          </p:nvSpPr>
          <p:spPr>
            <a:xfrm>
              <a:off x="1344" y="2928"/>
              <a:ext cx="0" cy="144"/>
            </a:xfrm>
            <a:prstGeom prst="line">
              <a:avLst/>
            </a:prstGeom>
            <a:ln w="25400" cap="flat" cmpd="sng">
              <a:solidFill>
                <a:schemeClr val="tx1"/>
              </a:solidFill>
              <a:prstDash val="solid"/>
              <a:headEnd type="none" w="med" len="med"/>
              <a:tailEnd type="none" w="med" len="med"/>
            </a:ln>
          </p:spPr>
        </p:sp>
        <p:sp>
          <p:nvSpPr>
            <p:cNvPr id="28698" name="Line 41"/>
            <p:cNvSpPr/>
            <p:nvPr/>
          </p:nvSpPr>
          <p:spPr>
            <a:xfrm>
              <a:off x="864" y="2928"/>
              <a:ext cx="0" cy="144"/>
            </a:xfrm>
            <a:prstGeom prst="line">
              <a:avLst/>
            </a:prstGeom>
            <a:ln w="25400" cap="flat" cmpd="sng">
              <a:solidFill>
                <a:schemeClr val="tx1"/>
              </a:solidFill>
              <a:prstDash val="solid"/>
              <a:headEnd type="none" w="med" len="med"/>
              <a:tailEnd type="none" w="med" len="med"/>
            </a:ln>
          </p:spPr>
        </p:sp>
        <p:sp>
          <p:nvSpPr>
            <p:cNvPr id="28699" name="Line 42"/>
            <p:cNvSpPr/>
            <p:nvPr/>
          </p:nvSpPr>
          <p:spPr>
            <a:xfrm>
              <a:off x="1152" y="2784"/>
              <a:ext cx="0" cy="144"/>
            </a:xfrm>
            <a:prstGeom prst="line">
              <a:avLst/>
            </a:prstGeom>
            <a:ln w="25400" cap="flat" cmpd="sng">
              <a:solidFill>
                <a:schemeClr val="tx1"/>
              </a:solidFill>
              <a:prstDash val="solid"/>
              <a:headEnd type="none" w="med" len="med"/>
              <a:tailEnd type="none" w="med" len="med"/>
            </a:ln>
          </p:spPr>
        </p:sp>
        <p:sp>
          <p:nvSpPr>
            <p:cNvPr id="28700" name="Line 43"/>
            <p:cNvSpPr/>
            <p:nvPr/>
          </p:nvSpPr>
          <p:spPr>
            <a:xfrm>
              <a:off x="384" y="3504"/>
              <a:ext cx="0" cy="144"/>
            </a:xfrm>
            <a:prstGeom prst="line">
              <a:avLst/>
            </a:prstGeom>
            <a:ln w="25400" cap="flat" cmpd="sng">
              <a:solidFill>
                <a:schemeClr val="tx1"/>
              </a:solidFill>
              <a:prstDash val="solid"/>
              <a:headEnd type="none" w="med" len="med"/>
              <a:tailEnd type="none" w="med" len="med"/>
            </a:ln>
          </p:spPr>
        </p:sp>
        <p:sp>
          <p:nvSpPr>
            <p:cNvPr id="28701" name="Line 44"/>
            <p:cNvSpPr/>
            <p:nvPr/>
          </p:nvSpPr>
          <p:spPr>
            <a:xfrm>
              <a:off x="1536" y="3600"/>
              <a:ext cx="0" cy="96"/>
            </a:xfrm>
            <a:prstGeom prst="line">
              <a:avLst/>
            </a:prstGeom>
            <a:ln w="25400" cap="flat" cmpd="sng">
              <a:solidFill>
                <a:schemeClr val="tx1"/>
              </a:solidFill>
              <a:prstDash val="solid"/>
              <a:headEnd type="none" w="med" len="med"/>
              <a:tailEnd type="none" w="med" len="med"/>
            </a:ln>
          </p:spPr>
        </p:sp>
        <p:sp>
          <p:nvSpPr>
            <p:cNvPr id="28702" name="Line 45"/>
            <p:cNvSpPr/>
            <p:nvPr/>
          </p:nvSpPr>
          <p:spPr>
            <a:xfrm>
              <a:off x="1536" y="3600"/>
              <a:ext cx="720" cy="0"/>
            </a:xfrm>
            <a:prstGeom prst="line">
              <a:avLst/>
            </a:prstGeom>
            <a:ln w="25400" cap="flat" cmpd="sng">
              <a:solidFill>
                <a:schemeClr val="tx1"/>
              </a:solidFill>
              <a:prstDash val="solid"/>
              <a:headEnd type="none" w="med" len="med"/>
              <a:tailEnd type="none" w="med" len="med"/>
            </a:ln>
          </p:spPr>
        </p:sp>
        <p:sp>
          <p:nvSpPr>
            <p:cNvPr id="28703" name="Line 46"/>
            <p:cNvSpPr/>
            <p:nvPr/>
          </p:nvSpPr>
          <p:spPr>
            <a:xfrm>
              <a:off x="2256" y="3600"/>
              <a:ext cx="0" cy="96"/>
            </a:xfrm>
            <a:prstGeom prst="line">
              <a:avLst/>
            </a:prstGeom>
            <a:ln w="25400" cap="flat" cmpd="sng">
              <a:solidFill>
                <a:schemeClr val="tx1"/>
              </a:solidFill>
              <a:prstDash val="solid"/>
              <a:headEnd type="none" w="med" len="med"/>
              <a:tailEnd type="none" w="med" len="med"/>
            </a:ln>
          </p:spPr>
        </p:sp>
        <p:sp>
          <p:nvSpPr>
            <p:cNvPr id="28704" name="Line 47"/>
            <p:cNvSpPr/>
            <p:nvPr/>
          </p:nvSpPr>
          <p:spPr>
            <a:xfrm>
              <a:off x="1872" y="3504"/>
              <a:ext cx="0" cy="96"/>
            </a:xfrm>
            <a:prstGeom prst="line">
              <a:avLst/>
            </a:prstGeom>
            <a:ln w="25400" cap="flat" cmpd="sng">
              <a:solidFill>
                <a:schemeClr val="tx1"/>
              </a:solidFill>
              <a:prstDash val="solid"/>
              <a:headEnd type="none" w="med" len="med"/>
              <a:tailEnd type="none" w="med" len="med"/>
            </a:ln>
          </p:spPr>
        </p:sp>
      </p:grpSp>
      <p:sp>
        <p:nvSpPr>
          <p:cNvPr id="2111" name="Rectangle 63"/>
          <p:cNvSpPr/>
          <p:nvPr/>
        </p:nvSpPr>
        <p:spPr>
          <a:xfrm>
            <a:off x="374650" y="5759450"/>
            <a:ext cx="3048000" cy="53340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Lineal Tree</a:t>
            </a:r>
            <a:endParaRPr lang="en-US" altLang="zh-CN" sz="2000" b="1">
              <a:solidFill>
                <a:schemeClr val="hlink"/>
              </a:solidFill>
              <a:latin typeface="Arial" panose="020B0604020202020204" pitchFamily="34" charset="0"/>
            </a:endParaRPr>
          </a:p>
          <a:p>
            <a:pPr marL="0" lvl="0" indent="0" algn="ctr" eaLnBrk="1" hangingPunct="1">
              <a:spcBef>
                <a:spcPct val="0"/>
              </a:spcBef>
              <a:buNone/>
            </a:pPr>
            <a:r>
              <a:rPr lang="zh-CN" altLang="en-US" sz="2000" b="1">
                <a:solidFill>
                  <a:schemeClr val="hlink"/>
                </a:solidFill>
                <a:latin typeface="Arial" panose="020B0604020202020204" pitchFamily="34" charset="0"/>
              </a:rPr>
              <a:t>直系树</a:t>
            </a:r>
            <a:endParaRPr lang="en-US" altLang="zh-CN" sz="2000" b="1">
              <a:latin typeface="Arial" panose="020B0604020202020204" pitchFamily="34" charset="0"/>
            </a:endParaRPr>
          </a:p>
        </p:txBody>
      </p:sp>
      <p:pic>
        <p:nvPicPr>
          <p:cNvPr id="48" name="内容占位符 3"/>
          <p:cNvPicPr>
            <a:picLocks noChangeAspect="1"/>
          </p:cNvPicPr>
          <p:nvPr/>
        </p:nvPicPr>
        <p:blipFill>
          <a:blip r:embed="rId12"/>
          <a:stretch>
            <a:fillRect/>
          </a:stretch>
        </p:blipFill>
        <p:spPr>
          <a:xfrm>
            <a:off x="3214688" y="1195388"/>
            <a:ext cx="6400800" cy="41021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wipe(left)">
                                      <p:cBhvr>
                                        <p:cTn id="7" dur="500"/>
                                        <p:tgtEl>
                                          <p:spTgt spid="2051"/>
                                        </p:tgtEl>
                                      </p:cBhvr>
                                    </p:animEffect>
                                  </p:childTnLst>
                                  <p:subTnLst>
                                    <p:audio>
                                      <p:cMediaNode>
                                        <p:cTn display="0" masterRel="sameClick">
                                          <p:stCondLst>
                                            <p:cond evt="begin" delay="0">
                                              <p:tn val="5"/>
                                            </p:cond>
                                          </p:stCondLst>
                                          <p:endCondLst>
                                            <p:cond evt="onStopAudio" delay="0">
                                              <p:tgtEl>
                                                <p:sldTgt/>
                                              </p:tgtEl>
                                            </p:cond>
                                          </p:endCondLst>
                                        </p:cTn>
                                        <p:tgtEl>
                                          <p:sndTgt r:embed="rId13" name="TYPE.WAV"/>
                                        </p:tgtEl>
                                      </p:cMediaNode>
                                    </p:audio>
                                  </p:sub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052"/>
                                        </p:tgtEl>
                                        <p:attrNameLst>
                                          <p:attrName>style.visibility</p:attrName>
                                        </p:attrNameLst>
                                      </p:cBhvr>
                                      <p:to>
                                        <p:strVal val="visible"/>
                                      </p:to>
                                    </p:set>
                                    <p:animEffect transition="in" filter="wipe(left)">
                                      <p:cBhvr>
                                        <p:cTn id="11" dur="500"/>
                                        <p:tgtEl>
                                          <p:spTgt spid="2052"/>
                                        </p:tgtEl>
                                      </p:cBhvr>
                                    </p:animEffect>
                                  </p:childTnLst>
                                  <p:subTnLst>
                                    <p:audio>
                                      <p:cMediaNode>
                                        <p:cTn display="0" masterRel="sameClick">
                                          <p:stCondLst>
                                            <p:cond evt="begin" delay="0">
                                              <p:tn val="9"/>
                                            </p:cond>
                                          </p:stCondLst>
                                          <p:endCondLst>
                                            <p:cond evt="onStopAudio" delay="0">
                                              <p:tgtEl>
                                                <p:sldTgt/>
                                              </p:tgtEl>
                                            </p:cond>
                                          </p:endCondLst>
                                        </p:cTn>
                                        <p:tgtEl>
                                          <p:sndTgt r:embed="rId13" name="TYPE.WAV"/>
                                        </p:tgtEl>
                                      </p:cMediaNode>
                                    </p:audio>
                                  </p:sub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2096"/>
                                        </p:tgtEl>
                                        <p:attrNameLst>
                                          <p:attrName>style.visibility</p:attrName>
                                        </p:attrNameLst>
                                      </p:cBhvr>
                                      <p:to>
                                        <p:strVal val="visible"/>
                                      </p:to>
                                    </p:set>
                                    <p:animEffect transition="in" filter="wipe(up)">
                                      <p:cBhvr>
                                        <p:cTn id="16" dur="500"/>
                                        <p:tgtEl>
                                          <p:spTgt spid="2096"/>
                                        </p:tgtEl>
                                      </p:cBhvr>
                                    </p:animEffect>
                                  </p:childTnLst>
                                  <p:subTnLst>
                                    <p:audio>
                                      <p:cMediaNode>
                                        <p:cTn display="0" masterRel="sameClick">
                                          <p:stCondLst>
                                            <p:cond evt="begin" delay="0">
                                              <p:tn val="14"/>
                                            </p:cond>
                                          </p:stCondLst>
                                          <p:endCondLst>
                                            <p:cond evt="onStopAudio" delay="0">
                                              <p:tgtEl>
                                                <p:sldTgt/>
                                              </p:tgtEl>
                                            </p:cond>
                                          </p:endCondLst>
                                        </p:cTn>
                                        <p:tgtEl>
                                          <p:sndTgt r:embed="rId14" name="CAMERA.WAV"/>
                                        </p:tgtEl>
                                      </p:cMediaNode>
                                    </p:audio>
                                  </p:sub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111"/>
                                        </p:tgtEl>
                                        <p:attrNameLst>
                                          <p:attrName>style.visibility</p:attrName>
                                        </p:attrNameLst>
                                      </p:cBhvr>
                                      <p:to>
                                        <p:strVal val="visible"/>
                                      </p:to>
                                    </p:set>
                                    <p:animEffect transition="in" filter="wipe(left)">
                                      <p:cBhvr>
                                        <p:cTn id="20" dur="500"/>
                                        <p:tgtEl>
                                          <p:spTgt spid="2111"/>
                                        </p:tgtEl>
                                      </p:cBhvr>
                                    </p:animEffect>
                                  </p:childTnLst>
                                  <p:subTnLst>
                                    <p:audio>
                                      <p:cMediaNode>
                                        <p:cTn display="0" masterRel="sameClick">
                                          <p:stCondLst>
                                            <p:cond evt="begin" delay="0">
                                              <p:tn val="18"/>
                                            </p:cond>
                                          </p:stCondLst>
                                          <p:endCondLst>
                                            <p:cond evt="onStopAudio" delay="0">
                                              <p:tgtEl>
                                                <p:sldTgt/>
                                              </p:tgtEl>
                                            </p:cond>
                                          </p:endCondLst>
                                        </p:cTn>
                                        <p:tgtEl>
                                          <p:sndTgt r:embed="rId13" name="TYPE.WAV"/>
                                        </p:tgtEl>
                                      </p:cMediaNode>
                                    </p:audio>
                                  </p:sub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p:bldP spid="2052" grpId="0"/>
      <p:bldP spid="21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44033" name="Group 48"/>
          <p:cNvGrpSpPr/>
          <p:nvPr/>
        </p:nvGrpSpPr>
        <p:grpSpPr>
          <a:xfrm>
            <a:off x="5943600" y="533400"/>
            <a:ext cx="2744788" cy="1982788"/>
            <a:chOff x="3456" y="816"/>
            <a:chExt cx="1729" cy="1249"/>
          </a:xfrm>
        </p:grpSpPr>
        <p:sp>
          <p:nvSpPr>
            <p:cNvPr id="44044" name="Oval 3"/>
            <p:cNvSpPr/>
            <p:nvPr/>
          </p:nvSpPr>
          <p:spPr>
            <a:xfrm>
              <a:off x="4222" y="81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A</a:t>
              </a:r>
              <a:endParaRPr lang="en-US" altLang="zh-CN" sz="1800" b="1"/>
            </a:p>
          </p:txBody>
        </p:sp>
        <p:sp>
          <p:nvSpPr>
            <p:cNvPr id="44045" name="Oval 4"/>
            <p:cNvSpPr/>
            <p:nvPr/>
          </p:nvSpPr>
          <p:spPr>
            <a:xfrm>
              <a:off x="4224" y="115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C</a:t>
              </a:r>
              <a:endParaRPr lang="en-US" altLang="zh-CN" sz="1800" b="1"/>
            </a:p>
          </p:txBody>
        </p:sp>
        <p:sp>
          <p:nvSpPr>
            <p:cNvPr id="44046" name="Oval 5"/>
            <p:cNvSpPr/>
            <p:nvPr/>
          </p:nvSpPr>
          <p:spPr>
            <a:xfrm>
              <a:off x="3840" y="115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B</a:t>
              </a:r>
              <a:endParaRPr lang="en-US" altLang="zh-CN" sz="1800" b="1"/>
            </a:p>
          </p:txBody>
        </p:sp>
        <p:sp>
          <p:nvSpPr>
            <p:cNvPr id="44047" name="Oval 6"/>
            <p:cNvSpPr/>
            <p:nvPr/>
          </p:nvSpPr>
          <p:spPr>
            <a:xfrm>
              <a:off x="4656" y="115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D</a:t>
              </a:r>
              <a:endParaRPr lang="en-US" altLang="zh-CN" sz="1800" b="1"/>
            </a:p>
          </p:txBody>
        </p:sp>
        <p:sp>
          <p:nvSpPr>
            <p:cNvPr id="44048" name="Oval 8"/>
            <p:cNvSpPr/>
            <p:nvPr/>
          </p:nvSpPr>
          <p:spPr>
            <a:xfrm>
              <a:off x="4224"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G</a:t>
              </a:r>
              <a:endParaRPr lang="en-US" altLang="zh-CN" sz="1800" b="1"/>
            </a:p>
          </p:txBody>
        </p:sp>
        <p:sp>
          <p:nvSpPr>
            <p:cNvPr id="44049" name="Oval 9"/>
            <p:cNvSpPr/>
            <p:nvPr/>
          </p:nvSpPr>
          <p:spPr>
            <a:xfrm>
              <a:off x="3936"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F</a:t>
              </a:r>
              <a:endParaRPr lang="en-US" altLang="zh-CN" sz="1800" b="1"/>
            </a:p>
          </p:txBody>
        </p:sp>
        <p:sp>
          <p:nvSpPr>
            <p:cNvPr id="44050" name="Oval 10"/>
            <p:cNvSpPr/>
            <p:nvPr/>
          </p:nvSpPr>
          <p:spPr>
            <a:xfrm>
              <a:off x="3648"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E</a:t>
              </a:r>
              <a:endParaRPr lang="en-US" altLang="zh-CN" sz="1800" b="1"/>
            </a:p>
          </p:txBody>
        </p:sp>
        <p:sp>
          <p:nvSpPr>
            <p:cNvPr id="44051" name="Oval 11"/>
            <p:cNvSpPr/>
            <p:nvPr/>
          </p:nvSpPr>
          <p:spPr>
            <a:xfrm>
              <a:off x="4512"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H</a:t>
              </a:r>
              <a:endParaRPr lang="en-US" altLang="zh-CN" sz="1800" b="1"/>
            </a:p>
          </p:txBody>
        </p:sp>
        <p:sp>
          <p:nvSpPr>
            <p:cNvPr id="44052" name="Oval 12"/>
            <p:cNvSpPr/>
            <p:nvPr/>
          </p:nvSpPr>
          <p:spPr>
            <a:xfrm>
              <a:off x="4752"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I</a:t>
              </a:r>
              <a:endParaRPr lang="en-US" altLang="zh-CN" sz="1800" b="1"/>
            </a:p>
          </p:txBody>
        </p:sp>
        <p:sp>
          <p:nvSpPr>
            <p:cNvPr id="44053" name="Oval 13"/>
            <p:cNvSpPr/>
            <p:nvPr/>
          </p:nvSpPr>
          <p:spPr>
            <a:xfrm>
              <a:off x="4992"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J</a:t>
              </a:r>
              <a:endParaRPr lang="en-US" altLang="zh-CN" sz="1800" b="1"/>
            </a:p>
          </p:txBody>
        </p:sp>
        <p:sp>
          <p:nvSpPr>
            <p:cNvPr id="44054" name="Oval 14"/>
            <p:cNvSpPr/>
            <p:nvPr/>
          </p:nvSpPr>
          <p:spPr>
            <a:xfrm>
              <a:off x="4512" y="187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M</a:t>
              </a:r>
              <a:endParaRPr lang="en-US" altLang="zh-CN" sz="1800" b="1"/>
            </a:p>
          </p:txBody>
        </p:sp>
        <p:sp>
          <p:nvSpPr>
            <p:cNvPr id="44055" name="Oval 15"/>
            <p:cNvSpPr/>
            <p:nvPr/>
          </p:nvSpPr>
          <p:spPr>
            <a:xfrm>
              <a:off x="3744" y="187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L</a:t>
              </a:r>
              <a:endParaRPr lang="en-US" altLang="zh-CN" sz="1800" b="1"/>
            </a:p>
          </p:txBody>
        </p:sp>
        <p:sp>
          <p:nvSpPr>
            <p:cNvPr id="44056" name="Oval 16"/>
            <p:cNvSpPr/>
            <p:nvPr/>
          </p:nvSpPr>
          <p:spPr>
            <a:xfrm>
              <a:off x="3456" y="187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K</a:t>
              </a:r>
              <a:endParaRPr lang="en-US" altLang="zh-CN" sz="1800" b="1"/>
            </a:p>
          </p:txBody>
        </p:sp>
        <p:sp>
          <p:nvSpPr>
            <p:cNvPr id="44057" name="Line 17"/>
            <p:cNvSpPr/>
            <p:nvPr/>
          </p:nvSpPr>
          <p:spPr>
            <a:xfrm>
              <a:off x="4320" y="1008"/>
              <a:ext cx="0" cy="144"/>
            </a:xfrm>
            <a:prstGeom prst="line">
              <a:avLst/>
            </a:prstGeom>
            <a:ln w="25400" cap="flat" cmpd="sng">
              <a:solidFill>
                <a:schemeClr val="tx1"/>
              </a:solidFill>
              <a:prstDash val="solid"/>
              <a:headEnd type="none" w="med" len="med"/>
              <a:tailEnd type="none" w="med" len="med"/>
            </a:ln>
          </p:spPr>
        </p:sp>
        <p:sp>
          <p:nvSpPr>
            <p:cNvPr id="44058" name="Line 18"/>
            <p:cNvSpPr/>
            <p:nvPr/>
          </p:nvSpPr>
          <p:spPr>
            <a:xfrm>
              <a:off x="4320" y="1344"/>
              <a:ext cx="0" cy="144"/>
            </a:xfrm>
            <a:prstGeom prst="line">
              <a:avLst/>
            </a:prstGeom>
            <a:ln w="25400" cap="flat" cmpd="sng">
              <a:solidFill>
                <a:schemeClr val="tx1"/>
              </a:solidFill>
              <a:prstDash val="solid"/>
              <a:headEnd type="none" w="med" len="med"/>
              <a:tailEnd type="none" w="med" len="med"/>
            </a:ln>
          </p:spPr>
        </p:sp>
        <p:sp>
          <p:nvSpPr>
            <p:cNvPr id="44059" name="Line 19"/>
            <p:cNvSpPr/>
            <p:nvPr/>
          </p:nvSpPr>
          <p:spPr>
            <a:xfrm>
              <a:off x="4608" y="1680"/>
              <a:ext cx="0" cy="192"/>
            </a:xfrm>
            <a:prstGeom prst="line">
              <a:avLst/>
            </a:prstGeom>
            <a:ln w="25400" cap="flat" cmpd="sng">
              <a:solidFill>
                <a:schemeClr val="tx1"/>
              </a:solidFill>
              <a:prstDash val="solid"/>
              <a:headEnd type="none" w="med" len="med"/>
              <a:tailEnd type="none" w="med" len="med"/>
            </a:ln>
          </p:spPr>
        </p:sp>
        <p:sp>
          <p:nvSpPr>
            <p:cNvPr id="44060" name="Line 20"/>
            <p:cNvSpPr/>
            <p:nvPr/>
          </p:nvSpPr>
          <p:spPr>
            <a:xfrm flipH="1">
              <a:off x="3984" y="993"/>
              <a:ext cx="288" cy="168"/>
            </a:xfrm>
            <a:prstGeom prst="line">
              <a:avLst/>
            </a:prstGeom>
            <a:ln w="25400" cap="flat" cmpd="sng">
              <a:solidFill>
                <a:schemeClr val="tx1"/>
              </a:solidFill>
              <a:prstDash val="solid"/>
              <a:headEnd type="none" w="med" len="med"/>
              <a:tailEnd type="none" w="med" len="med"/>
            </a:ln>
          </p:spPr>
        </p:sp>
        <p:sp>
          <p:nvSpPr>
            <p:cNvPr id="44061" name="Line 21"/>
            <p:cNvSpPr/>
            <p:nvPr/>
          </p:nvSpPr>
          <p:spPr>
            <a:xfrm>
              <a:off x="4368" y="993"/>
              <a:ext cx="311" cy="190"/>
            </a:xfrm>
            <a:prstGeom prst="line">
              <a:avLst/>
            </a:prstGeom>
            <a:ln w="25400" cap="flat" cmpd="sng">
              <a:solidFill>
                <a:schemeClr val="tx1"/>
              </a:solidFill>
              <a:prstDash val="solid"/>
              <a:headEnd type="none" w="med" len="med"/>
              <a:tailEnd type="none" w="med" len="med"/>
            </a:ln>
          </p:spPr>
        </p:sp>
        <p:sp>
          <p:nvSpPr>
            <p:cNvPr id="44062" name="Line 22"/>
            <p:cNvSpPr/>
            <p:nvPr/>
          </p:nvSpPr>
          <p:spPr>
            <a:xfrm flipH="1">
              <a:off x="3792" y="1317"/>
              <a:ext cx="96" cy="192"/>
            </a:xfrm>
            <a:prstGeom prst="line">
              <a:avLst/>
            </a:prstGeom>
            <a:ln w="25400" cap="flat" cmpd="sng">
              <a:solidFill>
                <a:schemeClr val="tx1"/>
              </a:solidFill>
              <a:prstDash val="solid"/>
              <a:headEnd type="none" w="med" len="med"/>
              <a:tailEnd type="none" w="med" len="med"/>
            </a:ln>
          </p:spPr>
        </p:sp>
        <p:sp>
          <p:nvSpPr>
            <p:cNvPr id="44063" name="Line 23"/>
            <p:cNvSpPr/>
            <p:nvPr/>
          </p:nvSpPr>
          <p:spPr>
            <a:xfrm>
              <a:off x="3984" y="1333"/>
              <a:ext cx="48" cy="156"/>
            </a:xfrm>
            <a:prstGeom prst="line">
              <a:avLst/>
            </a:prstGeom>
            <a:ln w="25400" cap="flat" cmpd="sng">
              <a:solidFill>
                <a:schemeClr val="tx1"/>
              </a:solidFill>
              <a:prstDash val="solid"/>
              <a:headEnd type="none" w="med" len="med"/>
              <a:tailEnd type="none" w="med" len="med"/>
            </a:ln>
          </p:spPr>
        </p:sp>
        <p:sp>
          <p:nvSpPr>
            <p:cNvPr id="44064" name="Line 24"/>
            <p:cNvSpPr/>
            <p:nvPr/>
          </p:nvSpPr>
          <p:spPr>
            <a:xfrm flipH="1">
              <a:off x="3600" y="1673"/>
              <a:ext cx="96" cy="204"/>
            </a:xfrm>
            <a:prstGeom prst="line">
              <a:avLst/>
            </a:prstGeom>
            <a:ln w="25400" cap="flat" cmpd="sng">
              <a:solidFill>
                <a:schemeClr val="tx1"/>
              </a:solidFill>
              <a:prstDash val="solid"/>
              <a:headEnd type="none" w="med" len="med"/>
              <a:tailEnd type="none" w="med" len="med"/>
            </a:ln>
          </p:spPr>
        </p:sp>
        <p:sp>
          <p:nvSpPr>
            <p:cNvPr id="44065" name="Line 25"/>
            <p:cNvSpPr/>
            <p:nvPr/>
          </p:nvSpPr>
          <p:spPr>
            <a:xfrm>
              <a:off x="3792" y="1673"/>
              <a:ext cx="48" cy="204"/>
            </a:xfrm>
            <a:prstGeom prst="line">
              <a:avLst/>
            </a:prstGeom>
            <a:ln w="25400" cap="flat" cmpd="sng">
              <a:solidFill>
                <a:schemeClr val="tx1"/>
              </a:solidFill>
              <a:prstDash val="solid"/>
              <a:headEnd type="none" w="med" len="med"/>
              <a:tailEnd type="none" w="med" len="med"/>
            </a:ln>
          </p:spPr>
        </p:sp>
        <p:sp>
          <p:nvSpPr>
            <p:cNvPr id="44066" name="Line 26"/>
            <p:cNvSpPr/>
            <p:nvPr/>
          </p:nvSpPr>
          <p:spPr>
            <a:xfrm flipH="1">
              <a:off x="4608" y="1344"/>
              <a:ext cx="96" cy="144"/>
            </a:xfrm>
            <a:prstGeom prst="line">
              <a:avLst/>
            </a:prstGeom>
            <a:ln w="25400" cap="flat" cmpd="sng">
              <a:solidFill>
                <a:schemeClr val="tx1"/>
              </a:solidFill>
              <a:prstDash val="solid"/>
              <a:headEnd type="none" w="med" len="med"/>
              <a:tailEnd type="none" w="med" len="med"/>
            </a:ln>
          </p:spPr>
        </p:sp>
        <p:sp>
          <p:nvSpPr>
            <p:cNvPr id="44067" name="Line 27"/>
            <p:cNvSpPr/>
            <p:nvPr/>
          </p:nvSpPr>
          <p:spPr>
            <a:xfrm>
              <a:off x="4773" y="1344"/>
              <a:ext cx="25" cy="144"/>
            </a:xfrm>
            <a:prstGeom prst="line">
              <a:avLst/>
            </a:prstGeom>
            <a:ln w="25400" cap="flat" cmpd="sng">
              <a:solidFill>
                <a:schemeClr val="tx1"/>
              </a:solidFill>
              <a:prstDash val="solid"/>
              <a:headEnd type="none" w="med" len="med"/>
              <a:tailEnd type="none" w="med" len="med"/>
            </a:ln>
          </p:spPr>
        </p:sp>
        <p:sp>
          <p:nvSpPr>
            <p:cNvPr id="44068" name="Line 28"/>
            <p:cNvSpPr/>
            <p:nvPr/>
          </p:nvSpPr>
          <p:spPr>
            <a:xfrm>
              <a:off x="4819" y="1296"/>
              <a:ext cx="227" cy="192"/>
            </a:xfrm>
            <a:prstGeom prst="line">
              <a:avLst/>
            </a:prstGeom>
            <a:ln w="25400" cap="flat" cmpd="sng">
              <a:solidFill>
                <a:schemeClr val="tx1"/>
              </a:solidFill>
              <a:prstDash val="solid"/>
              <a:headEnd type="none" w="med" len="med"/>
              <a:tailEnd type="none" w="med" len="med"/>
            </a:ln>
          </p:spPr>
        </p:sp>
      </p:grpSp>
      <p:sp>
        <p:nvSpPr>
          <p:cNvPr id="5155" name="Text Box 35"/>
          <p:cNvSpPr txBox="1"/>
          <p:nvPr/>
        </p:nvSpPr>
        <p:spPr>
          <a:xfrm>
            <a:off x="381000" y="457200"/>
            <a:ext cx="5181600" cy="10064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degree of a node ::= </a:t>
            </a:r>
            <a:r>
              <a:rPr lang="en-US" altLang="zh-CN" sz="2000" b="1">
                <a:latin typeface="Arial" panose="020B0604020202020204" pitchFamily="34" charset="0"/>
                <a:sym typeface="Wingdings" panose="05000000000000000000" pitchFamily="2" charset="2"/>
              </a:rPr>
              <a:t>number of subtrees of the node.  For example, degree(A) = 3, degree(F) = 0.</a:t>
            </a:r>
            <a:endParaRPr lang="en-US" altLang="zh-CN" sz="2000" b="1">
              <a:latin typeface="Arial" panose="020B0604020202020204" pitchFamily="34" charset="0"/>
            </a:endParaRPr>
          </a:p>
        </p:txBody>
      </p:sp>
      <p:grpSp>
        <p:nvGrpSpPr>
          <p:cNvPr id="5158" name="Group 38"/>
          <p:cNvGrpSpPr/>
          <p:nvPr/>
        </p:nvGrpSpPr>
        <p:grpSpPr>
          <a:xfrm>
            <a:off x="381000" y="1676400"/>
            <a:ext cx="5257800" cy="777875"/>
            <a:chOff x="240" y="912"/>
            <a:chExt cx="3312" cy="490"/>
          </a:xfrm>
        </p:grpSpPr>
        <p:sp>
          <p:nvSpPr>
            <p:cNvPr id="44042" name="Text Box 36"/>
            <p:cNvSpPr txBox="1"/>
            <p:nvPr/>
          </p:nvSpPr>
          <p:spPr>
            <a:xfrm>
              <a:off x="240" y="960"/>
              <a:ext cx="3264" cy="442"/>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degree of a tree ::= </a:t>
              </a:r>
              <a:r>
                <a:rPr lang="en-US" altLang="zh-CN" sz="2000" b="1">
                  <a:latin typeface="Arial" panose="020B0604020202020204" pitchFamily="34" charset="0"/>
                  <a:sym typeface="Wingdings" panose="05000000000000000000" pitchFamily="2" charset="2"/>
                </a:rPr>
                <a:t> </a:t>
              </a:r>
              <a:endParaRPr lang="en-US" altLang="zh-CN" sz="2000" b="1">
                <a:latin typeface="Arial" panose="020B0604020202020204" pitchFamily="34" charset="0"/>
                <a:sym typeface="Wingdings" panose="05000000000000000000" pitchFamily="2" charset="2"/>
              </a:endParaRPr>
            </a:p>
            <a:p>
              <a:pPr marL="389255" lvl="0" indent="-389255" eaLnBrk="1" hangingPunct="1">
                <a:spcBef>
                  <a:spcPct val="0"/>
                </a:spcBef>
                <a:buNone/>
              </a:pPr>
              <a:r>
                <a:rPr lang="en-US" altLang="zh-CN" sz="2000" b="1">
                  <a:latin typeface="Arial" panose="020B0604020202020204" pitchFamily="34" charset="0"/>
                </a:rPr>
                <a:t>      For example, degree of this tree = 3.</a:t>
              </a:r>
              <a:endParaRPr lang="en-US" altLang="zh-CN" sz="2000" b="1">
                <a:latin typeface="Arial" panose="020B0604020202020204" pitchFamily="34" charset="0"/>
              </a:endParaRPr>
            </a:p>
          </p:txBody>
        </p:sp>
        <p:graphicFrame>
          <p:nvGraphicFramePr>
            <p:cNvPr id="44043" name="Object 37"/>
            <p:cNvGraphicFramePr>
              <a:graphicFrameLocks noChangeAspect="1"/>
            </p:cNvGraphicFramePr>
            <p:nvPr/>
          </p:nvGraphicFramePr>
          <p:xfrm>
            <a:off x="1968" y="912"/>
            <a:ext cx="1584" cy="285"/>
          </p:xfrm>
          <a:graphic>
            <a:graphicData uri="http://schemas.openxmlformats.org/presentationml/2006/ole">
              <mc:AlternateContent xmlns:mc="http://schemas.openxmlformats.org/markup-compatibility/2006">
                <mc:Choice xmlns:v="urn:schemas-microsoft-com:vml" Requires="v">
                  <p:oleObj spid="_x0000_s3076" name="" r:id="rId1" imgW="25450800" imgH="4610100" progId="Equation.3">
                    <p:embed/>
                  </p:oleObj>
                </mc:Choice>
                <mc:Fallback>
                  <p:oleObj name="" r:id="rId1" imgW="25450800" imgH="4610100" progId="Equation.3">
                    <p:embed/>
                    <p:pic>
                      <p:nvPicPr>
                        <p:cNvPr id="0" name="图片 3075"/>
                        <p:cNvPicPr/>
                        <p:nvPr/>
                      </p:nvPicPr>
                      <p:blipFill>
                        <a:blip r:embed="rId2"/>
                        <a:stretch>
                          <a:fillRect/>
                        </a:stretch>
                      </p:blipFill>
                      <p:spPr>
                        <a:xfrm>
                          <a:off x="1968" y="912"/>
                          <a:ext cx="1584" cy="285"/>
                        </a:xfrm>
                        <a:prstGeom prst="rect">
                          <a:avLst/>
                        </a:prstGeom>
                        <a:noFill/>
                        <a:ln w="38100">
                          <a:noFill/>
                          <a:miter/>
                        </a:ln>
                      </p:spPr>
                    </p:pic>
                  </p:oleObj>
                </mc:Fallback>
              </mc:AlternateContent>
            </a:graphicData>
          </a:graphic>
        </p:graphicFrame>
      </p:grpSp>
      <p:sp>
        <p:nvSpPr>
          <p:cNvPr id="5159" name="Text Box 39"/>
          <p:cNvSpPr txBox="1"/>
          <p:nvPr/>
        </p:nvSpPr>
        <p:spPr>
          <a:xfrm>
            <a:off x="381000" y="4724400"/>
            <a:ext cx="80010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leaf ( terminal node ) ::= </a:t>
            </a:r>
            <a:r>
              <a:rPr lang="en-US" altLang="zh-CN" sz="2000" b="1">
                <a:latin typeface="Arial" panose="020B0604020202020204" pitchFamily="34" charset="0"/>
                <a:sym typeface="Wingdings" panose="05000000000000000000" pitchFamily="2" charset="2"/>
              </a:rPr>
              <a:t>a node with degree 0 (no children).</a:t>
            </a:r>
            <a:endParaRPr lang="en-US" altLang="zh-CN" sz="2000" b="1">
              <a:latin typeface="Arial" panose="020B0604020202020204" pitchFamily="34" charset="0"/>
            </a:endParaRPr>
          </a:p>
        </p:txBody>
      </p:sp>
      <p:sp>
        <p:nvSpPr>
          <p:cNvPr id="5160" name="Text Box 40"/>
          <p:cNvSpPr txBox="1"/>
          <p:nvPr/>
        </p:nvSpPr>
        <p:spPr>
          <a:xfrm>
            <a:off x="381000" y="2667000"/>
            <a:ext cx="50292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parent ::= </a:t>
            </a:r>
            <a:r>
              <a:rPr lang="en-US" altLang="zh-CN" sz="2000" b="1">
                <a:latin typeface="Arial" panose="020B0604020202020204" pitchFamily="34" charset="0"/>
                <a:sym typeface="Wingdings" panose="05000000000000000000" pitchFamily="2" charset="2"/>
              </a:rPr>
              <a:t>a node that has subtrees.</a:t>
            </a:r>
            <a:endParaRPr lang="en-US" altLang="zh-CN" sz="2000" b="1">
              <a:latin typeface="Arial" panose="020B0604020202020204" pitchFamily="34" charset="0"/>
            </a:endParaRPr>
          </a:p>
        </p:txBody>
      </p:sp>
      <p:sp>
        <p:nvSpPr>
          <p:cNvPr id="5161" name="Text Box 41"/>
          <p:cNvSpPr txBox="1"/>
          <p:nvPr/>
        </p:nvSpPr>
        <p:spPr>
          <a:xfrm>
            <a:off x="381000" y="3352800"/>
            <a:ext cx="68580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children ::= </a:t>
            </a:r>
            <a:r>
              <a:rPr lang="en-US" altLang="zh-CN" sz="2000" b="1">
                <a:latin typeface="Arial" panose="020B0604020202020204" pitchFamily="34" charset="0"/>
                <a:sym typeface="Wingdings" panose="05000000000000000000" pitchFamily="2" charset="2"/>
              </a:rPr>
              <a:t>the roots of the subtrees of a parent.</a:t>
            </a:r>
            <a:endParaRPr lang="en-US" altLang="zh-CN" sz="2000" b="1">
              <a:latin typeface="Arial" panose="020B0604020202020204" pitchFamily="34" charset="0"/>
            </a:endParaRPr>
          </a:p>
        </p:txBody>
      </p:sp>
      <p:sp>
        <p:nvSpPr>
          <p:cNvPr id="5162" name="Text Box 42"/>
          <p:cNvSpPr txBox="1"/>
          <p:nvPr/>
        </p:nvSpPr>
        <p:spPr>
          <a:xfrm>
            <a:off x="381000" y="4038600"/>
            <a:ext cx="57912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siblings ::= </a:t>
            </a:r>
            <a:r>
              <a:rPr lang="en-US" altLang="zh-CN" sz="2000" b="1">
                <a:latin typeface="Arial" panose="020B0604020202020204" pitchFamily="34" charset="0"/>
                <a:sym typeface="Wingdings" panose="05000000000000000000" pitchFamily="2" charset="2"/>
              </a:rPr>
              <a:t>children of the same parent.</a:t>
            </a:r>
            <a:endParaRPr lang="en-US" altLang="zh-CN" sz="2000" b="1">
              <a:latin typeface="Arial" panose="020B0604020202020204" pitchFamily="34" charset="0"/>
            </a:endParaRPr>
          </a:p>
        </p:txBody>
      </p:sp>
      <p:sp>
        <p:nvSpPr>
          <p:cNvPr id="44040" name="Text Box 47"/>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§1  Preliminaries</a:t>
            </a:r>
            <a:endParaRPr lang="en-US" altLang="zh-CN" sz="1800" b="1"/>
          </a:p>
        </p:txBody>
      </p:sp>
      <p:pic>
        <p:nvPicPr>
          <p:cNvPr id="44041" name="图片 36"/>
          <p:cNvPicPr>
            <a:picLocks noChangeAspect="1"/>
          </p:cNvPicPr>
          <p:nvPr/>
        </p:nvPicPr>
        <p:blipFill>
          <a:blip r:embed="rId3"/>
          <a:stretch>
            <a:fillRect/>
          </a:stretch>
        </p:blipFill>
        <p:spPr>
          <a:xfrm>
            <a:off x="7772400" y="5540375"/>
            <a:ext cx="1347788" cy="13176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5155"/>
                                        </p:tgtEl>
                                        <p:attrNameLst>
                                          <p:attrName>style.visibility</p:attrName>
                                        </p:attrNameLst>
                                      </p:cBhvr>
                                      <p:to>
                                        <p:strVal val="visible"/>
                                      </p:to>
                                    </p:set>
                                    <p:animEffect transition="in" filter="strips(downRight)">
                                      <p:cBhvr>
                                        <p:cTn id="7" dur="500"/>
                                        <p:tgtEl>
                                          <p:spTgt spid="5155"/>
                                        </p:tgtEl>
                                      </p:cBhvr>
                                    </p:animEffect>
                                  </p:childTnLst>
                                  <p:subTnLst>
                                    <p:audio>
                                      <p:cMediaNode>
                                        <p:cTn display="0" masterRel="sameClick">
                                          <p:stCondLst>
                                            <p:cond evt="begin" delay="0">
                                              <p:tn val="5"/>
                                            </p:cond>
                                          </p:stCondLst>
                                          <p:endCondLst>
                                            <p:cond evt="onStopAudio" delay="0">
                                              <p:tgtEl>
                                                <p:sldTgt/>
                                              </p:tgtEl>
                                            </p:cond>
                                          </p:endCondLst>
                                        </p:cTn>
                                        <p:tgtEl>
                                          <p:sndTgt r:embed="rId4" name="PROJCTOR.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5158"/>
                                        </p:tgtEl>
                                        <p:attrNameLst>
                                          <p:attrName>style.visibility</p:attrName>
                                        </p:attrNameLst>
                                      </p:cBhvr>
                                      <p:to>
                                        <p:strVal val="visible"/>
                                      </p:to>
                                    </p:set>
                                    <p:animEffect transition="in" filter="strips(downRight)">
                                      <p:cBhvr>
                                        <p:cTn id="12" dur="500"/>
                                        <p:tgtEl>
                                          <p:spTgt spid="5158"/>
                                        </p:tgtEl>
                                      </p:cBhvr>
                                    </p:animEffect>
                                  </p:childTnLst>
                                  <p:subTnLst>
                                    <p:audio>
                                      <p:cMediaNode>
                                        <p:cTn display="0" masterRel="sameClick">
                                          <p:stCondLst>
                                            <p:cond evt="begin" delay="0">
                                              <p:tn val="10"/>
                                            </p:cond>
                                          </p:stCondLst>
                                          <p:endCondLst>
                                            <p:cond evt="onStopAudio" delay="0">
                                              <p:tgtEl>
                                                <p:sldTgt/>
                                              </p:tgtEl>
                                            </p:cond>
                                          </p:endCondLst>
                                        </p:cTn>
                                        <p:tgtEl>
                                          <p:sndTgt r:embed="rId4" name="PROJCTOR.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5160"/>
                                        </p:tgtEl>
                                        <p:attrNameLst>
                                          <p:attrName>style.visibility</p:attrName>
                                        </p:attrNameLst>
                                      </p:cBhvr>
                                      <p:to>
                                        <p:strVal val="visible"/>
                                      </p:to>
                                    </p:set>
                                    <p:animEffect transition="in" filter="strips(downRight)">
                                      <p:cBhvr>
                                        <p:cTn id="17" dur="500"/>
                                        <p:tgtEl>
                                          <p:spTgt spid="5160"/>
                                        </p:tgtEl>
                                      </p:cBhvr>
                                    </p:animEffect>
                                  </p:childTnLst>
                                  <p:subTnLst>
                                    <p:audio>
                                      <p:cMediaNode>
                                        <p:cTn display="0" masterRel="sameClick">
                                          <p:stCondLst>
                                            <p:cond evt="begin" delay="0">
                                              <p:tn val="15"/>
                                            </p:cond>
                                          </p:stCondLst>
                                          <p:endCondLst>
                                            <p:cond evt="onStopAudio" delay="0">
                                              <p:tgtEl>
                                                <p:sldTgt/>
                                              </p:tgtEl>
                                            </p:cond>
                                          </p:endCondLst>
                                        </p:cTn>
                                        <p:tgtEl>
                                          <p:sndTgt r:embed="rId4" name="PROJCTOR.WAV"/>
                                        </p:tgtEl>
                                      </p:cMediaNode>
                                    </p:audio>
                                  </p:sub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5161"/>
                                        </p:tgtEl>
                                        <p:attrNameLst>
                                          <p:attrName>style.visibility</p:attrName>
                                        </p:attrNameLst>
                                      </p:cBhvr>
                                      <p:to>
                                        <p:strVal val="visible"/>
                                      </p:to>
                                    </p:set>
                                    <p:animEffect transition="in" filter="strips(downRight)">
                                      <p:cBhvr>
                                        <p:cTn id="22" dur="500"/>
                                        <p:tgtEl>
                                          <p:spTgt spid="5161"/>
                                        </p:tgtEl>
                                      </p:cBhvr>
                                    </p:animEffect>
                                  </p:childTnLst>
                                  <p:subTnLst>
                                    <p:audio>
                                      <p:cMediaNode>
                                        <p:cTn display="0" masterRel="sameClick">
                                          <p:stCondLst>
                                            <p:cond evt="begin" delay="0">
                                              <p:tn val="20"/>
                                            </p:cond>
                                          </p:stCondLst>
                                          <p:endCondLst>
                                            <p:cond evt="onStopAudio" delay="0">
                                              <p:tgtEl>
                                                <p:sldTgt/>
                                              </p:tgtEl>
                                            </p:cond>
                                          </p:endCondLst>
                                        </p:cTn>
                                        <p:tgtEl>
                                          <p:sndTgt r:embed="rId4" name="PROJCTOR.WAV"/>
                                        </p:tgtEl>
                                      </p:cMediaNode>
                                    </p:audio>
                                  </p:sub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5162"/>
                                        </p:tgtEl>
                                        <p:attrNameLst>
                                          <p:attrName>style.visibility</p:attrName>
                                        </p:attrNameLst>
                                      </p:cBhvr>
                                      <p:to>
                                        <p:strVal val="visible"/>
                                      </p:to>
                                    </p:set>
                                    <p:animEffect transition="in" filter="strips(downRight)">
                                      <p:cBhvr>
                                        <p:cTn id="27" dur="500"/>
                                        <p:tgtEl>
                                          <p:spTgt spid="5162"/>
                                        </p:tgtEl>
                                      </p:cBhvr>
                                    </p:animEffect>
                                  </p:childTnLst>
                                  <p:subTnLst>
                                    <p:audio>
                                      <p:cMediaNode>
                                        <p:cTn display="0" masterRel="sameClick">
                                          <p:stCondLst>
                                            <p:cond evt="begin" delay="0">
                                              <p:tn val="25"/>
                                            </p:cond>
                                          </p:stCondLst>
                                          <p:endCondLst>
                                            <p:cond evt="onStopAudio" delay="0">
                                              <p:tgtEl>
                                                <p:sldTgt/>
                                              </p:tgtEl>
                                            </p:cond>
                                          </p:endCondLst>
                                        </p:cTn>
                                        <p:tgtEl>
                                          <p:sndTgt r:embed="rId4" name="PROJCTOR.WAV"/>
                                        </p:tgtEl>
                                      </p:cMediaNode>
                                    </p:audio>
                                  </p:sub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5159"/>
                                        </p:tgtEl>
                                        <p:attrNameLst>
                                          <p:attrName>style.visibility</p:attrName>
                                        </p:attrNameLst>
                                      </p:cBhvr>
                                      <p:to>
                                        <p:strVal val="visible"/>
                                      </p:to>
                                    </p:set>
                                    <p:animEffect transition="in" filter="strips(downRight)">
                                      <p:cBhvr>
                                        <p:cTn id="32" dur="500"/>
                                        <p:tgtEl>
                                          <p:spTgt spid="5159"/>
                                        </p:tgtEl>
                                      </p:cBhvr>
                                    </p:animEffect>
                                  </p:childTnLst>
                                  <p:subTnLst>
                                    <p:audio>
                                      <p:cMediaNode>
                                        <p:cTn display="0" masterRel="sameClick">
                                          <p:stCondLst>
                                            <p:cond evt="begin" delay="0">
                                              <p:tn val="30"/>
                                            </p:cond>
                                          </p:stCondLst>
                                          <p:endCondLst>
                                            <p:cond evt="onStopAudio" delay="0">
                                              <p:tgtEl>
                                                <p:sldTgt/>
                                              </p:tgtEl>
                                            </p:cond>
                                          </p:endCondLst>
                                        </p:cTn>
                                        <p:tgtEl>
                                          <p:sndTgt r:embed="rId4"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55" grpId="0"/>
      <p:bldP spid="5159" grpId="0"/>
      <p:bldP spid="5160" grpId="0"/>
      <p:bldP spid="5161" grpId="0"/>
      <p:bldP spid="516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1"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§1  Preliminaries</a:t>
            </a:r>
            <a:endParaRPr lang="en-US" altLang="zh-CN" sz="1800" b="1"/>
          </a:p>
        </p:txBody>
      </p:sp>
      <p:grpSp>
        <p:nvGrpSpPr>
          <p:cNvPr id="46082" name="Group 3"/>
          <p:cNvGrpSpPr/>
          <p:nvPr/>
        </p:nvGrpSpPr>
        <p:grpSpPr>
          <a:xfrm>
            <a:off x="5867400" y="457200"/>
            <a:ext cx="2744788" cy="1982788"/>
            <a:chOff x="3456" y="816"/>
            <a:chExt cx="1729" cy="1249"/>
          </a:xfrm>
        </p:grpSpPr>
        <p:sp>
          <p:nvSpPr>
            <p:cNvPr id="46091" name="Oval 4"/>
            <p:cNvSpPr/>
            <p:nvPr/>
          </p:nvSpPr>
          <p:spPr>
            <a:xfrm>
              <a:off x="4222" y="81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A</a:t>
              </a:r>
              <a:endParaRPr lang="en-US" altLang="zh-CN" sz="1800" b="1"/>
            </a:p>
          </p:txBody>
        </p:sp>
        <p:sp>
          <p:nvSpPr>
            <p:cNvPr id="46092" name="Oval 5"/>
            <p:cNvSpPr/>
            <p:nvPr/>
          </p:nvSpPr>
          <p:spPr>
            <a:xfrm>
              <a:off x="4224" y="115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C</a:t>
              </a:r>
              <a:endParaRPr lang="en-US" altLang="zh-CN" sz="1800" b="1"/>
            </a:p>
          </p:txBody>
        </p:sp>
        <p:sp>
          <p:nvSpPr>
            <p:cNvPr id="46093" name="Oval 6"/>
            <p:cNvSpPr/>
            <p:nvPr/>
          </p:nvSpPr>
          <p:spPr>
            <a:xfrm>
              <a:off x="3840" y="115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B</a:t>
              </a:r>
              <a:endParaRPr lang="en-US" altLang="zh-CN" sz="1800" b="1"/>
            </a:p>
          </p:txBody>
        </p:sp>
        <p:sp>
          <p:nvSpPr>
            <p:cNvPr id="46094" name="Oval 7"/>
            <p:cNvSpPr/>
            <p:nvPr/>
          </p:nvSpPr>
          <p:spPr>
            <a:xfrm>
              <a:off x="4656" y="115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D</a:t>
              </a:r>
              <a:endParaRPr lang="en-US" altLang="zh-CN" sz="1800" b="1"/>
            </a:p>
          </p:txBody>
        </p:sp>
        <p:sp>
          <p:nvSpPr>
            <p:cNvPr id="46095" name="Oval 8"/>
            <p:cNvSpPr/>
            <p:nvPr/>
          </p:nvSpPr>
          <p:spPr>
            <a:xfrm>
              <a:off x="4224"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G</a:t>
              </a:r>
              <a:endParaRPr lang="en-US" altLang="zh-CN" sz="1800" b="1"/>
            </a:p>
          </p:txBody>
        </p:sp>
        <p:sp>
          <p:nvSpPr>
            <p:cNvPr id="46096" name="Oval 9"/>
            <p:cNvSpPr/>
            <p:nvPr/>
          </p:nvSpPr>
          <p:spPr>
            <a:xfrm>
              <a:off x="3936"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F</a:t>
              </a:r>
              <a:endParaRPr lang="en-US" altLang="zh-CN" sz="1800" b="1"/>
            </a:p>
          </p:txBody>
        </p:sp>
        <p:sp>
          <p:nvSpPr>
            <p:cNvPr id="46097" name="Oval 10"/>
            <p:cNvSpPr/>
            <p:nvPr/>
          </p:nvSpPr>
          <p:spPr>
            <a:xfrm>
              <a:off x="3648"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E</a:t>
              </a:r>
              <a:endParaRPr lang="en-US" altLang="zh-CN" sz="1800" b="1"/>
            </a:p>
          </p:txBody>
        </p:sp>
        <p:sp>
          <p:nvSpPr>
            <p:cNvPr id="46098" name="Oval 11"/>
            <p:cNvSpPr/>
            <p:nvPr/>
          </p:nvSpPr>
          <p:spPr>
            <a:xfrm>
              <a:off x="4512"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H</a:t>
              </a:r>
              <a:endParaRPr lang="en-US" altLang="zh-CN" sz="1800" b="1"/>
            </a:p>
          </p:txBody>
        </p:sp>
        <p:sp>
          <p:nvSpPr>
            <p:cNvPr id="46099" name="Oval 12"/>
            <p:cNvSpPr/>
            <p:nvPr/>
          </p:nvSpPr>
          <p:spPr>
            <a:xfrm>
              <a:off x="4752"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I</a:t>
              </a:r>
              <a:endParaRPr lang="en-US" altLang="zh-CN" sz="1800" b="1"/>
            </a:p>
          </p:txBody>
        </p:sp>
        <p:sp>
          <p:nvSpPr>
            <p:cNvPr id="46100" name="Oval 13"/>
            <p:cNvSpPr/>
            <p:nvPr/>
          </p:nvSpPr>
          <p:spPr>
            <a:xfrm>
              <a:off x="4992" y="1488"/>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J</a:t>
              </a:r>
              <a:endParaRPr lang="en-US" altLang="zh-CN" sz="1800" b="1"/>
            </a:p>
          </p:txBody>
        </p:sp>
        <p:sp>
          <p:nvSpPr>
            <p:cNvPr id="46101" name="Oval 14"/>
            <p:cNvSpPr/>
            <p:nvPr/>
          </p:nvSpPr>
          <p:spPr>
            <a:xfrm>
              <a:off x="4512" y="187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M</a:t>
              </a:r>
              <a:endParaRPr lang="en-US" altLang="zh-CN" sz="1800" b="1"/>
            </a:p>
          </p:txBody>
        </p:sp>
        <p:sp>
          <p:nvSpPr>
            <p:cNvPr id="46102" name="Oval 15"/>
            <p:cNvSpPr/>
            <p:nvPr/>
          </p:nvSpPr>
          <p:spPr>
            <a:xfrm>
              <a:off x="3744" y="187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L</a:t>
              </a:r>
              <a:endParaRPr lang="en-US" altLang="zh-CN" sz="1800" b="1"/>
            </a:p>
          </p:txBody>
        </p:sp>
        <p:sp>
          <p:nvSpPr>
            <p:cNvPr id="46103" name="Oval 16"/>
            <p:cNvSpPr/>
            <p:nvPr/>
          </p:nvSpPr>
          <p:spPr>
            <a:xfrm>
              <a:off x="3456" y="1872"/>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K</a:t>
              </a:r>
              <a:endParaRPr lang="en-US" altLang="zh-CN" sz="1800" b="1"/>
            </a:p>
          </p:txBody>
        </p:sp>
        <p:sp>
          <p:nvSpPr>
            <p:cNvPr id="46104" name="Line 17"/>
            <p:cNvSpPr/>
            <p:nvPr/>
          </p:nvSpPr>
          <p:spPr>
            <a:xfrm>
              <a:off x="4320" y="1008"/>
              <a:ext cx="0" cy="144"/>
            </a:xfrm>
            <a:prstGeom prst="line">
              <a:avLst/>
            </a:prstGeom>
            <a:ln w="25400" cap="flat" cmpd="sng">
              <a:solidFill>
                <a:schemeClr val="tx1"/>
              </a:solidFill>
              <a:prstDash val="solid"/>
              <a:headEnd type="none" w="med" len="med"/>
              <a:tailEnd type="none" w="med" len="med"/>
            </a:ln>
          </p:spPr>
        </p:sp>
        <p:sp>
          <p:nvSpPr>
            <p:cNvPr id="46105" name="Line 18"/>
            <p:cNvSpPr/>
            <p:nvPr/>
          </p:nvSpPr>
          <p:spPr>
            <a:xfrm>
              <a:off x="4320" y="1344"/>
              <a:ext cx="0" cy="144"/>
            </a:xfrm>
            <a:prstGeom prst="line">
              <a:avLst/>
            </a:prstGeom>
            <a:ln w="25400" cap="flat" cmpd="sng">
              <a:solidFill>
                <a:schemeClr val="tx1"/>
              </a:solidFill>
              <a:prstDash val="solid"/>
              <a:headEnd type="none" w="med" len="med"/>
              <a:tailEnd type="none" w="med" len="med"/>
            </a:ln>
          </p:spPr>
        </p:sp>
        <p:sp>
          <p:nvSpPr>
            <p:cNvPr id="46106" name="Line 19"/>
            <p:cNvSpPr/>
            <p:nvPr/>
          </p:nvSpPr>
          <p:spPr>
            <a:xfrm>
              <a:off x="4608" y="1680"/>
              <a:ext cx="0" cy="192"/>
            </a:xfrm>
            <a:prstGeom prst="line">
              <a:avLst/>
            </a:prstGeom>
            <a:ln w="25400" cap="flat" cmpd="sng">
              <a:solidFill>
                <a:schemeClr val="tx1"/>
              </a:solidFill>
              <a:prstDash val="solid"/>
              <a:headEnd type="none" w="med" len="med"/>
              <a:tailEnd type="none" w="med" len="med"/>
            </a:ln>
          </p:spPr>
        </p:sp>
        <p:sp>
          <p:nvSpPr>
            <p:cNvPr id="46107" name="Line 20"/>
            <p:cNvSpPr/>
            <p:nvPr/>
          </p:nvSpPr>
          <p:spPr>
            <a:xfrm flipH="1">
              <a:off x="3984" y="993"/>
              <a:ext cx="288" cy="168"/>
            </a:xfrm>
            <a:prstGeom prst="line">
              <a:avLst/>
            </a:prstGeom>
            <a:ln w="25400" cap="flat" cmpd="sng">
              <a:solidFill>
                <a:schemeClr val="tx1"/>
              </a:solidFill>
              <a:prstDash val="solid"/>
              <a:headEnd type="none" w="med" len="med"/>
              <a:tailEnd type="none" w="med" len="med"/>
            </a:ln>
          </p:spPr>
        </p:sp>
        <p:sp>
          <p:nvSpPr>
            <p:cNvPr id="46108" name="Line 21"/>
            <p:cNvSpPr/>
            <p:nvPr/>
          </p:nvSpPr>
          <p:spPr>
            <a:xfrm>
              <a:off x="4368" y="993"/>
              <a:ext cx="311" cy="190"/>
            </a:xfrm>
            <a:prstGeom prst="line">
              <a:avLst/>
            </a:prstGeom>
            <a:ln w="25400" cap="flat" cmpd="sng">
              <a:solidFill>
                <a:schemeClr val="tx1"/>
              </a:solidFill>
              <a:prstDash val="solid"/>
              <a:headEnd type="none" w="med" len="med"/>
              <a:tailEnd type="none" w="med" len="med"/>
            </a:ln>
          </p:spPr>
        </p:sp>
        <p:sp>
          <p:nvSpPr>
            <p:cNvPr id="46109" name="Line 22"/>
            <p:cNvSpPr/>
            <p:nvPr/>
          </p:nvSpPr>
          <p:spPr>
            <a:xfrm flipH="1">
              <a:off x="3792" y="1317"/>
              <a:ext cx="96" cy="192"/>
            </a:xfrm>
            <a:prstGeom prst="line">
              <a:avLst/>
            </a:prstGeom>
            <a:ln w="25400" cap="flat" cmpd="sng">
              <a:solidFill>
                <a:schemeClr val="tx1"/>
              </a:solidFill>
              <a:prstDash val="solid"/>
              <a:headEnd type="none" w="med" len="med"/>
              <a:tailEnd type="none" w="med" len="med"/>
            </a:ln>
          </p:spPr>
        </p:sp>
        <p:sp>
          <p:nvSpPr>
            <p:cNvPr id="46110" name="Line 23"/>
            <p:cNvSpPr/>
            <p:nvPr/>
          </p:nvSpPr>
          <p:spPr>
            <a:xfrm>
              <a:off x="3984" y="1333"/>
              <a:ext cx="48" cy="156"/>
            </a:xfrm>
            <a:prstGeom prst="line">
              <a:avLst/>
            </a:prstGeom>
            <a:ln w="25400" cap="flat" cmpd="sng">
              <a:solidFill>
                <a:schemeClr val="tx1"/>
              </a:solidFill>
              <a:prstDash val="solid"/>
              <a:headEnd type="none" w="med" len="med"/>
              <a:tailEnd type="none" w="med" len="med"/>
            </a:ln>
          </p:spPr>
        </p:sp>
        <p:sp>
          <p:nvSpPr>
            <p:cNvPr id="46111" name="Line 24"/>
            <p:cNvSpPr/>
            <p:nvPr/>
          </p:nvSpPr>
          <p:spPr>
            <a:xfrm flipH="1">
              <a:off x="3600" y="1673"/>
              <a:ext cx="96" cy="204"/>
            </a:xfrm>
            <a:prstGeom prst="line">
              <a:avLst/>
            </a:prstGeom>
            <a:ln w="25400" cap="flat" cmpd="sng">
              <a:solidFill>
                <a:schemeClr val="tx1"/>
              </a:solidFill>
              <a:prstDash val="solid"/>
              <a:headEnd type="none" w="med" len="med"/>
              <a:tailEnd type="none" w="med" len="med"/>
            </a:ln>
          </p:spPr>
        </p:sp>
        <p:sp>
          <p:nvSpPr>
            <p:cNvPr id="46112" name="Line 25"/>
            <p:cNvSpPr/>
            <p:nvPr/>
          </p:nvSpPr>
          <p:spPr>
            <a:xfrm>
              <a:off x="3792" y="1673"/>
              <a:ext cx="48" cy="204"/>
            </a:xfrm>
            <a:prstGeom prst="line">
              <a:avLst/>
            </a:prstGeom>
            <a:ln w="25400" cap="flat" cmpd="sng">
              <a:solidFill>
                <a:schemeClr val="tx1"/>
              </a:solidFill>
              <a:prstDash val="solid"/>
              <a:headEnd type="none" w="med" len="med"/>
              <a:tailEnd type="none" w="med" len="med"/>
            </a:ln>
          </p:spPr>
        </p:sp>
        <p:sp>
          <p:nvSpPr>
            <p:cNvPr id="46113" name="Line 26"/>
            <p:cNvSpPr/>
            <p:nvPr/>
          </p:nvSpPr>
          <p:spPr>
            <a:xfrm flipH="1">
              <a:off x="4608" y="1344"/>
              <a:ext cx="96" cy="144"/>
            </a:xfrm>
            <a:prstGeom prst="line">
              <a:avLst/>
            </a:prstGeom>
            <a:ln w="25400" cap="flat" cmpd="sng">
              <a:solidFill>
                <a:schemeClr val="tx1"/>
              </a:solidFill>
              <a:prstDash val="solid"/>
              <a:headEnd type="none" w="med" len="med"/>
              <a:tailEnd type="none" w="med" len="med"/>
            </a:ln>
          </p:spPr>
        </p:sp>
        <p:sp>
          <p:nvSpPr>
            <p:cNvPr id="46114" name="Line 27"/>
            <p:cNvSpPr/>
            <p:nvPr/>
          </p:nvSpPr>
          <p:spPr>
            <a:xfrm>
              <a:off x="4773" y="1344"/>
              <a:ext cx="25" cy="144"/>
            </a:xfrm>
            <a:prstGeom prst="line">
              <a:avLst/>
            </a:prstGeom>
            <a:ln w="25400" cap="flat" cmpd="sng">
              <a:solidFill>
                <a:schemeClr val="tx1"/>
              </a:solidFill>
              <a:prstDash val="solid"/>
              <a:headEnd type="none" w="med" len="med"/>
              <a:tailEnd type="none" w="med" len="med"/>
            </a:ln>
          </p:spPr>
        </p:sp>
        <p:sp>
          <p:nvSpPr>
            <p:cNvPr id="46115" name="Line 28"/>
            <p:cNvSpPr/>
            <p:nvPr/>
          </p:nvSpPr>
          <p:spPr>
            <a:xfrm>
              <a:off x="4819" y="1296"/>
              <a:ext cx="227" cy="192"/>
            </a:xfrm>
            <a:prstGeom prst="line">
              <a:avLst/>
            </a:prstGeom>
            <a:ln w="25400" cap="flat" cmpd="sng">
              <a:solidFill>
                <a:schemeClr val="tx1"/>
              </a:solidFill>
              <a:prstDash val="solid"/>
              <a:headEnd type="none" w="med" len="med"/>
              <a:tailEnd type="none" w="med" len="med"/>
            </a:ln>
          </p:spPr>
        </p:sp>
      </p:grpSp>
      <p:sp>
        <p:nvSpPr>
          <p:cNvPr id="60449" name="Text Box 33"/>
          <p:cNvSpPr txBox="1"/>
          <p:nvPr/>
        </p:nvSpPr>
        <p:spPr>
          <a:xfrm>
            <a:off x="457200" y="4419600"/>
            <a:ext cx="7924800" cy="7016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ancestors of a node ::= </a:t>
            </a:r>
            <a:r>
              <a:rPr lang="en-US" altLang="zh-CN" sz="2000" b="1">
                <a:latin typeface="Arial" panose="020B0604020202020204" pitchFamily="34" charset="0"/>
                <a:sym typeface="Wingdings" panose="05000000000000000000" pitchFamily="2" charset="2"/>
              </a:rPr>
              <a:t>all the nodes along the path from the node up to the root.</a:t>
            </a:r>
            <a:endParaRPr lang="en-US" altLang="zh-CN" sz="2000" b="1">
              <a:latin typeface="Arial" panose="020B0604020202020204" pitchFamily="34" charset="0"/>
            </a:endParaRPr>
          </a:p>
        </p:txBody>
      </p:sp>
      <p:sp>
        <p:nvSpPr>
          <p:cNvPr id="60450" name="Text Box 34"/>
          <p:cNvSpPr txBox="1"/>
          <p:nvPr/>
        </p:nvSpPr>
        <p:spPr>
          <a:xfrm>
            <a:off x="457200" y="5257800"/>
            <a:ext cx="79248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descendants of a node ::= </a:t>
            </a:r>
            <a:r>
              <a:rPr lang="en-US" altLang="zh-CN" sz="2000" b="1">
                <a:latin typeface="Arial" panose="020B0604020202020204" pitchFamily="34" charset="0"/>
                <a:sym typeface="Wingdings" panose="05000000000000000000" pitchFamily="2" charset="2"/>
              </a:rPr>
              <a:t>all the nodes in its subtrees.</a:t>
            </a:r>
            <a:endParaRPr lang="en-US" altLang="zh-CN" sz="2000" b="1">
              <a:latin typeface="Arial" panose="020B0604020202020204" pitchFamily="34" charset="0"/>
            </a:endParaRPr>
          </a:p>
        </p:txBody>
      </p:sp>
      <p:sp>
        <p:nvSpPr>
          <p:cNvPr id="60451" name="Text Box 35"/>
          <p:cNvSpPr txBox="1"/>
          <p:nvPr/>
        </p:nvSpPr>
        <p:spPr>
          <a:xfrm>
            <a:off x="457200" y="2193925"/>
            <a:ext cx="5486400" cy="7016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depth of </a:t>
            </a:r>
            <a:r>
              <a:rPr lang="en-US" altLang="zh-CN" sz="2000" b="1" i="1">
                <a:solidFill>
                  <a:schemeClr val="hlink"/>
                </a:solidFill>
                <a:sym typeface="Wingdings" panose="05000000000000000000" pitchFamily="2" charset="2"/>
              </a:rPr>
              <a:t>n</a:t>
            </a:r>
            <a:r>
              <a:rPr lang="en-US" altLang="zh-CN" sz="2000" b="1" i="1" baseline="-25000">
                <a:solidFill>
                  <a:schemeClr val="hlink"/>
                </a:solidFill>
                <a:sym typeface="Wingdings" panose="05000000000000000000" pitchFamily="2" charset="2"/>
              </a:rPr>
              <a:t>i</a:t>
            </a:r>
            <a:r>
              <a:rPr lang="en-US" altLang="zh-CN" sz="2000" b="1">
                <a:solidFill>
                  <a:schemeClr val="hlink"/>
                </a:solidFill>
                <a:latin typeface="Arial" panose="020B0604020202020204" pitchFamily="34" charset="0"/>
                <a:sym typeface="Wingdings" panose="05000000000000000000" pitchFamily="2" charset="2"/>
              </a:rPr>
              <a:t> ::= </a:t>
            </a:r>
            <a:r>
              <a:rPr lang="en-US" altLang="zh-CN" sz="2000" b="1">
                <a:latin typeface="Arial" panose="020B0604020202020204" pitchFamily="34" charset="0"/>
                <a:sym typeface="Wingdings" panose="05000000000000000000" pitchFamily="2" charset="2"/>
              </a:rPr>
              <a:t>length of the unique path from the root to </a:t>
            </a:r>
            <a:r>
              <a:rPr lang="en-US" altLang="zh-CN" sz="2000" b="1" i="1">
                <a:sym typeface="Wingdings" panose="05000000000000000000" pitchFamily="2" charset="2"/>
              </a:rPr>
              <a:t>n</a:t>
            </a:r>
            <a:r>
              <a:rPr lang="en-US" altLang="zh-CN" sz="2000" b="1" i="1" baseline="-25000">
                <a:sym typeface="Wingdings" panose="05000000000000000000" pitchFamily="2" charset="2"/>
              </a:rPr>
              <a:t>i</a:t>
            </a:r>
            <a:r>
              <a:rPr lang="en-US" altLang="zh-CN" sz="2000" b="1">
                <a:sym typeface="Wingdings" panose="05000000000000000000" pitchFamily="2" charset="2"/>
              </a:rPr>
              <a:t>.   </a:t>
            </a:r>
            <a:r>
              <a:rPr lang="en-US" altLang="zh-CN" sz="2000" b="1">
                <a:latin typeface="Arial" panose="020B0604020202020204" pitchFamily="34" charset="0"/>
                <a:sym typeface="Wingdings" panose="05000000000000000000" pitchFamily="2" charset="2"/>
              </a:rPr>
              <a:t>Depth(root) = 0.</a:t>
            </a:r>
            <a:endParaRPr lang="en-US" altLang="zh-CN" sz="2000" b="1">
              <a:latin typeface="Arial" panose="020B0604020202020204" pitchFamily="34" charset="0"/>
              <a:sym typeface="Wingdings" panose="05000000000000000000" pitchFamily="2" charset="2"/>
            </a:endParaRPr>
          </a:p>
        </p:txBody>
      </p:sp>
      <p:sp>
        <p:nvSpPr>
          <p:cNvPr id="60452" name="Text Box 36"/>
          <p:cNvSpPr txBox="1"/>
          <p:nvPr/>
        </p:nvSpPr>
        <p:spPr>
          <a:xfrm>
            <a:off x="457200" y="3032125"/>
            <a:ext cx="7924800" cy="7016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height of </a:t>
            </a:r>
            <a:r>
              <a:rPr lang="en-US" altLang="zh-CN" sz="2000" b="1" i="1">
                <a:solidFill>
                  <a:schemeClr val="hlink"/>
                </a:solidFill>
                <a:sym typeface="Wingdings" panose="05000000000000000000" pitchFamily="2" charset="2"/>
              </a:rPr>
              <a:t>n</a:t>
            </a:r>
            <a:r>
              <a:rPr lang="en-US" altLang="zh-CN" sz="2000" b="1" i="1" baseline="-25000">
                <a:solidFill>
                  <a:schemeClr val="hlink"/>
                </a:solidFill>
                <a:sym typeface="Wingdings" panose="05000000000000000000" pitchFamily="2" charset="2"/>
              </a:rPr>
              <a:t>i</a:t>
            </a:r>
            <a:r>
              <a:rPr lang="en-US" altLang="zh-CN" sz="2000" b="1">
                <a:solidFill>
                  <a:schemeClr val="hlink"/>
                </a:solidFill>
                <a:latin typeface="Arial" panose="020B0604020202020204" pitchFamily="34" charset="0"/>
                <a:sym typeface="Wingdings" panose="05000000000000000000" pitchFamily="2" charset="2"/>
              </a:rPr>
              <a:t> ::= </a:t>
            </a:r>
            <a:r>
              <a:rPr lang="en-US" altLang="zh-CN" sz="2000" b="1">
                <a:latin typeface="Arial" panose="020B0604020202020204" pitchFamily="34" charset="0"/>
                <a:sym typeface="Wingdings" panose="05000000000000000000" pitchFamily="2" charset="2"/>
              </a:rPr>
              <a:t>length of the longest path from </a:t>
            </a:r>
            <a:r>
              <a:rPr lang="en-US" altLang="zh-CN" sz="2000" b="1" i="1">
                <a:sym typeface="Wingdings" panose="05000000000000000000" pitchFamily="2" charset="2"/>
              </a:rPr>
              <a:t>n</a:t>
            </a:r>
            <a:r>
              <a:rPr lang="en-US" altLang="zh-CN" sz="2000" b="1" i="1" baseline="-25000">
                <a:sym typeface="Wingdings" panose="05000000000000000000" pitchFamily="2" charset="2"/>
              </a:rPr>
              <a:t>i</a:t>
            </a:r>
            <a:r>
              <a:rPr lang="en-US" altLang="zh-CN" sz="2000" b="1">
                <a:latin typeface="Arial" panose="020B0604020202020204" pitchFamily="34" charset="0"/>
                <a:sym typeface="Wingdings" panose="05000000000000000000" pitchFamily="2" charset="2"/>
              </a:rPr>
              <a:t> to a leaf.  Height(leaf) = 0, and height(D) = 2.</a:t>
            </a:r>
            <a:endParaRPr lang="en-US" altLang="zh-CN" sz="2000" b="1">
              <a:latin typeface="Arial" panose="020B0604020202020204" pitchFamily="34" charset="0"/>
              <a:sym typeface="Wingdings" panose="05000000000000000000" pitchFamily="2" charset="2"/>
            </a:endParaRPr>
          </a:p>
        </p:txBody>
      </p:sp>
      <p:sp>
        <p:nvSpPr>
          <p:cNvPr id="60453" name="Text Box 37"/>
          <p:cNvSpPr txBox="1"/>
          <p:nvPr/>
        </p:nvSpPr>
        <p:spPr>
          <a:xfrm>
            <a:off x="457200" y="3886200"/>
            <a:ext cx="80772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height (depth) of a tree ::= </a:t>
            </a:r>
            <a:r>
              <a:rPr lang="en-US" altLang="zh-CN" sz="2000" b="1">
                <a:latin typeface="Arial" panose="020B0604020202020204" pitchFamily="34" charset="0"/>
                <a:sym typeface="Wingdings" panose="05000000000000000000" pitchFamily="2" charset="2"/>
              </a:rPr>
              <a:t>height(root) = depth(deepest leaf).</a:t>
            </a:r>
            <a:endParaRPr lang="en-US" altLang="zh-CN" sz="2000" b="1">
              <a:latin typeface="Arial" panose="020B0604020202020204" pitchFamily="34" charset="0"/>
              <a:sym typeface="Wingdings" panose="05000000000000000000" pitchFamily="2" charset="2"/>
            </a:endParaRPr>
          </a:p>
        </p:txBody>
      </p:sp>
      <p:sp>
        <p:nvSpPr>
          <p:cNvPr id="60454" name="Text Box 38"/>
          <p:cNvSpPr txBox="1"/>
          <p:nvPr/>
        </p:nvSpPr>
        <p:spPr>
          <a:xfrm>
            <a:off x="457200" y="228600"/>
            <a:ext cx="5638800" cy="101473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path from </a:t>
            </a:r>
            <a:r>
              <a:rPr lang="en-US" altLang="zh-CN" sz="2000" b="1" i="1">
                <a:solidFill>
                  <a:schemeClr val="hlink"/>
                </a:solidFill>
                <a:sym typeface="Wingdings" panose="05000000000000000000" pitchFamily="2" charset="2"/>
              </a:rPr>
              <a:t>n</a:t>
            </a:r>
            <a:r>
              <a:rPr lang="en-US" altLang="zh-CN" sz="2000" b="1" baseline="-25000">
                <a:solidFill>
                  <a:schemeClr val="hlink"/>
                </a:solidFill>
                <a:sym typeface="Wingdings" panose="05000000000000000000" pitchFamily="2" charset="2"/>
              </a:rPr>
              <a:t>1</a:t>
            </a:r>
            <a:r>
              <a:rPr lang="en-US" altLang="zh-CN" sz="2000" b="1">
                <a:solidFill>
                  <a:schemeClr val="hlink"/>
                </a:solidFill>
                <a:latin typeface="Arial" panose="020B0604020202020204" pitchFamily="34" charset="0"/>
                <a:sym typeface="Wingdings" panose="05000000000000000000" pitchFamily="2" charset="2"/>
              </a:rPr>
              <a:t> to </a:t>
            </a:r>
            <a:r>
              <a:rPr lang="en-US" altLang="zh-CN" sz="2000" b="1" i="1">
                <a:solidFill>
                  <a:schemeClr val="hlink"/>
                </a:solidFill>
                <a:sym typeface="Wingdings" panose="05000000000000000000" pitchFamily="2" charset="2"/>
              </a:rPr>
              <a:t>n</a:t>
            </a:r>
            <a:r>
              <a:rPr lang="en-US" altLang="zh-CN" sz="2000" b="1" i="1" baseline="-25000">
                <a:solidFill>
                  <a:schemeClr val="hlink"/>
                </a:solidFill>
                <a:sym typeface="Wingdings" panose="05000000000000000000" pitchFamily="2" charset="2"/>
              </a:rPr>
              <a:t>k</a:t>
            </a:r>
            <a:r>
              <a:rPr lang="en-US" altLang="zh-CN" sz="2000" b="1" baseline="-25000">
                <a:solidFill>
                  <a:schemeClr val="hlink"/>
                </a:solidFill>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 </a:t>
            </a:r>
            <a:r>
              <a:rPr lang="en-US" altLang="zh-CN" sz="2000" b="1">
                <a:latin typeface="Arial" panose="020B0604020202020204" pitchFamily="34" charset="0"/>
                <a:sym typeface="Wingdings" panose="05000000000000000000" pitchFamily="2" charset="2"/>
              </a:rPr>
              <a:t>a (</a:t>
            </a:r>
            <a:r>
              <a:rPr lang="en-US" altLang="zh-CN" sz="2000" b="1">
                <a:solidFill>
                  <a:srgbClr val="FF0000"/>
                </a:solidFill>
                <a:latin typeface="Arial" panose="020B0604020202020204" pitchFamily="34" charset="0"/>
                <a:sym typeface="Wingdings" panose="05000000000000000000" pitchFamily="2" charset="2"/>
              </a:rPr>
              <a:t>unique</a:t>
            </a:r>
            <a:r>
              <a:rPr lang="en-US" altLang="zh-CN" sz="2000" b="1">
                <a:latin typeface="Arial" panose="020B0604020202020204" pitchFamily="34" charset="0"/>
                <a:sym typeface="Wingdings" panose="05000000000000000000" pitchFamily="2" charset="2"/>
              </a:rPr>
              <a:t>) sequence of nodes </a:t>
            </a:r>
            <a:r>
              <a:rPr lang="en-US" altLang="zh-CN" sz="2000" b="1" i="1">
                <a:sym typeface="Wingdings" panose="05000000000000000000" pitchFamily="2" charset="2"/>
              </a:rPr>
              <a:t>n</a:t>
            </a:r>
            <a:r>
              <a:rPr lang="en-US" altLang="zh-CN" sz="2000" b="1" baseline="-25000">
                <a:sym typeface="Wingdings" panose="05000000000000000000" pitchFamily="2" charset="2"/>
              </a:rPr>
              <a:t>1</a:t>
            </a:r>
            <a:r>
              <a:rPr lang="en-US" altLang="zh-CN" sz="2000" b="1">
                <a:latin typeface="Arial" panose="020B0604020202020204" pitchFamily="34" charset="0"/>
                <a:sym typeface="Wingdings" panose="05000000000000000000" pitchFamily="2" charset="2"/>
              </a:rPr>
              <a:t>, </a:t>
            </a:r>
            <a:r>
              <a:rPr lang="en-US" altLang="zh-CN" sz="2000" b="1" i="1">
                <a:sym typeface="Wingdings" panose="05000000000000000000" pitchFamily="2" charset="2"/>
              </a:rPr>
              <a:t>n</a:t>
            </a:r>
            <a:r>
              <a:rPr lang="en-US" altLang="zh-CN" sz="2000" b="1" baseline="-25000">
                <a:sym typeface="Wingdings" panose="05000000000000000000" pitchFamily="2" charset="2"/>
              </a:rPr>
              <a:t>2</a:t>
            </a:r>
            <a:r>
              <a:rPr lang="en-US" altLang="zh-CN" sz="2000" b="1">
                <a:latin typeface="Arial" panose="020B0604020202020204" pitchFamily="34" charset="0"/>
                <a:sym typeface="Wingdings" panose="05000000000000000000" pitchFamily="2" charset="2"/>
              </a:rPr>
              <a:t>, …, </a:t>
            </a:r>
            <a:r>
              <a:rPr lang="en-US" altLang="zh-CN" sz="2000" b="1" i="1">
                <a:sym typeface="Wingdings" panose="05000000000000000000" pitchFamily="2" charset="2"/>
              </a:rPr>
              <a:t>n</a:t>
            </a:r>
            <a:r>
              <a:rPr lang="en-US" altLang="zh-CN" sz="2000" b="1" i="1" baseline="-25000">
                <a:sym typeface="Wingdings" panose="05000000000000000000" pitchFamily="2" charset="2"/>
              </a:rPr>
              <a:t>k</a:t>
            </a:r>
            <a:r>
              <a:rPr lang="en-US" altLang="zh-CN" sz="2000" b="1" baseline="-25000">
                <a:latin typeface="Arial" panose="020B0604020202020204" pitchFamily="34" charset="0"/>
                <a:sym typeface="Wingdings" panose="05000000000000000000" pitchFamily="2" charset="2"/>
              </a:rPr>
              <a:t> </a:t>
            </a:r>
            <a:r>
              <a:rPr lang="en-US" altLang="zh-CN" sz="2000" b="1">
                <a:latin typeface="Arial" panose="020B0604020202020204" pitchFamily="34" charset="0"/>
                <a:sym typeface="Wingdings" panose="05000000000000000000" pitchFamily="2" charset="2"/>
              </a:rPr>
              <a:t> such that </a:t>
            </a:r>
            <a:r>
              <a:rPr lang="en-US" altLang="zh-CN" sz="2000" b="1" i="1">
                <a:sym typeface="Wingdings" panose="05000000000000000000" pitchFamily="2" charset="2"/>
              </a:rPr>
              <a:t>n</a:t>
            </a:r>
            <a:r>
              <a:rPr lang="en-US" altLang="zh-CN" sz="2000" b="1" i="1" baseline="-25000">
                <a:sym typeface="Wingdings" panose="05000000000000000000" pitchFamily="2" charset="2"/>
              </a:rPr>
              <a:t>i</a:t>
            </a:r>
            <a:r>
              <a:rPr lang="en-US" altLang="zh-CN" sz="2000" b="1">
                <a:latin typeface="Arial" panose="020B0604020202020204" pitchFamily="34" charset="0"/>
                <a:sym typeface="Wingdings" panose="05000000000000000000" pitchFamily="2" charset="2"/>
              </a:rPr>
              <a:t> is the parent of </a:t>
            </a:r>
            <a:r>
              <a:rPr lang="en-US" altLang="zh-CN" sz="2000" b="1" i="1">
                <a:sym typeface="Wingdings" panose="05000000000000000000" pitchFamily="2" charset="2"/>
              </a:rPr>
              <a:t>n</a:t>
            </a:r>
            <a:r>
              <a:rPr lang="en-US" altLang="zh-CN" sz="2000" b="1" i="1" baseline="-25000">
                <a:sym typeface="Wingdings" panose="05000000000000000000" pitchFamily="2" charset="2"/>
              </a:rPr>
              <a:t>i+</a:t>
            </a:r>
            <a:r>
              <a:rPr lang="en-US" altLang="zh-CN" sz="2000" b="1" baseline="-25000">
                <a:sym typeface="Wingdings" panose="05000000000000000000" pitchFamily="2" charset="2"/>
              </a:rPr>
              <a:t>1</a:t>
            </a:r>
            <a:r>
              <a:rPr lang="en-US" altLang="zh-CN" sz="2000" b="1">
                <a:latin typeface="Arial" panose="020B0604020202020204" pitchFamily="34" charset="0"/>
                <a:sym typeface="Wingdings" panose="05000000000000000000" pitchFamily="2" charset="2"/>
              </a:rPr>
              <a:t> for </a:t>
            </a:r>
            <a:r>
              <a:rPr lang="en-US" altLang="zh-CN" sz="2000" b="1">
                <a:sym typeface="Wingdings" panose="05000000000000000000" pitchFamily="2" charset="2"/>
              </a:rPr>
              <a:t>1 </a:t>
            </a:r>
            <a:r>
              <a:rPr lang="en-US" altLang="zh-CN" sz="2000" b="1">
                <a:sym typeface="Symbol" panose="05050102010706020507" pitchFamily="18" charset="2"/>
              </a:rPr>
              <a:t></a:t>
            </a:r>
            <a:r>
              <a:rPr lang="en-US" altLang="zh-CN" sz="2000" b="1" i="1">
                <a:sym typeface="Wingdings" panose="05000000000000000000" pitchFamily="2" charset="2"/>
              </a:rPr>
              <a:t> i </a:t>
            </a:r>
            <a:r>
              <a:rPr lang="en-US" altLang="zh-CN" sz="2000" b="1">
                <a:sym typeface="Wingdings" panose="05000000000000000000" pitchFamily="2" charset="2"/>
              </a:rPr>
              <a:t>&lt;</a:t>
            </a:r>
            <a:r>
              <a:rPr lang="en-US" altLang="zh-CN" sz="2000" b="1" i="1">
                <a:sym typeface="Wingdings" panose="05000000000000000000" pitchFamily="2" charset="2"/>
              </a:rPr>
              <a:t> k</a:t>
            </a:r>
            <a:r>
              <a:rPr lang="en-US" altLang="zh-CN" sz="2000" b="1">
                <a:latin typeface="Arial" panose="020B0604020202020204" pitchFamily="34" charset="0"/>
                <a:sym typeface="Wingdings" panose="05000000000000000000" pitchFamily="2" charset="2"/>
              </a:rPr>
              <a:t>.</a:t>
            </a:r>
            <a:r>
              <a:rPr lang="zh-CN" altLang="en-US" sz="2000" b="1">
                <a:latin typeface="Arial" panose="020B0604020202020204" pitchFamily="34" charset="0"/>
                <a:sym typeface="Wingdings" panose="05000000000000000000" pitchFamily="2" charset="2"/>
              </a:rPr>
              <a:t>（不存在</a:t>
            </a:r>
            <a:r>
              <a:rPr lang="zh-CN" altLang="en-US" sz="2000" b="1">
                <a:latin typeface="Arial" panose="020B0604020202020204" pitchFamily="34" charset="0"/>
                <a:sym typeface="Wingdings" panose="05000000000000000000" pitchFamily="2" charset="2"/>
              </a:rPr>
              <a:t>折返）</a:t>
            </a:r>
            <a:endParaRPr lang="zh-CN" altLang="en-US" sz="2000" b="1">
              <a:latin typeface="Arial" panose="020B0604020202020204" pitchFamily="34" charset="0"/>
              <a:sym typeface="Wingdings" panose="05000000000000000000" pitchFamily="2" charset="2"/>
            </a:endParaRPr>
          </a:p>
        </p:txBody>
      </p:sp>
      <p:sp>
        <p:nvSpPr>
          <p:cNvPr id="60455" name="Text Box 39"/>
          <p:cNvSpPr txBox="1"/>
          <p:nvPr/>
        </p:nvSpPr>
        <p:spPr>
          <a:xfrm>
            <a:off x="457200" y="1371600"/>
            <a:ext cx="5257800" cy="7016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000">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length of path ::= </a:t>
            </a:r>
            <a:r>
              <a:rPr lang="en-US" altLang="zh-CN" sz="2000" b="1">
                <a:latin typeface="Arial" panose="020B0604020202020204" pitchFamily="34" charset="0"/>
                <a:sym typeface="Wingdings" panose="05000000000000000000" pitchFamily="2" charset="2"/>
              </a:rPr>
              <a:t>number of edges on the path.</a:t>
            </a:r>
            <a:endParaRPr lang="en-US" altLang="zh-CN" sz="2000" b="1">
              <a:latin typeface="Arial" panose="020B0604020202020204" pitchFamily="34" charset="0"/>
              <a:sym typeface="Wingdings" panose="05000000000000000000" pitchFamily="2" charset="2"/>
            </a:endParaRPr>
          </a:p>
        </p:txBody>
      </p:sp>
      <p:pic>
        <p:nvPicPr>
          <p:cNvPr id="46090" name="图片 35"/>
          <p:cNvPicPr>
            <a:picLocks noChangeAspect="1"/>
          </p:cNvPicPr>
          <p:nvPr/>
        </p:nvPicPr>
        <p:blipFill>
          <a:blip r:embed="rId1"/>
          <a:stretch>
            <a:fillRect/>
          </a:stretch>
        </p:blipFill>
        <p:spPr>
          <a:xfrm>
            <a:off x="7631113" y="5334000"/>
            <a:ext cx="1512887" cy="147955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grpId="0" nodeType="clickEffect">
                                  <p:stCondLst>
                                    <p:cond delay="0"/>
                                  </p:stCondLst>
                                  <p:childTnLst>
                                    <p:set>
                                      <p:cBhvr>
                                        <p:cTn id="6" dur="1" fill="hold">
                                          <p:stCondLst>
                                            <p:cond delay="0"/>
                                          </p:stCondLst>
                                        </p:cTn>
                                        <p:tgtEl>
                                          <p:spTgt spid="60454"/>
                                        </p:tgtEl>
                                        <p:attrNameLst>
                                          <p:attrName>style.visibility</p:attrName>
                                        </p:attrNameLst>
                                      </p:cBhvr>
                                      <p:to>
                                        <p:strVal val="visible"/>
                                      </p:to>
                                    </p:set>
                                    <p:animEffect transition="in" filter="strips(downRight)">
                                      <p:cBhvr>
                                        <p:cTn id="7" dur="500"/>
                                        <p:tgtEl>
                                          <p:spTgt spid="60454"/>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0455"/>
                                        </p:tgtEl>
                                        <p:attrNameLst>
                                          <p:attrName>style.visibility</p:attrName>
                                        </p:attrNameLst>
                                      </p:cBhvr>
                                      <p:to>
                                        <p:strVal val="visible"/>
                                      </p:to>
                                    </p:set>
                                    <p:animEffect transition="in" filter="strips(downRight)">
                                      <p:cBhvr>
                                        <p:cTn id="12" dur="500"/>
                                        <p:tgtEl>
                                          <p:spTgt spid="60455"/>
                                        </p:tgtEl>
                                      </p:cBhvr>
                                    </p:animEffect>
                                  </p:childTnLst>
                                  <p:subTnLst>
                                    <p:audio>
                                      <p:cMediaNode>
                                        <p:cTn display="0" masterRel="sameClick">
                                          <p:stCondLst>
                                            <p:cond evt="begin" delay="0">
                                              <p:tn val="10"/>
                                            </p:cond>
                                          </p:stCondLst>
                                          <p:endCondLst>
                                            <p:cond evt="onStopAudio" delay="0">
                                              <p:tgtEl>
                                                <p:sldTgt/>
                                              </p:tgtEl>
                                            </p:cond>
                                          </p:endCondLst>
                                        </p:cTn>
                                        <p:tgtEl>
                                          <p:sndTgt r:embed="rId2" name="PROJCTOR.WAV"/>
                                        </p:tgtEl>
                                      </p:cMediaNode>
                                    </p:audio>
                                  </p:sub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60451"/>
                                        </p:tgtEl>
                                        <p:attrNameLst>
                                          <p:attrName>style.visibility</p:attrName>
                                        </p:attrNameLst>
                                      </p:cBhvr>
                                      <p:to>
                                        <p:strVal val="visible"/>
                                      </p:to>
                                    </p:set>
                                    <p:animEffect transition="in" filter="strips(downRight)">
                                      <p:cBhvr>
                                        <p:cTn id="17" dur="500"/>
                                        <p:tgtEl>
                                          <p:spTgt spid="60451"/>
                                        </p:tgtEl>
                                      </p:cBhvr>
                                    </p:animEffect>
                                  </p:childTnLst>
                                  <p:subTnLst>
                                    <p:audio>
                                      <p:cMediaNode>
                                        <p:cTn display="0" masterRel="sameClick">
                                          <p:stCondLst>
                                            <p:cond evt="begin" delay="0">
                                              <p:tn val="15"/>
                                            </p:cond>
                                          </p:stCondLst>
                                          <p:endCondLst>
                                            <p:cond evt="onStopAudio" delay="0">
                                              <p:tgtEl>
                                                <p:sldTgt/>
                                              </p:tgtEl>
                                            </p:cond>
                                          </p:endCondLst>
                                        </p:cTn>
                                        <p:tgtEl>
                                          <p:sndTgt r:embed="rId2" name="PROJCTOR.WAV"/>
                                        </p:tgtEl>
                                      </p:cMediaNode>
                                    </p:audio>
                                  </p:sub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60452"/>
                                        </p:tgtEl>
                                        <p:attrNameLst>
                                          <p:attrName>style.visibility</p:attrName>
                                        </p:attrNameLst>
                                      </p:cBhvr>
                                      <p:to>
                                        <p:strVal val="visible"/>
                                      </p:to>
                                    </p:set>
                                    <p:animEffect transition="in" filter="strips(downRight)">
                                      <p:cBhvr>
                                        <p:cTn id="22" dur="500"/>
                                        <p:tgtEl>
                                          <p:spTgt spid="60452"/>
                                        </p:tgtEl>
                                      </p:cBhvr>
                                    </p:animEffect>
                                  </p:childTnLst>
                                  <p:subTnLst>
                                    <p:audio>
                                      <p:cMediaNode>
                                        <p:cTn display="0" masterRel="sameClick">
                                          <p:stCondLst>
                                            <p:cond evt="begin" delay="0">
                                              <p:tn val="20"/>
                                            </p:cond>
                                          </p:stCondLst>
                                          <p:endCondLst>
                                            <p:cond evt="onStopAudio" delay="0">
                                              <p:tgtEl>
                                                <p:sldTgt/>
                                              </p:tgtEl>
                                            </p:cond>
                                          </p:endCondLst>
                                        </p:cTn>
                                        <p:tgtEl>
                                          <p:sndTgt r:embed="rId2" name="PROJCTOR.WAV"/>
                                        </p:tgtEl>
                                      </p:cMediaNode>
                                    </p:audio>
                                  </p:subTnLst>
                                </p:cTn>
                              </p:par>
                            </p:childTnLst>
                          </p:cTn>
                        </p:par>
                      </p:childTnLst>
                    </p:cTn>
                  </p:par>
                  <p:par>
                    <p:cTn id="23" fill="hold">
                      <p:stCondLst>
                        <p:cond delay="indefinite"/>
                      </p:stCondLst>
                      <p:childTnLst>
                        <p:par>
                          <p:cTn id="24" fill="hold">
                            <p:stCondLst>
                              <p:cond delay="0"/>
                            </p:stCondLst>
                            <p:childTnLst>
                              <p:par>
                                <p:cTn id="25" presetID="18" presetClass="entr" presetSubtype="6" fill="hold" grpId="0" nodeType="clickEffect">
                                  <p:stCondLst>
                                    <p:cond delay="0"/>
                                  </p:stCondLst>
                                  <p:childTnLst>
                                    <p:set>
                                      <p:cBhvr>
                                        <p:cTn id="26" dur="1" fill="hold">
                                          <p:stCondLst>
                                            <p:cond delay="0"/>
                                          </p:stCondLst>
                                        </p:cTn>
                                        <p:tgtEl>
                                          <p:spTgt spid="60453"/>
                                        </p:tgtEl>
                                        <p:attrNameLst>
                                          <p:attrName>style.visibility</p:attrName>
                                        </p:attrNameLst>
                                      </p:cBhvr>
                                      <p:to>
                                        <p:strVal val="visible"/>
                                      </p:to>
                                    </p:set>
                                    <p:animEffect transition="in" filter="strips(downRight)">
                                      <p:cBhvr>
                                        <p:cTn id="27" dur="500"/>
                                        <p:tgtEl>
                                          <p:spTgt spid="60453"/>
                                        </p:tgtEl>
                                      </p:cBhvr>
                                    </p:animEffect>
                                  </p:childTnLst>
                                  <p:subTnLst>
                                    <p:audio>
                                      <p:cMediaNode>
                                        <p:cTn display="0" masterRel="sameClick">
                                          <p:stCondLst>
                                            <p:cond evt="begin" delay="0">
                                              <p:tn val="25"/>
                                            </p:cond>
                                          </p:stCondLst>
                                          <p:endCondLst>
                                            <p:cond evt="onStopAudio" delay="0">
                                              <p:tgtEl>
                                                <p:sldTgt/>
                                              </p:tgtEl>
                                            </p:cond>
                                          </p:endCondLst>
                                        </p:cTn>
                                        <p:tgtEl>
                                          <p:sndTgt r:embed="rId2" name="PROJCTOR.WAV"/>
                                        </p:tgtEl>
                                      </p:cMediaNode>
                                    </p:audio>
                                  </p:sub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60449"/>
                                        </p:tgtEl>
                                        <p:attrNameLst>
                                          <p:attrName>style.visibility</p:attrName>
                                        </p:attrNameLst>
                                      </p:cBhvr>
                                      <p:to>
                                        <p:strVal val="visible"/>
                                      </p:to>
                                    </p:set>
                                    <p:animEffect transition="in" filter="strips(downRight)">
                                      <p:cBhvr>
                                        <p:cTn id="32" dur="500"/>
                                        <p:tgtEl>
                                          <p:spTgt spid="60449"/>
                                        </p:tgtEl>
                                      </p:cBhvr>
                                    </p:animEffect>
                                  </p:childTnLst>
                                  <p:subTnLst>
                                    <p:audio>
                                      <p:cMediaNode>
                                        <p:cTn display="0" masterRel="sameClick">
                                          <p:stCondLst>
                                            <p:cond evt="begin" delay="0">
                                              <p:tn val="30"/>
                                            </p:cond>
                                          </p:stCondLst>
                                          <p:endCondLst>
                                            <p:cond evt="onStopAudio" delay="0">
                                              <p:tgtEl>
                                                <p:sldTgt/>
                                              </p:tgtEl>
                                            </p:cond>
                                          </p:endCondLst>
                                        </p:cTn>
                                        <p:tgtEl>
                                          <p:sndTgt r:embed="rId2" name="PROJCTOR.WAV"/>
                                        </p:tgtEl>
                                      </p:cMediaNode>
                                    </p:audio>
                                  </p:subTnLst>
                                </p:cTn>
                              </p:par>
                            </p:childTnLst>
                          </p:cTn>
                        </p:par>
                      </p:childTnLst>
                    </p:cTn>
                  </p:par>
                  <p:par>
                    <p:cTn id="33" fill="hold">
                      <p:stCondLst>
                        <p:cond delay="indefinite"/>
                      </p:stCondLst>
                      <p:childTnLst>
                        <p:par>
                          <p:cTn id="34" fill="hold">
                            <p:stCondLst>
                              <p:cond delay="0"/>
                            </p:stCondLst>
                            <p:childTnLst>
                              <p:par>
                                <p:cTn id="35" presetID="18" presetClass="entr" presetSubtype="6" fill="hold" grpId="0" nodeType="clickEffect">
                                  <p:stCondLst>
                                    <p:cond delay="0"/>
                                  </p:stCondLst>
                                  <p:childTnLst>
                                    <p:set>
                                      <p:cBhvr>
                                        <p:cTn id="36" dur="1" fill="hold">
                                          <p:stCondLst>
                                            <p:cond delay="0"/>
                                          </p:stCondLst>
                                        </p:cTn>
                                        <p:tgtEl>
                                          <p:spTgt spid="60450"/>
                                        </p:tgtEl>
                                        <p:attrNameLst>
                                          <p:attrName>style.visibility</p:attrName>
                                        </p:attrNameLst>
                                      </p:cBhvr>
                                      <p:to>
                                        <p:strVal val="visible"/>
                                      </p:to>
                                    </p:set>
                                    <p:animEffect transition="in" filter="strips(downRight)">
                                      <p:cBhvr>
                                        <p:cTn id="37" dur="500"/>
                                        <p:tgtEl>
                                          <p:spTgt spid="60450"/>
                                        </p:tgtEl>
                                      </p:cBhvr>
                                    </p:animEffect>
                                  </p:childTnLst>
                                  <p:subTnLst>
                                    <p:audio>
                                      <p:cMediaNode>
                                        <p:cTn display="0" masterRel="sameClick">
                                          <p:stCondLst>
                                            <p:cond evt="begin" delay="0">
                                              <p:tn val="3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49" grpId="0"/>
      <p:bldP spid="60450" grpId="0"/>
      <p:bldP spid="60451" grpId="0"/>
      <p:bldP spid="60452" grpId="0"/>
      <p:bldP spid="60453" grpId="0"/>
      <p:bldP spid="60454" grpId="0"/>
      <p:bldP spid="6045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7" name="Text Box 3"/>
          <p:cNvSpPr txBox="1"/>
          <p:nvPr/>
        </p:nvSpPr>
        <p:spPr>
          <a:xfrm>
            <a:off x="457200" y="44450"/>
            <a:ext cx="2971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2.  Implementation</a:t>
            </a:r>
            <a:endParaRPr lang="en-US" altLang="zh-CN" sz="2400" b="1"/>
          </a:p>
        </p:txBody>
      </p:sp>
      <p:sp>
        <p:nvSpPr>
          <p:cNvPr id="6148" name="Text Box 4"/>
          <p:cNvSpPr txBox="1"/>
          <p:nvPr/>
        </p:nvSpPr>
        <p:spPr>
          <a:xfrm>
            <a:off x="457200" y="476250"/>
            <a:ext cx="38989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ym typeface="Wingdings" panose="05000000000000000000" pitchFamily="2" charset="2"/>
              </a:rPr>
              <a:t></a:t>
            </a:r>
            <a:r>
              <a:rPr lang="en-US" altLang="zh-CN" sz="2400" b="1"/>
              <a:t>  </a:t>
            </a:r>
            <a:r>
              <a:rPr lang="en-US" altLang="zh-CN" sz="2000" b="1"/>
              <a:t>Generic</a:t>
            </a:r>
            <a:r>
              <a:rPr lang="en-US" altLang="zh-CN" sz="2400" b="1"/>
              <a:t> </a:t>
            </a:r>
            <a:r>
              <a:rPr lang="en-US" altLang="zh-CN" sz="2000" b="1"/>
              <a:t>List Representation</a:t>
            </a:r>
            <a:endParaRPr lang="en-US" altLang="zh-CN" sz="2000" b="1"/>
          </a:p>
        </p:txBody>
      </p:sp>
      <p:grpSp>
        <p:nvGrpSpPr>
          <p:cNvPr id="6180" name="Group 36"/>
          <p:cNvGrpSpPr/>
          <p:nvPr/>
        </p:nvGrpSpPr>
        <p:grpSpPr>
          <a:xfrm>
            <a:off x="304800" y="1057275"/>
            <a:ext cx="2744788" cy="1982788"/>
            <a:chOff x="384" y="1104"/>
            <a:chExt cx="1729" cy="1249"/>
          </a:xfrm>
        </p:grpSpPr>
        <p:sp>
          <p:nvSpPr>
            <p:cNvPr id="48181" name="Oval 6"/>
            <p:cNvSpPr/>
            <p:nvPr/>
          </p:nvSpPr>
          <p:spPr>
            <a:xfrm>
              <a:off x="1150" y="1104"/>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A</a:t>
              </a:r>
              <a:endParaRPr lang="en-US" altLang="zh-CN" sz="1800" b="1"/>
            </a:p>
          </p:txBody>
        </p:sp>
        <p:sp>
          <p:nvSpPr>
            <p:cNvPr id="48182" name="Oval 7"/>
            <p:cNvSpPr/>
            <p:nvPr/>
          </p:nvSpPr>
          <p:spPr>
            <a:xfrm>
              <a:off x="1152" y="144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C</a:t>
              </a:r>
              <a:endParaRPr lang="en-US" altLang="zh-CN" sz="1800" b="1"/>
            </a:p>
          </p:txBody>
        </p:sp>
        <p:sp>
          <p:nvSpPr>
            <p:cNvPr id="48183" name="Oval 8"/>
            <p:cNvSpPr/>
            <p:nvPr/>
          </p:nvSpPr>
          <p:spPr>
            <a:xfrm>
              <a:off x="768" y="144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B</a:t>
              </a:r>
              <a:endParaRPr lang="en-US" altLang="zh-CN" sz="1800" b="1"/>
            </a:p>
          </p:txBody>
        </p:sp>
        <p:sp>
          <p:nvSpPr>
            <p:cNvPr id="48184" name="Oval 9"/>
            <p:cNvSpPr/>
            <p:nvPr/>
          </p:nvSpPr>
          <p:spPr>
            <a:xfrm>
              <a:off x="1584" y="144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D</a:t>
              </a:r>
              <a:endParaRPr lang="en-US" altLang="zh-CN" sz="1800" b="1"/>
            </a:p>
          </p:txBody>
        </p:sp>
        <p:sp>
          <p:nvSpPr>
            <p:cNvPr id="48185" name="Oval 10"/>
            <p:cNvSpPr/>
            <p:nvPr/>
          </p:nvSpPr>
          <p:spPr>
            <a:xfrm>
              <a:off x="1152"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G</a:t>
              </a:r>
              <a:endParaRPr lang="en-US" altLang="zh-CN" sz="1800" b="1"/>
            </a:p>
          </p:txBody>
        </p:sp>
        <p:sp>
          <p:nvSpPr>
            <p:cNvPr id="48186" name="Oval 11"/>
            <p:cNvSpPr/>
            <p:nvPr/>
          </p:nvSpPr>
          <p:spPr>
            <a:xfrm>
              <a:off x="864"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F</a:t>
              </a:r>
              <a:endParaRPr lang="en-US" altLang="zh-CN" sz="1800" b="1"/>
            </a:p>
          </p:txBody>
        </p:sp>
        <p:sp>
          <p:nvSpPr>
            <p:cNvPr id="48187" name="Oval 12"/>
            <p:cNvSpPr/>
            <p:nvPr/>
          </p:nvSpPr>
          <p:spPr>
            <a:xfrm>
              <a:off x="576"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E</a:t>
              </a:r>
              <a:endParaRPr lang="en-US" altLang="zh-CN" sz="1800" b="1"/>
            </a:p>
          </p:txBody>
        </p:sp>
        <p:sp>
          <p:nvSpPr>
            <p:cNvPr id="48188" name="Oval 13"/>
            <p:cNvSpPr/>
            <p:nvPr/>
          </p:nvSpPr>
          <p:spPr>
            <a:xfrm>
              <a:off x="1440"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H</a:t>
              </a:r>
              <a:endParaRPr lang="en-US" altLang="zh-CN" sz="1800" b="1"/>
            </a:p>
          </p:txBody>
        </p:sp>
        <p:sp>
          <p:nvSpPr>
            <p:cNvPr id="48189" name="Oval 14"/>
            <p:cNvSpPr/>
            <p:nvPr/>
          </p:nvSpPr>
          <p:spPr>
            <a:xfrm>
              <a:off x="1680"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I</a:t>
              </a:r>
              <a:endParaRPr lang="en-US" altLang="zh-CN" sz="1800" b="1"/>
            </a:p>
          </p:txBody>
        </p:sp>
        <p:sp>
          <p:nvSpPr>
            <p:cNvPr id="48190" name="Oval 15"/>
            <p:cNvSpPr/>
            <p:nvPr/>
          </p:nvSpPr>
          <p:spPr>
            <a:xfrm>
              <a:off x="1920"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J</a:t>
              </a:r>
              <a:endParaRPr lang="en-US" altLang="zh-CN" sz="1800" b="1"/>
            </a:p>
          </p:txBody>
        </p:sp>
        <p:sp>
          <p:nvSpPr>
            <p:cNvPr id="48191" name="Oval 16"/>
            <p:cNvSpPr/>
            <p:nvPr/>
          </p:nvSpPr>
          <p:spPr>
            <a:xfrm>
              <a:off x="1440" y="216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M</a:t>
              </a:r>
              <a:endParaRPr lang="en-US" altLang="zh-CN" sz="1800" b="1"/>
            </a:p>
          </p:txBody>
        </p:sp>
        <p:sp>
          <p:nvSpPr>
            <p:cNvPr id="48192" name="Oval 17"/>
            <p:cNvSpPr/>
            <p:nvPr/>
          </p:nvSpPr>
          <p:spPr>
            <a:xfrm>
              <a:off x="672" y="216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L</a:t>
              </a:r>
              <a:endParaRPr lang="en-US" altLang="zh-CN" sz="1800" b="1"/>
            </a:p>
          </p:txBody>
        </p:sp>
        <p:sp>
          <p:nvSpPr>
            <p:cNvPr id="48193" name="Oval 18"/>
            <p:cNvSpPr/>
            <p:nvPr/>
          </p:nvSpPr>
          <p:spPr>
            <a:xfrm>
              <a:off x="384" y="216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K</a:t>
              </a:r>
              <a:endParaRPr lang="en-US" altLang="zh-CN" sz="1800" b="1"/>
            </a:p>
          </p:txBody>
        </p:sp>
        <p:sp>
          <p:nvSpPr>
            <p:cNvPr id="48194" name="Line 19"/>
            <p:cNvSpPr/>
            <p:nvPr/>
          </p:nvSpPr>
          <p:spPr>
            <a:xfrm>
              <a:off x="1248" y="1296"/>
              <a:ext cx="0" cy="144"/>
            </a:xfrm>
            <a:prstGeom prst="line">
              <a:avLst/>
            </a:prstGeom>
            <a:ln w="25400" cap="flat" cmpd="sng">
              <a:solidFill>
                <a:schemeClr val="tx1"/>
              </a:solidFill>
              <a:prstDash val="solid"/>
              <a:headEnd type="none" w="med" len="med"/>
              <a:tailEnd type="none" w="med" len="med"/>
            </a:ln>
          </p:spPr>
        </p:sp>
        <p:sp>
          <p:nvSpPr>
            <p:cNvPr id="48195" name="Line 20"/>
            <p:cNvSpPr/>
            <p:nvPr/>
          </p:nvSpPr>
          <p:spPr>
            <a:xfrm>
              <a:off x="1248" y="1632"/>
              <a:ext cx="0" cy="144"/>
            </a:xfrm>
            <a:prstGeom prst="line">
              <a:avLst/>
            </a:prstGeom>
            <a:ln w="25400" cap="flat" cmpd="sng">
              <a:solidFill>
                <a:schemeClr val="tx1"/>
              </a:solidFill>
              <a:prstDash val="solid"/>
              <a:headEnd type="none" w="med" len="med"/>
              <a:tailEnd type="none" w="med" len="med"/>
            </a:ln>
          </p:spPr>
        </p:sp>
        <p:sp>
          <p:nvSpPr>
            <p:cNvPr id="48196" name="Line 21"/>
            <p:cNvSpPr/>
            <p:nvPr/>
          </p:nvSpPr>
          <p:spPr>
            <a:xfrm>
              <a:off x="1536" y="1968"/>
              <a:ext cx="0" cy="192"/>
            </a:xfrm>
            <a:prstGeom prst="line">
              <a:avLst/>
            </a:prstGeom>
            <a:ln w="25400" cap="flat" cmpd="sng">
              <a:solidFill>
                <a:schemeClr val="tx1"/>
              </a:solidFill>
              <a:prstDash val="solid"/>
              <a:headEnd type="none" w="med" len="med"/>
              <a:tailEnd type="none" w="med" len="med"/>
            </a:ln>
          </p:spPr>
        </p:sp>
        <p:sp>
          <p:nvSpPr>
            <p:cNvPr id="48197" name="Line 22"/>
            <p:cNvSpPr/>
            <p:nvPr/>
          </p:nvSpPr>
          <p:spPr>
            <a:xfrm flipH="1">
              <a:off x="912" y="1281"/>
              <a:ext cx="288" cy="168"/>
            </a:xfrm>
            <a:prstGeom prst="line">
              <a:avLst/>
            </a:prstGeom>
            <a:ln w="25400" cap="flat" cmpd="sng">
              <a:solidFill>
                <a:schemeClr val="tx1"/>
              </a:solidFill>
              <a:prstDash val="solid"/>
              <a:headEnd type="none" w="med" len="med"/>
              <a:tailEnd type="none" w="med" len="med"/>
            </a:ln>
          </p:spPr>
        </p:sp>
        <p:sp>
          <p:nvSpPr>
            <p:cNvPr id="48198" name="Line 23"/>
            <p:cNvSpPr/>
            <p:nvPr/>
          </p:nvSpPr>
          <p:spPr>
            <a:xfrm>
              <a:off x="1296" y="1281"/>
              <a:ext cx="311" cy="190"/>
            </a:xfrm>
            <a:prstGeom prst="line">
              <a:avLst/>
            </a:prstGeom>
            <a:ln w="25400" cap="flat" cmpd="sng">
              <a:solidFill>
                <a:schemeClr val="tx1"/>
              </a:solidFill>
              <a:prstDash val="solid"/>
              <a:headEnd type="none" w="med" len="med"/>
              <a:tailEnd type="none" w="med" len="med"/>
            </a:ln>
          </p:spPr>
        </p:sp>
        <p:sp>
          <p:nvSpPr>
            <p:cNvPr id="48199" name="Line 24"/>
            <p:cNvSpPr/>
            <p:nvPr/>
          </p:nvSpPr>
          <p:spPr>
            <a:xfrm flipH="1">
              <a:off x="720" y="1605"/>
              <a:ext cx="96" cy="192"/>
            </a:xfrm>
            <a:prstGeom prst="line">
              <a:avLst/>
            </a:prstGeom>
            <a:ln w="25400" cap="flat" cmpd="sng">
              <a:solidFill>
                <a:schemeClr val="tx1"/>
              </a:solidFill>
              <a:prstDash val="solid"/>
              <a:headEnd type="none" w="med" len="med"/>
              <a:tailEnd type="none" w="med" len="med"/>
            </a:ln>
          </p:spPr>
        </p:sp>
        <p:sp>
          <p:nvSpPr>
            <p:cNvPr id="48200" name="Line 25"/>
            <p:cNvSpPr/>
            <p:nvPr/>
          </p:nvSpPr>
          <p:spPr>
            <a:xfrm>
              <a:off x="912" y="1621"/>
              <a:ext cx="48" cy="156"/>
            </a:xfrm>
            <a:prstGeom prst="line">
              <a:avLst/>
            </a:prstGeom>
            <a:ln w="25400" cap="flat" cmpd="sng">
              <a:solidFill>
                <a:schemeClr val="tx1"/>
              </a:solidFill>
              <a:prstDash val="solid"/>
              <a:headEnd type="none" w="med" len="med"/>
              <a:tailEnd type="none" w="med" len="med"/>
            </a:ln>
          </p:spPr>
        </p:sp>
        <p:sp>
          <p:nvSpPr>
            <p:cNvPr id="48201" name="Line 26"/>
            <p:cNvSpPr/>
            <p:nvPr/>
          </p:nvSpPr>
          <p:spPr>
            <a:xfrm flipH="1">
              <a:off x="528" y="1961"/>
              <a:ext cx="96" cy="204"/>
            </a:xfrm>
            <a:prstGeom prst="line">
              <a:avLst/>
            </a:prstGeom>
            <a:ln w="25400" cap="flat" cmpd="sng">
              <a:solidFill>
                <a:schemeClr val="tx1"/>
              </a:solidFill>
              <a:prstDash val="solid"/>
              <a:headEnd type="none" w="med" len="med"/>
              <a:tailEnd type="none" w="med" len="med"/>
            </a:ln>
          </p:spPr>
        </p:sp>
        <p:sp>
          <p:nvSpPr>
            <p:cNvPr id="48202" name="Line 27"/>
            <p:cNvSpPr/>
            <p:nvPr/>
          </p:nvSpPr>
          <p:spPr>
            <a:xfrm>
              <a:off x="720" y="1961"/>
              <a:ext cx="48" cy="204"/>
            </a:xfrm>
            <a:prstGeom prst="line">
              <a:avLst/>
            </a:prstGeom>
            <a:ln w="25400" cap="flat" cmpd="sng">
              <a:solidFill>
                <a:schemeClr val="tx1"/>
              </a:solidFill>
              <a:prstDash val="solid"/>
              <a:headEnd type="none" w="med" len="med"/>
              <a:tailEnd type="none" w="med" len="med"/>
            </a:ln>
          </p:spPr>
        </p:sp>
        <p:sp>
          <p:nvSpPr>
            <p:cNvPr id="48203" name="Line 28"/>
            <p:cNvSpPr/>
            <p:nvPr/>
          </p:nvSpPr>
          <p:spPr>
            <a:xfrm flipH="1">
              <a:off x="1536" y="1632"/>
              <a:ext cx="96" cy="144"/>
            </a:xfrm>
            <a:prstGeom prst="line">
              <a:avLst/>
            </a:prstGeom>
            <a:ln w="25400" cap="flat" cmpd="sng">
              <a:solidFill>
                <a:schemeClr val="tx1"/>
              </a:solidFill>
              <a:prstDash val="solid"/>
              <a:headEnd type="none" w="med" len="med"/>
              <a:tailEnd type="none" w="med" len="med"/>
            </a:ln>
          </p:spPr>
        </p:sp>
        <p:sp>
          <p:nvSpPr>
            <p:cNvPr id="48204" name="Line 29"/>
            <p:cNvSpPr/>
            <p:nvPr/>
          </p:nvSpPr>
          <p:spPr>
            <a:xfrm>
              <a:off x="1701" y="1632"/>
              <a:ext cx="25" cy="144"/>
            </a:xfrm>
            <a:prstGeom prst="line">
              <a:avLst/>
            </a:prstGeom>
            <a:ln w="25400" cap="flat" cmpd="sng">
              <a:solidFill>
                <a:schemeClr val="tx1"/>
              </a:solidFill>
              <a:prstDash val="solid"/>
              <a:headEnd type="none" w="med" len="med"/>
              <a:tailEnd type="none" w="med" len="med"/>
            </a:ln>
          </p:spPr>
        </p:sp>
        <p:sp>
          <p:nvSpPr>
            <p:cNvPr id="48205" name="Line 30"/>
            <p:cNvSpPr/>
            <p:nvPr/>
          </p:nvSpPr>
          <p:spPr>
            <a:xfrm>
              <a:off x="1747" y="1584"/>
              <a:ext cx="227" cy="192"/>
            </a:xfrm>
            <a:prstGeom prst="line">
              <a:avLst/>
            </a:prstGeom>
            <a:ln w="25400" cap="flat" cmpd="sng">
              <a:solidFill>
                <a:schemeClr val="tx1"/>
              </a:solidFill>
              <a:prstDash val="solid"/>
              <a:headEnd type="none" w="med" len="med"/>
              <a:tailEnd type="none" w="med" len="med"/>
            </a:ln>
          </p:spPr>
        </p:sp>
      </p:grpSp>
      <p:sp>
        <p:nvSpPr>
          <p:cNvPr id="6184" name="Text Box 40"/>
          <p:cNvSpPr txBox="1"/>
          <p:nvPr/>
        </p:nvSpPr>
        <p:spPr>
          <a:xfrm>
            <a:off x="3276600" y="1916113"/>
            <a:ext cx="5638800" cy="860425"/>
          </a:xfrm>
          <a:prstGeom prst="rect">
            <a:avLst/>
          </a:prstGeom>
          <a:noFill/>
          <a:ln w="25400">
            <a:noFill/>
          </a:ln>
        </p:spPr>
        <p:txBody>
          <a:bodyPr r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a:t>(A,(B,(E,(K),(L)),(F)),(C,(G)),(D,(H,(M)),(I),(J)))</a:t>
            </a:r>
            <a:endParaRPr lang="en-US" altLang="zh-CN" sz="2000" b="1"/>
          </a:p>
          <a:p>
            <a:pPr marL="0" lvl="0" indent="0" eaLnBrk="1" hangingPunct="1">
              <a:spcBef>
                <a:spcPct val="50000"/>
              </a:spcBef>
              <a:buNone/>
            </a:pPr>
            <a:r>
              <a:rPr lang="en-US" altLang="zh-CN" sz="2000" b="1"/>
              <a:t>//</a:t>
            </a:r>
            <a:r>
              <a:rPr lang="zh-CN" altLang="en-US" sz="2000" b="1"/>
              <a:t>这个叫广义表，很好的表示树的</a:t>
            </a:r>
            <a:r>
              <a:rPr lang="zh-CN" altLang="en-US" sz="2000" b="1"/>
              <a:t>嵌套结构</a:t>
            </a:r>
            <a:endParaRPr lang="zh-CN" altLang="en-US" sz="2000" b="1"/>
          </a:p>
        </p:txBody>
      </p:sp>
      <p:grpSp>
        <p:nvGrpSpPr>
          <p:cNvPr id="6229" name="Group 85"/>
          <p:cNvGrpSpPr/>
          <p:nvPr/>
        </p:nvGrpSpPr>
        <p:grpSpPr>
          <a:xfrm>
            <a:off x="762000" y="3644900"/>
            <a:ext cx="3429000" cy="2819400"/>
            <a:chOff x="480" y="2352"/>
            <a:chExt cx="2160" cy="1776"/>
          </a:xfrm>
        </p:grpSpPr>
        <p:grpSp>
          <p:nvGrpSpPr>
            <p:cNvPr id="48138" name="Group 45"/>
            <p:cNvGrpSpPr/>
            <p:nvPr/>
          </p:nvGrpSpPr>
          <p:grpSpPr>
            <a:xfrm>
              <a:off x="480" y="2928"/>
              <a:ext cx="336" cy="432"/>
              <a:chOff x="576" y="2496"/>
              <a:chExt cx="336" cy="432"/>
            </a:xfrm>
          </p:grpSpPr>
          <p:sp>
            <p:nvSpPr>
              <p:cNvPr id="48177" name="Rectangle 41"/>
              <p:cNvSpPr/>
              <p:nvPr/>
            </p:nvSpPr>
            <p:spPr>
              <a:xfrm>
                <a:off x="768" y="2496"/>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78" name="Rectangle 42"/>
              <p:cNvSpPr/>
              <p:nvPr/>
            </p:nvSpPr>
            <p:spPr>
              <a:xfrm>
                <a:off x="768" y="264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79" name="Rectangle 43"/>
              <p:cNvSpPr/>
              <p:nvPr/>
            </p:nvSpPr>
            <p:spPr>
              <a:xfrm>
                <a:off x="768" y="278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80" name="Rectangle 44"/>
              <p:cNvSpPr/>
              <p:nvPr/>
            </p:nvSpPr>
            <p:spPr>
              <a:xfrm>
                <a:off x="576" y="2496"/>
                <a:ext cx="192" cy="43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endParaRPr lang="en-US" altLang="zh-CN" sz="2000" b="1"/>
              </a:p>
            </p:txBody>
          </p:sp>
        </p:grpSp>
        <p:grpSp>
          <p:nvGrpSpPr>
            <p:cNvPr id="48139" name="Group 50"/>
            <p:cNvGrpSpPr/>
            <p:nvPr/>
          </p:nvGrpSpPr>
          <p:grpSpPr>
            <a:xfrm>
              <a:off x="1104" y="2496"/>
              <a:ext cx="336" cy="288"/>
              <a:chOff x="1104" y="2496"/>
              <a:chExt cx="336" cy="288"/>
            </a:xfrm>
          </p:grpSpPr>
          <p:sp>
            <p:nvSpPr>
              <p:cNvPr id="48174" name="Rectangle 46"/>
              <p:cNvSpPr/>
              <p:nvPr/>
            </p:nvSpPr>
            <p:spPr>
              <a:xfrm>
                <a:off x="1296" y="2496"/>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75" name="Rectangle 48"/>
              <p:cNvSpPr/>
              <p:nvPr/>
            </p:nvSpPr>
            <p:spPr>
              <a:xfrm>
                <a:off x="1296" y="264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76" name="Rectangle 49"/>
              <p:cNvSpPr/>
              <p:nvPr/>
            </p:nvSpPr>
            <p:spPr>
              <a:xfrm>
                <a:off x="1104" y="2496"/>
                <a:ext cx="192" cy="288"/>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endParaRPr lang="en-US" altLang="zh-CN" sz="2000" b="1"/>
              </a:p>
            </p:txBody>
          </p:sp>
        </p:grpSp>
        <p:grpSp>
          <p:nvGrpSpPr>
            <p:cNvPr id="48140" name="Group 53"/>
            <p:cNvGrpSpPr/>
            <p:nvPr/>
          </p:nvGrpSpPr>
          <p:grpSpPr>
            <a:xfrm>
              <a:off x="1104" y="3024"/>
              <a:ext cx="336" cy="192"/>
              <a:chOff x="1104" y="2928"/>
              <a:chExt cx="336" cy="144"/>
            </a:xfrm>
          </p:grpSpPr>
          <p:sp>
            <p:nvSpPr>
              <p:cNvPr id="48172" name="Rectangle 51"/>
              <p:cNvSpPr/>
              <p:nvPr/>
            </p:nvSpPr>
            <p:spPr>
              <a:xfrm>
                <a:off x="1296" y="2928"/>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73" name="Rectangle 52"/>
              <p:cNvSpPr/>
              <p:nvPr/>
            </p:nvSpPr>
            <p:spPr>
              <a:xfrm>
                <a:off x="1104" y="2928"/>
                <a:ext cx="192"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endParaRPr lang="en-US" altLang="zh-CN" sz="2000" b="1"/>
              </a:p>
            </p:txBody>
          </p:sp>
        </p:grpSp>
        <p:grpSp>
          <p:nvGrpSpPr>
            <p:cNvPr id="48141" name="Group 54"/>
            <p:cNvGrpSpPr/>
            <p:nvPr/>
          </p:nvGrpSpPr>
          <p:grpSpPr>
            <a:xfrm>
              <a:off x="1104" y="3504"/>
              <a:ext cx="336" cy="432"/>
              <a:chOff x="576" y="2496"/>
              <a:chExt cx="336" cy="432"/>
            </a:xfrm>
          </p:grpSpPr>
          <p:sp>
            <p:nvSpPr>
              <p:cNvPr id="48168" name="Rectangle 55"/>
              <p:cNvSpPr/>
              <p:nvPr/>
            </p:nvSpPr>
            <p:spPr>
              <a:xfrm>
                <a:off x="768" y="2496"/>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69" name="Rectangle 56"/>
              <p:cNvSpPr/>
              <p:nvPr/>
            </p:nvSpPr>
            <p:spPr>
              <a:xfrm>
                <a:off x="768" y="264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70" name="Rectangle 57"/>
              <p:cNvSpPr/>
              <p:nvPr/>
            </p:nvSpPr>
            <p:spPr>
              <a:xfrm>
                <a:off x="768" y="278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71" name="Rectangle 58"/>
              <p:cNvSpPr/>
              <p:nvPr/>
            </p:nvSpPr>
            <p:spPr>
              <a:xfrm>
                <a:off x="576" y="2496"/>
                <a:ext cx="192" cy="43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D</a:t>
                </a:r>
                <a:endParaRPr lang="en-US" altLang="zh-CN" sz="2000" b="1"/>
              </a:p>
            </p:txBody>
          </p:sp>
        </p:grpSp>
        <p:grpSp>
          <p:nvGrpSpPr>
            <p:cNvPr id="48142" name="Group 59"/>
            <p:cNvGrpSpPr/>
            <p:nvPr/>
          </p:nvGrpSpPr>
          <p:grpSpPr>
            <a:xfrm>
              <a:off x="1728" y="2400"/>
              <a:ext cx="336" cy="288"/>
              <a:chOff x="1104" y="2496"/>
              <a:chExt cx="336" cy="288"/>
            </a:xfrm>
          </p:grpSpPr>
          <p:sp>
            <p:nvSpPr>
              <p:cNvPr id="48165" name="Rectangle 60"/>
              <p:cNvSpPr/>
              <p:nvPr/>
            </p:nvSpPr>
            <p:spPr>
              <a:xfrm>
                <a:off x="1296" y="2496"/>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66" name="Rectangle 61"/>
              <p:cNvSpPr/>
              <p:nvPr/>
            </p:nvSpPr>
            <p:spPr>
              <a:xfrm>
                <a:off x="1296" y="264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67" name="Rectangle 62"/>
              <p:cNvSpPr/>
              <p:nvPr/>
            </p:nvSpPr>
            <p:spPr>
              <a:xfrm>
                <a:off x="1104" y="2496"/>
                <a:ext cx="192" cy="288"/>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E</a:t>
                </a:r>
                <a:endParaRPr lang="en-US" altLang="zh-CN" sz="2000" b="1"/>
              </a:p>
            </p:txBody>
          </p:sp>
        </p:grpSp>
        <p:sp>
          <p:nvSpPr>
            <p:cNvPr id="48143" name="Rectangle 63"/>
            <p:cNvSpPr/>
            <p:nvPr/>
          </p:nvSpPr>
          <p:spPr>
            <a:xfrm>
              <a:off x="1728" y="2736"/>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a:t>
              </a:r>
              <a:endParaRPr lang="en-US" altLang="zh-CN" sz="2000" b="1"/>
            </a:p>
          </p:txBody>
        </p:sp>
        <p:sp>
          <p:nvSpPr>
            <p:cNvPr id="48144" name="Rectangle 64"/>
            <p:cNvSpPr/>
            <p:nvPr/>
          </p:nvSpPr>
          <p:spPr>
            <a:xfrm>
              <a:off x="1728" y="3024"/>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G</a:t>
              </a:r>
              <a:endParaRPr lang="en-US" altLang="zh-CN" sz="2000" b="1"/>
            </a:p>
          </p:txBody>
        </p:sp>
        <p:grpSp>
          <p:nvGrpSpPr>
            <p:cNvPr id="48145" name="Group 65"/>
            <p:cNvGrpSpPr/>
            <p:nvPr/>
          </p:nvGrpSpPr>
          <p:grpSpPr>
            <a:xfrm>
              <a:off x="1728" y="3360"/>
              <a:ext cx="336" cy="192"/>
              <a:chOff x="1104" y="2928"/>
              <a:chExt cx="336" cy="144"/>
            </a:xfrm>
          </p:grpSpPr>
          <p:sp>
            <p:nvSpPr>
              <p:cNvPr id="48163" name="Rectangle 66"/>
              <p:cNvSpPr/>
              <p:nvPr/>
            </p:nvSpPr>
            <p:spPr>
              <a:xfrm>
                <a:off x="1296" y="2928"/>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8164" name="Rectangle 67"/>
              <p:cNvSpPr/>
              <p:nvPr/>
            </p:nvSpPr>
            <p:spPr>
              <a:xfrm>
                <a:off x="1104" y="2928"/>
                <a:ext cx="192"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H</a:t>
                </a:r>
                <a:endParaRPr lang="en-US" altLang="zh-CN" sz="2000" b="1"/>
              </a:p>
            </p:txBody>
          </p:sp>
        </p:grpSp>
        <p:sp>
          <p:nvSpPr>
            <p:cNvPr id="48146" name="Rectangle 68"/>
            <p:cNvSpPr/>
            <p:nvPr/>
          </p:nvSpPr>
          <p:spPr>
            <a:xfrm>
              <a:off x="1728" y="3648"/>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I</a:t>
              </a:r>
              <a:endParaRPr lang="en-US" altLang="zh-CN" sz="2000" b="1"/>
            </a:p>
          </p:txBody>
        </p:sp>
        <p:sp>
          <p:nvSpPr>
            <p:cNvPr id="48147" name="Rectangle 69"/>
            <p:cNvSpPr/>
            <p:nvPr/>
          </p:nvSpPr>
          <p:spPr>
            <a:xfrm>
              <a:off x="1728" y="3936"/>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t>
              </a:r>
              <a:endParaRPr lang="en-US" altLang="zh-CN" sz="2000" b="1"/>
            </a:p>
          </p:txBody>
        </p:sp>
        <p:sp>
          <p:nvSpPr>
            <p:cNvPr id="48148" name="Rectangle 70"/>
            <p:cNvSpPr/>
            <p:nvPr/>
          </p:nvSpPr>
          <p:spPr>
            <a:xfrm>
              <a:off x="2304" y="2352"/>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K</a:t>
              </a:r>
              <a:endParaRPr lang="en-US" altLang="zh-CN" sz="2000" b="1"/>
            </a:p>
          </p:txBody>
        </p:sp>
        <p:sp>
          <p:nvSpPr>
            <p:cNvPr id="48149" name="Rectangle 71"/>
            <p:cNvSpPr/>
            <p:nvPr/>
          </p:nvSpPr>
          <p:spPr>
            <a:xfrm>
              <a:off x="2304" y="2640"/>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L</a:t>
              </a:r>
              <a:endParaRPr lang="en-US" altLang="zh-CN" sz="2000" b="1"/>
            </a:p>
          </p:txBody>
        </p:sp>
        <p:sp>
          <p:nvSpPr>
            <p:cNvPr id="48150" name="Rectangle 72"/>
            <p:cNvSpPr/>
            <p:nvPr/>
          </p:nvSpPr>
          <p:spPr>
            <a:xfrm>
              <a:off x="2304" y="3360"/>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t>
              </a:r>
              <a:endParaRPr lang="en-US" altLang="zh-CN" sz="2000" b="1"/>
            </a:p>
          </p:txBody>
        </p:sp>
        <p:sp>
          <p:nvSpPr>
            <p:cNvPr id="48151" name="Line 73"/>
            <p:cNvSpPr/>
            <p:nvPr/>
          </p:nvSpPr>
          <p:spPr>
            <a:xfrm flipV="1">
              <a:off x="768" y="2640"/>
              <a:ext cx="336" cy="336"/>
            </a:xfrm>
            <a:prstGeom prst="line">
              <a:avLst/>
            </a:prstGeom>
            <a:ln w="25400" cap="flat" cmpd="sng">
              <a:solidFill>
                <a:schemeClr val="tx1"/>
              </a:solidFill>
              <a:prstDash val="solid"/>
              <a:headEnd type="none" w="med" len="med"/>
              <a:tailEnd type="triangle" w="med" len="med"/>
            </a:ln>
          </p:spPr>
        </p:sp>
        <p:sp>
          <p:nvSpPr>
            <p:cNvPr id="48152" name="Line 74"/>
            <p:cNvSpPr/>
            <p:nvPr/>
          </p:nvSpPr>
          <p:spPr>
            <a:xfrm>
              <a:off x="768" y="3144"/>
              <a:ext cx="336" cy="0"/>
            </a:xfrm>
            <a:prstGeom prst="line">
              <a:avLst/>
            </a:prstGeom>
            <a:ln w="25400" cap="flat" cmpd="sng">
              <a:solidFill>
                <a:schemeClr val="tx1"/>
              </a:solidFill>
              <a:prstDash val="solid"/>
              <a:headEnd type="none" w="med" len="med"/>
              <a:tailEnd type="triangle" w="med" len="med"/>
            </a:ln>
          </p:spPr>
        </p:sp>
        <p:sp>
          <p:nvSpPr>
            <p:cNvPr id="48153" name="Line 75"/>
            <p:cNvSpPr/>
            <p:nvPr/>
          </p:nvSpPr>
          <p:spPr>
            <a:xfrm>
              <a:off x="768" y="3312"/>
              <a:ext cx="336" cy="432"/>
            </a:xfrm>
            <a:prstGeom prst="line">
              <a:avLst/>
            </a:prstGeom>
            <a:ln w="25400" cap="flat" cmpd="sng">
              <a:solidFill>
                <a:schemeClr val="tx1"/>
              </a:solidFill>
              <a:prstDash val="solid"/>
              <a:headEnd type="none" w="med" len="med"/>
              <a:tailEnd type="triangle" w="med" len="med"/>
            </a:ln>
          </p:spPr>
        </p:sp>
        <p:sp>
          <p:nvSpPr>
            <p:cNvPr id="48154" name="Line 76"/>
            <p:cNvSpPr/>
            <p:nvPr/>
          </p:nvSpPr>
          <p:spPr>
            <a:xfrm flipV="1">
              <a:off x="1392" y="2544"/>
              <a:ext cx="336" cy="48"/>
            </a:xfrm>
            <a:prstGeom prst="line">
              <a:avLst/>
            </a:prstGeom>
            <a:ln w="25400" cap="flat" cmpd="sng">
              <a:solidFill>
                <a:schemeClr val="tx1"/>
              </a:solidFill>
              <a:prstDash val="solid"/>
              <a:headEnd type="none" w="med" len="med"/>
              <a:tailEnd type="triangle" w="med" len="med"/>
            </a:ln>
          </p:spPr>
        </p:sp>
        <p:sp>
          <p:nvSpPr>
            <p:cNvPr id="48155" name="Line 77"/>
            <p:cNvSpPr/>
            <p:nvPr/>
          </p:nvSpPr>
          <p:spPr>
            <a:xfrm>
              <a:off x="1392" y="2688"/>
              <a:ext cx="336" cy="144"/>
            </a:xfrm>
            <a:prstGeom prst="line">
              <a:avLst/>
            </a:prstGeom>
            <a:ln w="25400" cap="flat" cmpd="sng">
              <a:solidFill>
                <a:schemeClr val="tx1"/>
              </a:solidFill>
              <a:prstDash val="solid"/>
              <a:headEnd type="none" w="med" len="med"/>
              <a:tailEnd type="triangle" w="med" len="med"/>
            </a:ln>
          </p:spPr>
        </p:sp>
        <p:sp>
          <p:nvSpPr>
            <p:cNvPr id="48156" name="Line 78"/>
            <p:cNvSpPr/>
            <p:nvPr/>
          </p:nvSpPr>
          <p:spPr>
            <a:xfrm>
              <a:off x="1392" y="3120"/>
              <a:ext cx="336" cy="0"/>
            </a:xfrm>
            <a:prstGeom prst="line">
              <a:avLst/>
            </a:prstGeom>
            <a:ln w="25400" cap="flat" cmpd="sng">
              <a:solidFill>
                <a:schemeClr val="tx1"/>
              </a:solidFill>
              <a:prstDash val="solid"/>
              <a:headEnd type="none" w="med" len="med"/>
              <a:tailEnd type="triangle" w="med" len="med"/>
            </a:ln>
          </p:spPr>
        </p:sp>
        <p:sp>
          <p:nvSpPr>
            <p:cNvPr id="48157" name="Line 79"/>
            <p:cNvSpPr/>
            <p:nvPr/>
          </p:nvSpPr>
          <p:spPr>
            <a:xfrm flipV="1">
              <a:off x="1392" y="3456"/>
              <a:ext cx="336" cy="96"/>
            </a:xfrm>
            <a:prstGeom prst="line">
              <a:avLst/>
            </a:prstGeom>
            <a:ln w="25400" cap="flat" cmpd="sng">
              <a:solidFill>
                <a:schemeClr val="tx1"/>
              </a:solidFill>
              <a:prstDash val="solid"/>
              <a:headEnd type="none" w="med" len="med"/>
              <a:tailEnd type="triangle" w="med" len="med"/>
            </a:ln>
          </p:spPr>
        </p:sp>
        <p:sp>
          <p:nvSpPr>
            <p:cNvPr id="48158" name="Line 80"/>
            <p:cNvSpPr/>
            <p:nvPr/>
          </p:nvSpPr>
          <p:spPr>
            <a:xfrm>
              <a:off x="1392" y="3744"/>
              <a:ext cx="336" cy="0"/>
            </a:xfrm>
            <a:prstGeom prst="line">
              <a:avLst/>
            </a:prstGeom>
            <a:ln w="25400" cap="flat" cmpd="sng">
              <a:solidFill>
                <a:schemeClr val="tx1"/>
              </a:solidFill>
              <a:prstDash val="solid"/>
              <a:headEnd type="none" w="med" len="med"/>
              <a:tailEnd type="triangle" w="med" len="med"/>
            </a:ln>
          </p:spPr>
        </p:sp>
        <p:sp>
          <p:nvSpPr>
            <p:cNvPr id="48159" name="Line 81"/>
            <p:cNvSpPr/>
            <p:nvPr/>
          </p:nvSpPr>
          <p:spPr>
            <a:xfrm>
              <a:off x="1392" y="3888"/>
              <a:ext cx="336" cy="144"/>
            </a:xfrm>
            <a:prstGeom prst="line">
              <a:avLst/>
            </a:prstGeom>
            <a:ln w="25400" cap="flat" cmpd="sng">
              <a:solidFill>
                <a:schemeClr val="tx1"/>
              </a:solidFill>
              <a:prstDash val="solid"/>
              <a:headEnd type="none" w="med" len="med"/>
              <a:tailEnd type="triangle" w="med" len="med"/>
            </a:ln>
          </p:spPr>
        </p:sp>
        <p:sp>
          <p:nvSpPr>
            <p:cNvPr id="48160" name="Line 82"/>
            <p:cNvSpPr/>
            <p:nvPr/>
          </p:nvSpPr>
          <p:spPr>
            <a:xfrm flipV="1">
              <a:off x="2016" y="2448"/>
              <a:ext cx="288" cy="48"/>
            </a:xfrm>
            <a:prstGeom prst="line">
              <a:avLst/>
            </a:prstGeom>
            <a:ln w="25400" cap="flat" cmpd="sng">
              <a:solidFill>
                <a:schemeClr val="tx1"/>
              </a:solidFill>
              <a:prstDash val="solid"/>
              <a:headEnd type="none" w="med" len="med"/>
              <a:tailEnd type="triangle" w="med" len="med"/>
            </a:ln>
          </p:spPr>
        </p:sp>
        <p:sp>
          <p:nvSpPr>
            <p:cNvPr id="48161" name="Line 83"/>
            <p:cNvSpPr/>
            <p:nvPr/>
          </p:nvSpPr>
          <p:spPr>
            <a:xfrm>
              <a:off x="2016" y="2640"/>
              <a:ext cx="288" cy="96"/>
            </a:xfrm>
            <a:prstGeom prst="line">
              <a:avLst/>
            </a:prstGeom>
            <a:ln w="25400" cap="flat" cmpd="sng">
              <a:solidFill>
                <a:schemeClr val="tx1"/>
              </a:solidFill>
              <a:prstDash val="solid"/>
              <a:headEnd type="none" w="med" len="med"/>
              <a:tailEnd type="triangle" w="med" len="med"/>
            </a:ln>
          </p:spPr>
        </p:sp>
        <p:sp>
          <p:nvSpPr>
            <p:cNvPr id="48162" name="Line 84"/>
            <p:cNvSpPr/>
            <p:nvPr/>
          </p:nvSpPr>
          <p:spPr>
            <a:xfrm>
              <a:off x="2016" y="3456"/>
              <a:ext cx="288" cy="0"/>
            </a:xfrm>
            <a:prstGeom prst="line">
              <a:avLst/>
            </a:prstGeom>
            <a:ln w="25400" cap="flat" cmpd="sng">
              <a:solidFill>
                <a:schemeClr val="tx1"/>
              </a:solidFill>
              <a:prstDash val="solid"/>
              <a:headEnd type="none" w="med" len="med"/>
              <a:tailEnd type="triangle" w="med" len="med"/>
            </a:ln>
          </p:spPr>
        </p:sp>
      </p:grpSp>
      <p:graphicFrame>
        <p:nvGraphicFramePr>
          <p:cNvPr id="6230" name="Object 86"/>
          <p:cNvGraphicFramePr>
            <a:graphicFrameLocks noChangeAspect="1"/>
          </p:cNvGraphicFramePr>
          <p:nvPr/>
        </p:nvGraphicFramePr>
        <p:xfrm>
          <a:off x="6858000" y="4787900"/>
          <a:ext cx="1589088" cy="1677988"/>
        </p:xfrm>
        <a:graphic>
          <a:graphicData uri="http://schemas.openxmlformats.org/presentationml/2006/ole">
            <mc:AlternateContent xmlns:mc="http://schemas.openxmlformats.org/markup-compatibility/2006">
              <mc:Choice xmlns:v="urn:schemas-microsoft-com:vml" Requires="v">
                <p:oleObj spid="_x0000_s3076" name="" r:id="rId1" imgW="14154150" imgH="14944725" progId="MS_ClipArt_Gallery.2">
                  <p:embed/>
                </p:oleObj>
              </mc:Choice>
              <mc:Fallback>
                <p:oleObj name="" r:id="rId1" imgW="14154150" imgH="14944725" progId="MS_ClipArt_Gallery.2">
                  <p:embed/>
                  <p:pic>
                    <p:nvPicPr>
                      <p:cNvPr id="0" name="图片 3075"/>
                      <p:cNvPicPr/>
                      <p:nvPr/>
                    </p:nvPicPr>
                    <p:blipFill>
                      <a:blip r:embed="rId2"/>
                      <a:stretch>
                        <a:fillRect/>
                      </a:stretch>
                    </p:blipFill>
                    <p:spPr>
                      <a:xfrm>
                        <a:off x="6858000" y="4787900"/>
                        <a:ext cx="1589088" cy="1677988"/>
                      </a:xfrm>
                      <a:prstGeom prst="rect">
                        <a:avLst/>
                      </a:prstGeom>
                      <a:noFill/>
                      <a:ln w="38100">
                        <a:noFill/>
                        <a:miter/>
                      </a:ln>
                    </p:spPr>
                  </p:pic>
                </p:oleObj>
              </mc:Fallback>
            </mc:AlternateContent>
          </a:graphicData>
        </a:graphic>
      </p:graphicFrame>
      <p:sp>
        <p:nvSpPr>
          <p:cNvPr id="6231" name="AutoShape 87"/>
          <p:cNvSpPr/>
          <p:nvPr/>
        </p:nvSpPr>
        <p:spPr>
          <a:xfrm>
            <a:off x="2916238" y="3716338"/>
            <a:ext cx="4572000" cy="2438400"/>
          </a:xfrm>
          <a:prstGeom prst="cloudCallout">
            <a:avLst>
              <a:gd name="adj1" fmla="val 16736"/>
              <a:gd name="adj2" fmla="val 79556"/>
            </a:avLst>
          </a:prstGeom>
          <a:gradFill rotWithShape="0">
            <a:gsLst>
              <a:gs pos="0">
                <a:srgbClr val="A6CFCF"/>
              </a:gs>
              <a:gs pos="100000">
                <a:srgbClr val="CCFFFF"/>
              </a:gs>
            </a:gsLst>
            <a:lin ang="2700000" scaled="1"/>
            <a:tileRect/>
          </a:gradFill>
          <a:ln w="25400" cap="flat" cmpd="sng">
            <a:solidFill>
              <a:srgbClr val="CCFFCC"/>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latin typeface="Arial" panose="020B0604020202020204" pitchFamily="34" charset="0"/>
              </a:rPr>
              <a:t>So the size of each node</a:t>
            </a:r>
            <a:endParaRPr lang="en-US" altLang="zh-CN" sz="2000" b="1">
              <a:latin typeface="Arial" panose="020B0604020202020204" pitchFamily="34" charset="0"/>
            </a:endParaRPr>
          </a:p>
          <a:p>
            <a:pPr marL="0" lvl="0" indent="0" algn="ctr" eaLnBrk="1" hangingPunct="1">
              <a:spcBef>
                <a:spcPct val="0"/>
              </a:spcBef>
              <a:buNone/>
            </a:pPr>
            <a:r>
              <a:rPr lang="en-US" altLang="zh-CN" sz="2000" b="1">
                <a:latin typeface="Arial" panose="020B0604020202020204" pitchFamily="34" charset="0"/>
              </a:rPr>
              <a:t> depends on the number of </a:t>
            </a:r>
            <a:endParaRPr lang="en-US" altLang="zh-CN" sz="2000" b="1">
              <a:latin typeface="Arial" panose="020B0604020202020204" pitchFamily="34" charset="0"/>
            </a:endParaRPr>
          </a:p>
          <a:p>
            <a:pPr marL="0" lvl="0" indent="0" algn="ctr" eaLnBrk="1" hangingPunct="1">
              <a:spcBef>
                <a:spcPct val="0"/>
              </a:spcBef>
              <a:buNone/>
            </a:pPr>
            <a:r>
              <a:rPr lang="en-US" altLang="zh-CN" sz="2000" b="1">
                <a:latin typeface="Arial" panose="020B0604020202020204" pitchFamily="34" charset="0"/>
              </a:rPr>
              <a:t>branches.</a:t>
            </a:r>
            <a:endParaRPr lang="en-US" altLang="zh-CN" sz="2000" b="1">
              <a:latin typeface="Arial" panose="020B0604020202020204" pitchFamily="34" charset="0"/>
            </a:endParaRPr>
          </a:p>
          <a:p>
            <a:pPr marL="0" lvl="0" indent="0" algn="ctr" eaLnBrk="1" hangingPunct="1">
              <a:spcBef>
                <a:spcPct val="0"/>
              </a:spcBef>
              <a:buNone/>
            </a:pPr>
            <a:r>
              <a:rPr lang="en-US" altLang="zh-CN" sz="2000" b="1">
                <a:latin typeface="Arial" panose="020B0604020202020204" pitchFamily="34" charset="0"/>
              </a:rPr>
              <a:t>Hmmm... That’s not good.</a:t>
            </a:r>
            <a:endParaRPr lang="en-US" altLang="zh-CN" sz="2000" b="1">
              <a:latin typeface="Arial" panose="020B0604020202020204" pitchFamily="34" charset="0"/>
            </a:endParaRPr>
          </a:p>
        </p:txBody>
      </p:sp>
      <p:sp>
        <p:nvSpPr>
          <p:cNvPr id="48136" name="Text Box 88"/>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§1  Preliminaries</a:t>
            </a:r>
            <a:endParaRPr lang="en-US" altLang="zh-CN" sz="1800" b="1"/>
          </a:p>
        </p:txBody>
      </p:sp>
      <p:sp>
        <p:nvSpPr>
          <p:cNvPr id="6234" name="Text Box 90"/>
          <p:cNvSpPr txBox="1"/>
          <p:nvPr/>
        </p:nvSpPr>
        <p:spPr>
          <a:xfrm>
            <a:off x="107950" y="2996565"/>
            <a:ext cx="7819390" cy="76835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ym typeface="Wingdings" panose="05000000000000000000" pitchFamily="2" charset="2"/>
              </a:rPr>
              <a:t></a:t>
            </a:r>
            <a:r>
              <a:rPr lang="en-US" altLang="zh-CN" sz="2400" b="1"/>
              <a:t>  </a:t>
            </a:r>
            <a:r>
              <a:rPr lang="en-US" altLang="zh-CN" sz="2000" b="1"/>
              <a:t>Multi</a:t>
            </a:r>
            <a:r>
              <a:rPr lang="en-US" altLang="zh-CN" sz="2400" b="1"/>
              <a:t>-</a:t>
            </a:r>
            <a:r>
              <a:rPr lang="en-US" altLang="zh-CN" sz="2000" b="1"/>
              <a:t>link Representation//</a:t>
            </a:r>
            <a:r>
              <a:rPr lang="zh-CN" altLang="en-US" sz="2000" b="1"/>
              <a:t>多链的表示方法，很直观，但是太过于固定，</a:t>
            </a:r>
            <a:r>
              <a:rPr lang="en-US" altLang="zh-CN" sz="2000" b="1"/>
              <a:t>size</a:t>
            </a:r>
            <a:r>
              <a:rPr lang="zh-CN" altLang="en-US" sz="2000" b="1"/>
              <a:t>上不够灵活</a:t>
            </a:r>
            <a:endParaRPr lang="zh-CN" altLang="en-US"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147"/>
                                        </p:tgtEl>
                                        <p:attrNameLst>
                                          <p:attrName>style.visibility</p:attrName>
                                        </p:attrNameLst>
                                      </p:cBhvr>
                                      <p:to>
                                        <p:strVal val="visible"/>
                                      </p:to>
                                    </p:set>
                                    <p:animEffect transition="in" filter="wipe(left)">
                                      <p:cBhvr>
                                        <p:cTn id="7" dur="500"/>
                                        <p:tgtEl>
                                          <p:spTgt spid="6147"/>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148"/>
                                        </p:tgtEl>
                                        <p:attrNameLst>
                                          <p:attrName>style.visibility</p:attrName>
                                        </p:attrNameLst>
                                      </p:cBhvr>
                                      <p:to>
                                        <p:strVal val="visible"/>
                                      </p:to>
                                    </p:set>
                                    <p:animEffect transition="in" filter="wipe(left)">
                                      <p:cBhvr>
                                        <p:cTn id="12" dur="500"/>
                                        <p:tgtEl>
                                          <p:spTgt spid="6148"/>
                                        </p:tgtEl>
                                      </p:cBhvr>
                                    </p:animEffect>
                                  </p:childTnLst>
                                  <p:subTnLst>
                                    <p:audio>
                                      <p:cMediaNode>
                                        <p:cTn display="0" masterRel="sameClick">
                                          <p:stCondLst>
                                            <p:cond evt="begin" delay="0">
                                              <p:tn val="10"/>
                                            </p:cond>
                                          </p:stCondLst>
                                          <p:endCondLst>
                                            <p:cond evt="onStopAudio" delay="0">
                                              <p:tgtEl>
                                                <p:sldTgt/>
                                              </p:tgtEl>
                                            </p:cond>
                                          </p:endCondLst>
                                        </p:cTn>
                                        <p:tgtEl>
                                          <p:sndTgt r:embed="rId4" name="CASHREG.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80"/>
                                        </p:tgtEl>
                                        <p:attrNameLst>
                                          <p:attrName>style.visibility</p:attrName>
                                        </p:attrNameLst>
                                      </p:cBhvr>
                                      <p:to>
                                        <p:strVal val="visible"/>
                                      </p:to>
                                    </p:set>
                                    <p:animEffect transition="in" filter="wipe(up)">
                                      <p:cBhvr>
                                        <p:cTn id="17" dur="500"/>
                                        <p:tgtEl>
                                          <p:spTgt spid="6180"/>
                                        </p:tgtEl>
                                      </p:cBhvr>
                                    </p:animEffect>
                                  </p:childTnLst>
                                  <p:subTnLst>
                                    <p:audio>
                                      <p:cMediaNode>
                                        <p:cTn display="0" masterRel="sameClick">
                                          <p:stCondLst>
                                            <p:cond evt="begin" delay="0">
                                              <p:tn val="15"/>
                                            </p:cond>
                                          </p:stCondLst>
                                          <p:endCondLst>
                                            <p:cond evt="onStopAudio" delay="0">
                                              <p:tgtEl>
                                                <p:sldTgt/>
                                              </p:tgtEl>
                                            </p:cond>
                                          </p:endCondLst>
                                        </p:cTn>
                                        <p:tgtEl>
                                          <p:sndTgt r:embed="rId5"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184"/>
                                        </p:tgtEl>
                                        <p:attrNameLst>
                                          <p:attrName>style.visibility</p:attrName>
                                        </p:attrNameLst>
                                      </p:cBhvr>
                                      <p:to>
                                        <p:strVal val="visible"/>
                                      </p:to>
                                    </p:set>
                                    <p:animEffect transition="in" filter="wipe(left)">
                                      <p:cBhvr>
                                        <p:cTn id="22" dur="500"/>
                                        <p:tgtEl>
                                          <p:spTgt spid="6184"/>
                                        </p:tgtEl>
                                      </p:cBhvr>
                                    </p:animEffect>
                                  </p:childTnLst>
                                  <p:subTnLst>
                                    <p:audio>
                                      <p:cMediaNode>
                                        <p:cTn display="0" masterRel="sameClick">
                                          <p:stCondLst>
                                            <p:cond evt="begin" delay="0">
                                              <p:tn val="20"/>
                                            </p:cond>
                                          </p:stCondLst>
                                          <p:endCondLst>
                                            <p:cond evt="onStopAudio" delay="0">
                                              <p:tgtEl>
                                                <p:sldTgt/>
                                              </p:tgtEl>
                                            </p:cond>
                                          </p:endCondLst>
                                        </p:cTn>
                                        <p:tgtEl>
                                          <p:sndTgt r:embed="rId3"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234"/>
                                        </p:tgtEl>
                                        <p:attrNameLst>
                                          <p:attrName>style.visibility</p:attrName>
                                        </p:attrNameLst>
                                      </p:cBhvr>
                                      <p:to>
                                        <p:strVal val="visible"/>
                                      </p:to>
                                    </p:set>
                                    <p:animEffect transition="in" filter="wipe(left)">
                                      <p:cBhvr>
                                        <p:cTn id="27" dur="500"/>
                                        <p:tgtEl>
                                          <p:spTgt spid="6234"/>
                                        </p:tgtEl>
                                      </p:cBhvr>
                                    </p:animEffect>
                                  </p:childTnLst>
                                  <p:subTnLst>
                                    <p:audio>
                                      <p:cMediaNode>
                                        <p:cTn display="0" masterRel="sameClick">
                                          <p:stCondLst>
                                            <p:cond evt="begin" delay="0">
                                              <p:tn val="25"/>
                                            </p:cond>
                                          </p:stCondLst>
                                          <p:endCondLst>
                                            <p:cond evt="onStopAudio" delay="0">
                                              <p:tgtEl>
                                                <p:sldTgt/>
                                              </p:tgtEl>
                                            </p:cond>
                                          </p:endCondLst>
                                        </p:cTn>
                                        <p:tgtEl>
                                          <p:sndTgt r:embed="rId4" name="CASHREG.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229"/>
                                        </p:tgtEl>
                                        <p:attrNameLst>
                                          <p:attrName>style.visibility</p:attrName>
                                        </p:attrNameLst>
                                      </p:cBhvr>
                                      <p:to>
                                        <p:strVal val="visible"/>
                                      </p:to>
                                    </p:set>
                                    <p:animEffect transition="in" filter="wipe(left)">
                                      <p:cBhvr>
                                        <p:cTn id="32" dur="500"/>
                                        <p:tgtEl>
                                          <p:spTgt spid="6229"/>
                                        </p:tgtEl>
                                      </p:cBhvr>
                                    </p:animEffect>
                                  </p:childTnLst>
                                  <p:subTnLst>
                                    <p:audio>
                                      <p:cMediaNode>
                                        <p:cTn display="0" masterRel="sameClick">
                                          <p:stCondLst>
                                            <p:cond evt="begin" delay="0">
                                              <p:tn val="30"/>
                                            </p:cond>
                                          </p:stCondLst>
                                          <p:endCondLst>
                                            <p:cond evt="onStopAudio" delay="0">
                                              <p:tgtEl>
                                                <p:sldTgt/>
                                              </p:tgtEl>
                                            </p:cond>
                                          </p:endCondLst>
                                        </p:cTn>
                                        <p:tgtEl>
                                          <p:sndTgt r:embed="rId5" name="CAMERA.WAV"/>
                                        </p:tgtEl>
                                      </p:cMediaNode>
                                    </p:audio>
                                  </p:sub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6230"/>
                                        </p:tgtEl>
                                        <p:attrNameLst>
                                          <p:attrName>style.visibility</p:attrName>
                                        </p:attrNameLst>
                                      </p:cBhvr>
                                      <p:to>
                                        <p:strVal val="visible"/>
                                      </p:to>
                                    </p:set>
                                    <p:animEffect transition="in" filter="dissolve">
                                      <p:cBhvr>
                                        <p:cTn id="37" dur="500"/>
                                        <p:tgtEl>
                                          <p:spTgt spid="6230"/>
                                        </p:tgtEl>
                                      </p:cBhvr>
                                    </p:animEffect>
                                  </p:childTnLst>
                                </p:cTn>
                              </p:par>
                            </p:childTnLst>
                          </p:cTn>
                        </p:par>
                        <p:par>
                          <p:cTn id="38" fill="hold">
                            <p:stCondLst>
                              <p:cond delay="500"/>
                            </p:stCondLst>
                            <p:childTnLst>
                              <p:par>
                                <p:cTn id="39" presetID="18" presetClass="entr" presetSubtype="9" fill="hold" grpId="0" nodeType="afterEffect">
                                  <p:stCondLst>
                                    <p:cond delay="0"/>
                                  </p:stCondLst>
                                  <p:childTnLst>
                                    <p:set>
                                      <p:cBhvr>
                                        <p:cTn id="40" dur="1" fill="hold">
                                          <p:stCondLst>
                                            <p:cond delay="0"/>
                                          </p:stCondLst>
                                        </p:cTn>
                                        <p:tgtEl>
                                          <p:spTgt spid="6231"/>
                                        </p:tgtEl>
                                        <p:attrNameLst>
                                          <p:attrName>style.visibility</p:attrName>
                                        </p:attrNameLst>
                                      </p:cBhvr>
                                      <p:to>
                                        <p:strVal val="visible"/>
                                      </p:to>
                                    </p:set>
                                    <p:animEffect transition="in" filter="strips(upLeft)">
                                      <p:cBhvr>
                                        <p:cTn id="41" dur="500"/>
                                        <p:tgtEl>
                                          <p:spTgt spid="6231"/>
                                        </p:tgtEl>
                                      </p:cBhvr>
                                    </p:animEffect>
                                  </p:childTnLst>
                                  <p:subTnLst>
                                    <p:audio>
                                      <p:cMediaNode>
                                        <p:cTn display="0" masterRel="sameClick">
                                          <p:stCondLst>
                                            <p:cond evt="begin" delay="0">
                                              <p:tn val="39"/>
                                            </p:cond>
                                          </p:stCondLst>
                                          <p:endCondLst>
                                            <p:cond evt="onStopAudio" delay="0">
                                              <p:tgtEl>
                                                <p:sldTgt/>
                                              </p:tgtEl>
                                            </p:cond>
                                          </p:endCondLst>
                                        </p:cTn>
                                        <p:tgtEl>
                                          <p:sndTgt r:embed="rId6"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p:bldP spid="6148" grpId="0"/>
      <p:bldP spid="6184" grpId="0"/>
      <p:bldP spid="6231" grpId="0" animBg="1"/>
      <p:bldP spid="623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1" name="Text Box 3"/>
          <p:cNvSpPr txBox="1"/>
          <p:nvPr/>
        </p:nvSpPr>
        <p:spPr>
          <a:xfrm>
            <a:off x="187325" y="428625"/>
            <a:ext cx="8860155" cy="92202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ym typeface="Wingdings" panose="05000000000000000000" pitchFamily="2" charset="2"/>
              </a:rPr>
              <a:t></a:t>
            </a:r>
            <a:r>
              <a:rPr lang="en-US" altLang="zh-CN" sz="2400" b="1"/>
              <a:t>  </a:t>
            </a:r>
            <a:r>
              <a:rPr lang="en-US" altLang="zh-CN" sz="2000" b="1"/>
              <a:t>FirstChild-NextSibling Representation</a:t>
            </a:r>
            <a:endParaRPr lang="en-US" altLang="zh-CN" sz="2000" b="1"/>
          </a:p>
          <a:p>
            <a:pPr marL="0" lvl="0" indent="0" eaLnBrk="1" hangingPunct="1">
              <a:spcBef>
                <a:spcPct val="50000"/>
              </a:spcBef>
              <a:buNone/>
            </a:pPr>
            <a:r>
              <a:rPr lang="en-US" altLang="zh-CN" sz="2000" b="1"/>
              <a:t>//</a:t>
            </a:r>
            <a:r>
              <a:rPr lang="zh-CN" altLang="en-US" sz="2000" b="1"/>
              <a:t>这样每个人最多告诉两个人（</a:t>
            </a:r>
            <a:r>
              <a:rPr lang="en-US" altLang="zh-CN" sz="2000" b="1"/>
              <a:t>sibling</a:t>
            </a:r>
            <a:r>
              <a:rPr lang="zh-CN" altLang="en-US" sz="2000" b="1"/>
              <a:t>是指</a:t>
            </a:r>
            <a:r>
              <a:rPr lang="zh-CN" altLang="en-US" sz="2000" b="1"/>
              <a:t>亲兄弟）</a:t>
            </a:r>
            <a:endParaRPr lang="zh-CN" altLang="en-US" sz="2000" b="1"/>
          </a:p>
        </p:txBody>
      </p:sp>
      <p:grpSp>
        <p:nvGrpSpPr>
          <p:cNvPr id="7177" name="Group 9"/>
          <p:cNvGrpSpPr/>
          <p:nvPr/>
        </p:nvGrpSpPr>
        <p:grpSpPr>
          <a:xfrm>
            <a:off x="900113" y="1319213"/>
            <a:ext cx="2971800" cy="990600"/>
            <a:chOff x="528" y="672"/>
            <a:chExt cx="1872" cy="624"/>
          </a:xfrm>
        </p:grpSpPr>
        <p:sp>
          <p:nvSpPr>
            <p:cNvPr id="50273" name="Rectangle 4"/>
            <p:cNvSpPr/>
            <p:nvPr/>
          </p:nvSpPr>
          <p:spPr>
            <a:xfrm>
              <a:off x="528" y="912"/>
              <a:ext cx="816"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FirstChild</a:t>
              </a:r>
              <a:endParaRPr lang="en-US" altLang="zh-CN" sz="2000" b="1"/>
            </a:p>
          </p:txBody>
        </p:sp>
        <p:sp>
          <p:nvSpPr>
            <p:cNvPr id="50274" name="Rectangle 5"/>
            <p:cNvSpPr/>
            <p:nvPr/>
          </p:nvSpPr>
          <p:spPr>
            <a:xfrm>
              <a:off x="1344" y="912"/>
              <a:ext cx="91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NextSibling</a:t>
              </a:r>
              <a:endParaRPr lang="en-US" altLang="zh-CN" sz="2000" b="1"/>
            </a:p>
          </p:txBody>
        </p:sp>
        <p:sp>
          <p:nvSpPr>
            <p:cNvPr id="50275" name="Rectangle 6"/>
            <p:cNvSpPr/>
            <p:nvPr/>
          </p:nvSpPr>
          <p:spPr>
            <a:xfrm>
              <a:off x="528" y="672"/>
              <a:ext cx="1728"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Element</a:t>
              </a:r>
              <a:endParaRPr lang="en-US" altLang="zh-CN" sz="2000" b="1"/>
            </a:p>
          </p:txBody>
        </p:sp>
        <p:sp>
          <p:nvSpPr>
            <p:cNvPr id="50276" name="Line 7"/>
            <p:cNvSpPr/>
            <p:nvPr/>
          </p:nvSpPr>
          <p:spPr>
            <a:xfrm flipH="1">
              <a:off x="720" y="1104"/>
              <a:ext cx="144" cy="192"/>
            </a:xfrm>
            <a:prstGeom prst="line">
              <a:avLst/>
            </a:prstGeom>
            <a:ln w="25400" cap="flat" cmpd="sng">
              <a:solidFill>
                <a:schemeClr val="tx1"/>
              </a:solidFill>
              <a:prstDash val="solid"/>
              <a:headEnd type="none" w="med" len="med"/>
              <a:tailEnd type="triangle" w="med" len="med"/>
            </a:ln>
          </p:spPr>
        </p:sp>
        <p:sp>
          <p:nvSpPr>
            <p:cNvPr id="50277" name="Line 8"/>
            <p:cNvSpPr/>
            <p:nvPr/>
          </p:nvSpPr>
          <p:spPr>
            <a:xfrm>
              <a:off x="2208" y="1056"/>
              <a:ext cx="192" cy="0"/>
            </a:xfrm>
            <a:prstGeom prst="line">
              <a:avLst/>
            </a:prstGeom>
            <a:ln w="25400" cap="flat" cmpd="sng">
              <a:solidFill>
                <a:schemeClr val="tx1"/>
              </a:solidFill>
              <a:prstDash val="solid"/>
              <a:headEnd type="none" w="med" len="med"/>
              <a:tailEnd type="triangle" w="med" len="med"/>
            </a:ln>
          </p:spPr>
        </p:sp>
      </p:grpSp>
      <p:grpSp>
        <p:nvGrpSpPr>
          <p:cNvPr id="7178" name="Group 10"/>
          <p:cNvGrpSpPr/>
          <p:nvPr/>
        </p:nvGrpSpPr>
        <p:grpSpPr>
          <a:xfrm>
            <a:off x="395288" y="2133600"/>
            <a:ext cx="2744787" cy="1982788"/>
            <a:chOff x="384" y="1104"/>
            <a:chExt cx="1729" cy="1249"/>
          </a:xfrm>
        </p:grpSpPr>
        <p:sp>
          <p:nvSpPr>
            <p:cNvPr id="50248" name="Oval 11"/>
            <p:cNvSpPr/>
            <p:nvPr/>
          </p:nvSpPr>
          <p:spPr>
            <a:xfrm>
              <a:off x="1150" y="1104"/>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A</a:t>
              </a:r>
              <a:endParaRPr lang="en-US" altLang="zh-CN" sz="1800" b="1"/>
            </a:p>
          </p:txBody>
        </p:sp>
        <p:sp>
          <p:nvSpPr>
            <p:cNvPr id="50249" name="Oval 12"/>
            <p:cNvSpPr/>
            <p:nvPr/>
          </p:nvSpPr>
          <p:spPr>
            <a:xfrm>
              <a:off x="1152" y="144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C</a:t>
              </a:r>
              <a:endParaRPr lang="en-US" altLang="zh-CN" sz="1800" b="1"/>
            </a:p>
          </p:txBody>
        </p:sp>
        <p:sp>
          <p:nvSpPr>
            <p:cNvPr id="50250" name="Oval 13"/>
            <p:cNvSpPr/>
            <p:nvPr/>
          </p:nvSpPr>
          <p:spPr>
            <a:xfrm>
              <a:off x="768" y="144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B</a:t>
              </a:r>
              <a:endParaRPr lang="en-US" altLang="zh-CN" sz="1800" b="1"/>
            </a:p>
          </p:txBody>
        </p:sp>
        <p:sp>
          <p:nvSpPr>
            <p:cNvPr id="50251" name="Oval 14"/>
            <p:cNvSpPr/>
            <p:nvPr/>
          </p:nvSpPr>
          <p:spPr>
            <a:xfrm>
              <a:off x="1584" y="144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D</a:t>
              </a:r>
              <a:endParaRPr lang="en-US" altLang="zh-CN" sz="1800" b="1"/>
            </a:p>
          </p:txBody>
        </p:sp>
        <p:sp>
          <p:nvSpPr>
            <p:cNvPr id="50252" name="Oval 15"/>
            <p:cNvSpPr/>
            <p:nvPr/>
          </p:nvSpPr>
          <p:spPr>
            <a:xfrm>
              <a:off x="1152"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G</a:t>
              </a:r>
              <a:endParaRPr lang="en-US" altLang="zh-CN" sz="1800" b="1"/>
            </a:p>
          </p:txBody>
        </p:sp>
        <p:sp>
          <p:nvSpPr>
            <p:cNvPr id="50253" name="Oval 16"/>
            <p:cNvSpPr/>
            <p:nvPr/>
          </p:nvSpPr>
          <p:spPr>
            <a:xfrm>
              <a:off x="864"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F</a:t>
              </a:r>
              <a:endParaRPr lang="en-US" altLang="zh-CN" sz="1800" b="1"/>
            </a:p>
          </p:txBody>
        </p:sp>
        <p:sp>
          <p:nvSpPr>
            <p:cNvPr id="50254" name="Oval 17"/>
            <p:cNvSpPr/>
            <p:nvPr/>
          </p:nvSpPr>
          <p:spPr>
            <a:xfrm>
              <a:off x="576"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E</a:t>
              </a:r>
              <a:endParaRPr lang="en-US" altLang="zh-CN" sz="1800" b="1"/>
            </a:p>
          </p:txBody>
        </p:sp>
        <p:sp>
          <p:nvSpPr>
            <p:cNvPr id="50255" name="Oval 18"/>
            <p:cNvSpPr/>
            <p:nvPr/>
          </p:nvSpPr>
          <p:spPr>
            <a:xfrm>
              <a:off x="1440"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H</a:t>
              </a:r>
              <a:endParaRPr lang="en-US" altLang="zh-CN" sz="1800" b="1"/>
            </a:p>
          </p:txBody>
        </p:sp>
        <p:sp>
          <p:nvSpPr>
            <p:cNvPr id="50256" name="Oval 19"/>
            <p:cNvSpPr/>
            <p:nvPr/>
          </p:nvSpPr>
          <p:spPr>
            <a:xfrm>
              <a:off x="1680"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I</a:t>
              </a:r>
              <a:endParaRPr lang="en-US" altLang="zh-CN" sz="1800" b="1"/>
            </a:p>
          </p:txBody>
        </p:sp>
        <p:sp>
          <p:nvSpPr>
            <p:cNvPr id="50257" name="Oval 20"/>
            <p:cNvSpPr/>
            <p:nvPr/>
          </p:nvSpPr>
          <p:spPr>
            <a:xfrm>
              <a:off x="1920" y="1776"/>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J</a:t>
              </a:r>
              <a:endParaRPr lang="en-US" altLang="zh-CN" sz="1800" b="1"/>
            </a:p>
          </p:txBody>
        </p:sp>
        <p:sp>
          <p:nvSpPr>
            <p:cNvPr id="50258" name="Oval 21"/>
            <p:cNvSpPr/>
            <p:nvPr/>
          </p:nvSpPr>
          <p:spPr>
            <a:xfrm>
              <a:off x="1440" y="216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M</a:t>
              </a:r>
              <a:endParaRPr lang="en-US" altLang="zh-CN" sz="1800" b="1"/>
            </a:p>
          </p:txBody>
        </p:sp>
        <p:sp>
          <p:nvSpPr>
            <p:cNvPr id="50259" name="Oval 22"/>
            <p:cNvSpPr/>
            <p:nvPr/>
          </p:nvSpPr>
          <p:spPr>
            <a:xfrm>
              <a:off x="672" y="216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L</a:t>
              </a:r>
              <a:endParaRPr lang="en-US" altLang="zh-CN" sz="1800" b="1"/>
            </a:p>
          </p:txBody>
        </p:sp>
        <p:sp>
          <p:nvSpPr>
            <p:cNvPr id="50260" name="Oval 23"/>
            <p:cNvSpPr/>
            <p:nvPr/>
          </p:nvSpPr>
          <p:spPr>
            <a:xfrm>
              <a:off x="384" y="2160"/>
              <a:ext cx="193" cy="193"/>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K</a:t>
              </a:r>
              <a:endParaRPr lang="en-US" altLang="zh-CN" sz="1800" b="1"/>
            </a:p>
          </p:txBody>
        </p:sp>
        <p:sp>
          <p:nvSpPr>
            <p:cNvPr id="50261" name="Line 24"/>
            <p:cNvSpPr/>
            <p:nvPr/>
          </p:nvSpPr>
          <p:spPr>
            <a:xfrm>
              <a:off x="1248" y="1296"/>
              <a:ext cx="0" cy="144"/>
            </a:xfrm>
            <a:prstGeom prst="line">
              <a:avLst/>
            </a:prstGeom>
            <a:ln w="25400" cap="flat" cmpd="sng">
              <a:solidFill>
                <a:schemeClr val="tx1"/>
              </a:solidFill>
              <a:prstDash val="solid"/>
              <a:headEnd type="none" w="med" len="med"/>
              <a:tailEnd type="none" w="med" len="med"/>
            </a:ln>
          </p:spPr>
        </p:sp>
        <p:sp>
          <p:nvSpPr>
            <p:cNvPr id="50262" name="Line 25"/>
            <p:cNvSpPr/>
            <p:nvPr/>
          </p:nvSpPr>
          <p:spPr>
            <a:xfrm>
              <a:off x="1248" y="1632"/>
              <a:ext cx="0" cy="144"/>
            </a:xfrm>
            <a:prstGeom prst="line">
              <a:avLst/>
            </a:prstGeom>
            <a:ln w="25400" cap="flat" cmpd="sng">
              <a:solidFill>
                <a:schemeClr val="tx1"/>
              </a:solidFill>
              <a:prstDash val="solid"/>
              <a:headEnd type="none" w="med" len="med"/>
              <a:tailEnd type="none" w="med" len="med"/>
            </a:ln>
          </p:spPr>
        </p:sp>
        <p:sp>
          <p:nvSpPr>
            <p:cNvPr id="50263" name="Line 26"/>
            <p:cNvSpPr/>
            <p:nvPr/>
          </p:nvSpPr>
          <p:spPr>
            <a:xfrm>
              <a:off x="1536" y="1968"/>
              <a:ext cx="0" cy="192"/>
            </a:xfrm>
            <a:prstGeom prst="line">
              <a:avLst/>
            </a:prstGeom>
            <a:ln w="25400" cap="flat" cmpd="sng">
              <a:solidFill>
                <a:schemeClr val="tx1"/>
              </a:solidFill>
              <a:prstDash val="solid"/>
              <a:headEnd type="none" w="med" len="med"/>
              <a:tailEnd type="none" w="med" len="med"/>
            </a:ln>
          </p:spPr>
        </p:sp>
        <p:sp>
          <p:nvSpPr>
            <p:cNvPr id="50264" name="Line 27"/>
            <p:cNvSpPr/>
            <p:nvPr/>
          </p:nvSpPr>
          <p:spPr>
            <a:xfrm flipH="1">
              <a:off x="912" y="1281"/>
              <a:ext cx="288" cy="168"/>
            </a:xfrm>
            <a:prstGeom prst="line">
              <a:avLst/>
            </a:prstGeom>
            <a:ln w="25400" cap="flat" cmpd="sng">
              <a:solidFill>
                <a:schemeClr val="tx1"/>
              </a:solidFill>
              <a:prstDash val="solid"/>
              <a:headEnd type="none" w="med" len="med"/>
              <a:tailEnd type="none" w="med" len="med"/>
            </a:ln>
          </p:spPr>
        </p:sp>
        <p:sp>
          <p:nvSpPr>
            <p:cNvPr id="50265" name="Line 28"/>
            <p:cNvSpPr/>
            <p:nvPr/>
          </p:nvSpPr>
          <p:spPr>
            <a:xfrm>
              <a:off x="1296" y="1281"/>
              <a:ext cx="311" cy="190"/>
            </a:xfrm>
            <a:prstGeom prst="line">
              <a:avLst/>
            </a:prstGeom>
            <a:ln w="25400" cap="flat" cmpd="sng">
              <a:solidFill>
                <a:schemeClr val="tx1"/>
              </a:solidFill>
              <a:prstDash val="solid"/>
              <a:headEnd type="none" w="med" len="med"/>
              <a:tailEnd type="none" w="med" len="med"/>
            </a:ln>
          </p:spPr>
        </p:sp>
        <p:sp>
          <p:nvSpPr>
            <p:cNvPr id="50266" name="Line 29"/>
            <p:cNvSpPr/>
            <p:nvPr/>
          </p:nvSpPr>
          <p:spPr>
            <a:xfrm flipH="1">
              <a:off x="720" y="1605"/>
              <a:ext cx="96" cy="192"/>
            </a:xfrm>
            <a:prstGeom prst="line">
              <a:avLst/>
            </a:prstGeom>
            <a:ln w="25400" cap="flat" cmpd="sng">
              <a:solidFill>
                <a:schemeClr val="tx1"/>
              </a:solidFill>
              <a:prstDash val="solid"/>
              <a:headEnd type="none" w="med" len="med"/>
              <a:tailEnd type="none" w="med" len="med"/>
            </a:ln>
          </p:spPr>
        </p:sp>
        <p:sp>
          <p:nvSpPr>
            <p:cNvPr id="50267" name="Line 30"/>
            <p:cNvSpPr/>
            <p:nvPr/>
          </p:nvSpPr>
          <p:spPr>
            <a:xfrm>
              <a:off x="912" y="1621"/>
              <a:ext cx="48" cy="156"/>
            </a:xfrm>
            <a:prstGeom prst="line">
              <a:avLst/>
            </a:prstGeom>
            <a:ln w="25400" cap="flat" cmpd="sng">
              <a:solidFill>
                <a:schemeClr val="tx1"/>
              </a:solidFill>
              <a:prstDash val="solid"/>
              <a:headEnd type="none" w="med" len="med"/>
              <a:tailEnd type="none" w="med" len="med"/>
            </a:ln>
          </p:spPr>
        </p:sp>
        <p:sp>
          <p:nvSpPr>
            <p:cNvPr id="50268" name="Line 31"/>
            <p:cNvSpPr/>
            <p:nvPr/>
          </p:nvSpPr>
          <p:spPr>
            <a:xfrm flipH="1">
              <a:off x="528" y="1961"/>
              <a:ext cx="96" cy="204"/>
            </a:xfrm>
            <a:prstGeom prst="line">
              <a:avLst/>
            </a:prstGeom>
            <a:ln w="25400" cap="flat" cmpd="sng">
              <a:solidFill>
                <a:schemeClr val="tx1"/>
              </a:solidFill>
              <a:prstDash val="solid"/>
              <a:headEnd type="none" w="med" len="med"/>
              <a:tailEnd type="none" w="med" len="med"/>
            </a:ln>
          </p:spPr>
        </p:sp>
        <p:sp>
          <p:nvSpPr>
            <p:cNvPr id="50269" name="Line 32"/>
            <p:cNvSpPr/>
            <p:nvPr/>
          </p:nvSpPr>
          <p:spPr>
            <a:xfrm>
              <a:off x="720" y="1961"/>
              <a:ext cx="48" cy="204"/>
            </a:xfrm>
            <a:prstGeom prst="line">
              <a:avLst/>
            </a:prstGeom>
            <a:ln w="25400" cap="flat" cmpd="sng">
              <a:solidFill>
                <a:schemeClr val="tx1"/>
              </a:solidFill>
              <a:prstDash val="solid"/>
              <a:headEnd type="none" w="med" len="med"/>
              <a:tailEnd type="none" w="med" len="med"/>
            </a:ln>
          </p:spPr>
        </p:sp>
        <p:sp>
          <p:nvSpPr>
            <p:cNvPr id="50270" name="Line 33"/>
            <p:cNvSpPr/>
            <p:nvPr/>
          </p:nvSpPr>
          <p:spPr>
            <a:xfrm flipH="1">
              <a:off x="1536" y="1632"/>
              <a:ext cx="96" cy="144"/>
            </a:xfrm>
            <a:prstGeom prst="line">
              <a:avLst/>
            </a:prstGeom>
            <a:ln w="25400" cap="flat" cmpd="sng">
              <a:solidFill>
                <a:schemeClr val="tx1"/>
              </a:solidFill>
              <a:prstDash val="solid"/>
              <a:headEnd type="none" w="med" len="med"/>
              <a:tailEnd type="none" w="med" len="med"/>
            </a:ln>
          </p:spPr>
        </p:sp>
        <p:sp>
          <p:nvSpPr>
            <p:cNvPr id="50271" name="Line 34"/>
            <p:cNvSpPr/>
            <p:nvPr/>
          </p:nvSpPr>
          <p:spPr>
            <a:xfrm>
              <a:off x="1701" y="1632"/>
              <a:ext cx="25" cy="144"/>
            </a:xfrm>
            <a:prstGeom prst="line">
              <a:avLst/>
            </a:prstGeom>
            <a:ln w="25400" cap="flat" cmpd="sng">
              <a:solidFill>
                <a:schemeClr val="tx1"/>
              </a:solidFill>
              <a:prstDash val="solid"/>
              <a:headEnd type="none" w="med" len="med"/>
              <a:tailEnd type="none" w="med" len="med"/>
            </a:ln>
          </p:spPr>
        </p:sp>
        <p:sp>
          <p:nvSpPr>
            <p:cNvPr id="50272" name="Line 35"/>
            <p:cNvSpPr/>
            <p:nvPr/>
          </p:nvSpPr>
          <p:spPr>
            <a:xfrm>
              <a:off x="1747" y="1584"/>
              <a:ext cx="227" cy="192"/>
            </a:xfrm>
            <a:prstGeom prst="line">
              <a:avLst/>
            </a:prstGeom>
            <a:ln w="25400" cap="flat" cmpd="sng">
              <a:solidFill>
                <a:schemeClr val="tx1"/>
              </a:solidFill>
              <a:prstDash val="solid"/>
              <a:headEnd type="none" w="med" len="med"/>
              <a:tailEnd type="none" w="med" len="med"/>
            </a:ln>
          </p:spPr>
        </p:sp>
      </p:grpSp>
      <p:grpSp>
        <p:nvGrpSpPr>
          <p:cNvPr id="7274" name="Group 106"/>
          <p:cNvGrpSpPr/>
          <p:nvPr/>
        </p:nvGrpSpPr>
        <p:grpSpPr>
          <a:xfrm>
            <a:off x="3923348" y="1484313"/>
            <a:ext cx="4648200" cy="3505200"/>
            <a:chOff x="2496" y="720"/>
            <a:chExt cx="2928" cy="2208"/>
          </a:xfrm>
        </p:grpSpPr>
        <p:grpSp>
          <p:nvGrpSpPr>
            <p:cNvPr id="50184" name="Group 39"/>
            <p:cNvGrpSpPr/>
            <p:nvPr/>
          </p:nvGrpSpPr>
          <p:grpSpPr>
            <a:xfrm>
              <a:off x="3072" y="720"/>
              <a:ext cx="288" cy="336"/>
              <a:chOff x="2256" y="2736"/>
              <a:chExt cx="288" cy="336"/>
            </a:xfrm>
          </p:grpSpPr>
          <p:sp>
            <p:nvSpPr>
              <p:cNvPr id="50245" name="Rectangle 36"/>
              <p:cNvSpPr/>
              <p:nvPr/>
            </p:nvSpPr>
            <p:spPr>
              <a:xfrm>
                <a:off x="2256" y="2928"/>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50246" name="Rectangle 37"/>
              <p:cNvSpPr/>
              <p:nvPr/>
            </p:nvSpPr>
            <p:spPr>
              <a:xfrm>
                <a:off x="2400" y="2928"/>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800" b="1"/>
              </a:p>
            </p:txBody>
          </p:sp>
          <p:sp>
            <p:nvSpPr>
              <p:cNvPr id="50247" name="Rectangle 38"/>
              <p:cNvSpPr/>
              <p:nvPr/>
            </p:nvSpPr>
            <p:spPr>
              <a:xfrm>
                <a:off x="2256" y="2736"/>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endParaRPr lang="en-US" altLang="zh-CN" sz="2000" b="1"/>
              </a:p>
            </p:txBody>
          </p:sp>
        </p:grpSp>
        <p:grpSp>
          <p:nvGrpSpPr>
            <p:cNvPr id="50185" name="Group 40"/>
            <p:cNvGrpSpPr/>
            <p:nvPr/>
          </p:nvGrpSpPr>
          <p:grpSpPr>
            <a:xfrm>
              <a:off x="3696" y="1440"/>
              <a:ext cx="288" cy="336"/>
              <a:chOff x="2256" y="2736"/>
              <a:chExt cx="288" cy="336"/>
            </a:xfrm>
          </p:grpSpPr>
          <p:sp>
            <p:nvSpPr>
              <p:cNvPr id="50242" name="Rectangle 41"/>
              <p:cNvSpPr/>
              <p:nvPr/>
            </p:nvSpPr>
            <p:spPr>
              <a:xfrm>
                <a:off x="2256" y="2928"/>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50243" name="Rectangle 42"/>
              <p:cNvSpPr/>
              <p:nvPr/>
            </p:nvSpPr>
            <p:spPr>
              <a:xfrm>
                <a:off x="2400" y="2928"/>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800" b="1"/>
              </a:p>
            </p:txBody>
          </p:sp>
          <p:sp>
            <p:nvSpPr>
              <p:cNvPr id="50244" name="Rectangle 43"/>
              <p:cNvSpPr/>
              <p:nvPr/>
            </p:nvSpPr>
            <p:spPr>
              <a:xfrm>
                <a:off x="2256" y="2736"/>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endParaRPr lang="en-US" altLang="zh-CN" sz="2000" b="1"/>
              </a:p>
            </p:txBody>
          </p:sp>
        </p:grpSp>
        <p:grpSp>
          <p:nvGrpSpPr>
            <p:cNvPr id="50186" name="Group 52"/>
            <p:cNvGrpSpPr/>
            <p:nvPr/>
          </p:nvGrpSpPr>
          <p:grpSpPr>
            <a:xfrm>
              <a:off x="2832" y="1440"/>
              <a:ext cx="288" cy="336"/>
              <a:chOff x="2832" y="1152"/>
              <a:chExt cx="288" cy="336"/>
            </a:xfrm>
          </p:grpSpPr>
          <p:sp>
            <p:nvSpPr>
              <p:cNvPr id="50239" name="Rectangle 45"/>
              <p:cNvSpPr/>
              <p:nvPr/>
            </p:nvSpPr>
            <p:spPr>
              <a:xfrm>
                <a:off x="2832" y="13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600" b="1"/>
              </a:p>
            </p:txBody>
          </p:sp>
          <p:sp>
            <p:nvSpPr>
              <p:cNvPr id="50240" name="Rectangle 46"/>
              <p:cNvSpPr/>
              <p:nvPr/>
            </p:nvSpPr>
            <p:spPr>
              <a:xfrm>
                <a:off x="2976" y="13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800" b="1"/>
              </a:p>
            </p:txBody>
          </p:sp>
          <p:sp>
            <p:nvSpPr>
              <p:cNvPr id="50241" name="Rectangle 47"/>
              <p:cNvSpPr/>
              <p:nvPr/>
            </p:nvSpPr>
            <p:spPr>
              <a:xfrm>
                <a:off x="2832" y="1152"/>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endParaRPr lang="en-US" altLang="zh-CN" sz="2000" b="1"/>
              </a:p>
            </p:txBody>
          </p:sp>
        </p:grpSp>
        <p:grpSp>
          <p:nvGrpSpPr>
            <p:cNvPr id="50187" name="Group 48"/>
            <p:cNvGrpSpPr/>
            <p:nvPr/>
          </p:nvGrpSpPr>
          <p:grpSpPr>
            <a:xfrm>
              <a:off x="4368" y="1440"/>
              <a:ext cx="288" cy="336"/>
              <a:chOff x="2256" y="2736"/>
              <a:chExt cx="288" cy="336"/>
            </a:xfrm>
          </p:grpSpPr>
          <p:sp>
            <p:nvSpPr>
              <p:cNvPr id="50236" name="Rectangle 49"/>
              <p:cNvSpPr/>
              <p:nvPr/>
            </p:nvSpPr>
            <p:spPr>
              <a:xfrm>
                <a:off x="2256" y="2928"/>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50237" name="Rectangle 50"/>
              <p:cNvSpPr/>
              <p:nvPr/>
            </p:nvSpPr>
            <p:spPr>
              <a:xfrm>
                <a:off x="2400" y="2928"/>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800" b="1"/>
              </a:p>
            </p:txBody>
          </p:sp>
          <p:sp>
            <p:nvSpPr>
              <p:cNvPr id="50238" name="Rectangle 51"/>
              <p:cNvSpPr/>
              <p:nvPr/>
            </p:nvSpPr>
            <p:spPr>
              <a:xfrm>
                <a:off x="2256" y="2736"/>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D</a:t>
                </a:r>
                <a:endParaRPr lang="en-US" altLang="zh-CN" sz="2000" b="1"/>
              </a:p>
            </p:txBody>
          </p:sp>
        </p:grpSp>
        <p:grpSp>
          <p:nvGrpSpPr>
            <p:cNvPr id="50188" name="Group 53"/>
            <p:cNvGrpSpPr/>
            <p:nvPr/>
          </p:nvGrpSpPr>
          <p:grpSpPr>
            <a:xfrm>
              <a:off x="2640" y="2016"/>
              <a:ext cx="288" cy="336"/>
              <a:chOff x="2832" y="1152"/>
              <a:chExt cx="288" cy="336"/>
            </a:xfrm>
          </p:grpSpPr>
          <p:sp>
            <p:nvSpPr>
              <p:cNvPr id="50233" name="Rectangle 54"/>
              <p:cNvSpPr/>
              <p:nvPr/>
            </p:nvSpPr>
            <p:spPr>
              <a:xfrm>
                <a:off x="2832" y="13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600" b="1"/>
              </a:p>
            </p:txBody>
          </p:sp>
          <p:sp>
            <p:nvSpPr>
              <p:cNvPr id="50234" name="Rectangle 55"/>
              <p:cNvSpPr/>
              <p:nvPr/>
            </p:nvSpPr>
            <p:spPr>
              <a:xfrm>
                <a:off x="2976" y="13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800" b="1"/>
              </a:p>
            </p:txBody>
          </p:sp>
          <p:sp>
            <p:nvSpPr>
              <p:cNvPr id="50235" name="Rectangle 56"/>
              <p:cNvSpPr/>
              <p:nvPr/>
            </p:nvSpPr>
            <p:spPr>
              <a:xfrm>
                <a:off x="2832" y="1152"/>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E</a:t>
                </a:r>
                <a:endParaRPr lang="en-US" altLang="zh-CN" sz="2000" b="1"/>
              </a:p>
            </p:txBody>
          </p:sp>
        </p:grpSp>
        <p:grpSp>
          <p:nvGrpSpPr>
            <p:cNvPr id="50189" name="Group 57"/>
            <p:cNvGrpSpPr/>
            <p:nvPr/>
          </p:nvGrpSpPr>
          <p:grpSpPr>
            <a:xfrm>
              <a:off x="2496" y="2592"/>
              <a:ext cx="288" cy="336"/>
              <a:chOff x="2832" y="1152"/>
              <a:chExt cx="288" cy="336"/>
            </a:xfrm>
          </p:grpSpPr>
          <p:sp>
            <p:nvSpPr>
              <p:cNvPr id="50230" name="Rectangle 58"/>
              <p:cNvSpPr/>
              <p:nvPr/>
            </p:nvSpPr>
            <p:spPr>
              <a:xfrm>
                <a:off x="2832" y="13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31" name="Rectangle 59"/>
              <p:cNvSpPr/>
              <p:nvPr/>
            </p:nvSpPr>
            <p:spPr>
              <a:xfrm>
                <a:off x="2976" y="13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800" b="1"/>
              </a:p>
            </p:txBody>
          </p:sp>
          <p:sp>
            <p:nvSpPr>
              <p:cNvPr id="50232" name="Rectangle 60"/>
              <p:cNvSpPr/>
              <p:nvPr/>
            </p:nvSpPr>
            <p:spPr>
              <a:xfrm>
                <a:off x="2832" y="1152"/>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K</a:t>
                </a:r>
                <a:endParaRPr lang="en-US" altLang="zh-CN" sz="2000" b="1"/>
              </a:p>
            </p:txBody>
          </p:sp>
        </p:grpSp>
        <p:grpSp>
          <p:nvGrpSpPr>
            <p:cNvPr id="50190" name="Group 65"/>
            <p:cNvGrpSpPr/>
            <p:nvPr/>
          </p:nvGrpSpPr>
          <p:grpSpPr>
            <a:xfrm>
              <a:off x="3216" y="2016"/>
              <a:ext cx="288" cy="336"/>
              <a:chOff x="3120" y="1728"/>
              <a:chExt cx="288" cy="336"/>
            </a:xfrm>
          </p:grpSpPr>
          <p:sp>
            <p:nvSpPr>
              <p:cNvPr id="50227" name="Rectangle 62"/>
              <p:cNvSpPr/>
              <p:nvPr/>
            </p:nvSpPr>
            <p:spPr>
              <a:xfrm>
                <a:off x="3120" y="192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28" name="Rectangle 63"/>
              <p:cNvSpPr/>
              <p:nvPr/>
            </p:nvSpPr>
            <p:spPr>
              <a:xfrm>
                <a:off x="3264" y="192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29" name="Rectangle 64"/>
              <p:cNvSpPr/>
              <p:nvPr/>
            </p:nvSpPr>
            <p:spPr>
              <a:xfrm>
                <a:off x="3120" y="1728"/>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a:t>
                </a:r>
                <a:endParaRPr lang="en-US" altLang="zh-CN" sz="2000" b="1"/>
              </a:p>
            </p:txBody>
          </p:sp>
        </p:grpSp>
        <p:grpSp>
          <p:nvGrpSpPr>
            <p:cNvPr id="50191" name="Group 66"/>
            <p:cNvGrpSpPr/>
            <p:nvPr/>
          </p:nvGrpSpPr>
          <p:grpSpPr>
            <a:xfrm>
              <a:off x="3696" y="2016"/>
              <a:ext cx="288" cy="336"/>
              <a:chOff x="3120" y="1728"/>
              <a:chExt cx="288" cy="336"/>
            </a:xfrm>
          </p:grpSpPr>
          <p:sp>
            <p:nvSpPr>
              <p:cNvPr id="50224" name="Rectangle 67"/>
              <p:cNvSpPr/>
              <p:nvPr/>
            </p:nvSpPr>
            <p:spPr>
              <a:xfrm>
                <a:off x="3120" y="192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25" name="Rectangle 68"/>
              <p:cNvSpPr/>
              <p:nvPr/>
            </p:nvSpPr>
            <p:spPr>
              <a:xfrm>
                <a:off x="3264" y="192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26" name="Rectangle 69"/>
              <p:cNvSpPr/>
              <p:nvPr/>
            </p:nvSpPr>
            <p:spPr>
              <a:xfrm>
                <a:off x="3120" y="1728"/>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G</a:t>
                </a:r>
                <a:endParaRPr lang="en-US" altLang="zh-CN" sz="2000" b="1"/>
              </a:p>
            </p:txBody>
          </p:sp>
        </p:grpSp>
        <p:grpSp>
          <p:nvGrpSpPr>
            <p:cNvPr id="50192" name="Group 70"/>
            <p:cNvGrpSpPr/>
            <p:nvPr/>
          </p:nvGrpSpPr>
          <p:grpSpPr>
            <a:xfrm>
              <a:off x="4224" y="2016"/>
              <a:ext cx="288" cy="336"/>
              <a:chOff x="2832" y="1152"/>
              <a:chExt cx="288" cy="336"/>
            </a:xfrm>
          </p:grpSpPr>
          <p:sp>
            <p:nvSpPr>
              <p:cNvPr id="50221" name="Rectangle 71"/>
              <p:cNvSpPr/>
              <p:nvPr/>
            </p:nvSpPr>
            <p:spPr>
              <a:xfrm>
                <a:off x="2832" y="13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600" b="1"/>
              </a:p>
            </p:txBody>
          </p:sp>
          <p:sp>
            <p:nvSpPr>
              <p:cNvPr id="50222" name="Rectangle 72"/>
              <p:cNvSpPr/>
              <p:nvPr/>
            </p:nvSpPr>
            <p:spPr>
              <a:xfrm>
                <a:off x="2976" y="13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800" b="1"/>
              </a:p>
            </p:txBody>
          </p:sp>
          <p:sp>
            <p:nvSpPr>
              <p:cNvPr id="50223" name="Rectangle 73"/>
              <p:cNvSpPr/>
              <p:nvPr/>
            </p:nvSpPr>
            <p:spPr>
              <a:xfrm>
                <a:off x="2832" y="1152"/>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H</a:t>
                </a:r>
                <a:endParaRPr lang="en-US" altLang="zh-CN" sz="2000" b="1"/>
              </a:p>
            </p:txBody>
          </p:sp>
        </p:grpSp>
        <p:grpSp>
          <p:nvGrpSpPr>
            <p:cNvPr id="50193" name="Group 74"/>
            <p:cNvGrpSpPr/>
            <p:nvPr/>
          </p:nvGrpSpPr>
          <p:grpSpPr>
            <a:xfrm>
              <a:off x="4656" y="2016"/>
              <a:ext cx="288" cy="336"/>
              <a:chOff x="2832" y="1152"/>
              <a:chExt cx="288" cy="336"/>
            </a:xfrm>
          </p:grpSpPr>
          <p:sp>
            <p:nvSpPr>
              <p:cNvPr id="50218" name="Rectangle 75"/>
              <p:cNvSpPr/>
              <p:nvPr/>
            </p:nvSpPr>
            <p:spPr>
              <a:xfrm>
                <a:off x="2832" y="13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19" name="Rectangle 76"/>
              <p:cNvSpPr/>
              <p:nvPr/>
            </p:nvSpPr>
            <p:spPr>
              <a:xfrm>
                <a:off x="2976" y="13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800" b="1"/>
              </a:p>
            </p:txBody>
          </p:sp>
          <p:sp>
            <p:nvSpPr>
              <p:cNvPr id="50220" name="Rectangle 77"/>
              <p:cNvSpPr/>
              <p:nvPr/>
            </p:nvSpPr>
            <p:spPr>
              <a:xfrm>
                <a:off x="2832" y="1152"/>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I</a:t>
                </a:r>
                <a:endParaRPr lang="en-US" altLang="zh-CN" sz="2000" b="1"/>
              </a:p>
            </p:txBody>
          </p:sp>
        </p:grpSp>
        <p:grpSp>
          <p:nvGrpSpPr>
            <p:cNvPr id="50194" name="Group 78"/>
            <p:cNvGrpSpPr/>
            <p:nvPr/>
          </p:nvGrpSpPr>
          <p:grpSpPr>
            <a:xfrm>
              <a:off x="5136" y="2016"/>
              <a:ext cx="288" cy="336"/>
              <a:chOff x="3120" y="1728"/>
              <a:chExt cx="288" cy="336"/>
            </a:xfrm>
          </p:grpSpPr>
          <p:sp>
            <p:nvSpPr>
              <p:cNvPr id="50215" name="Rectangle 79"/>
              <p:cNvSpPr/>
              <p:nvPr/>
            </p:nvSpPr>
            <p:spPr>
              <a:xfrm>
                <a:off x="3120" y="192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16" name="Rectangle 80"/>
              <p:cNvSpPr/>
              <p:nvPr/>
            </p:nvSpPr>
            <p:spPr>
              <a:xfrm>
                <a:off x="3264" y="192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17" name="Rectangle 81"/>
              <p:cNvSpPr/>
              <p:nvPr/>
            </p:nvSpPr>
            <p:spPr>
              <a:xfrm>
                <a:off x="3120" y="1728"/>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t>
                </a:r>
                <a:endParaRPr lang="en-US" altLang="zh-CN" sz="2000" b="1"/>
              </a:p>
            </p:txBody>
          </p:sp>
        </p:grpSp>
        <p:grpSp>
          <p:nvGrpSpPr>
            <p:cNvPr id="50195" name="Group 82"/>
            <p:cNvGrpSpPr/>
            <p:nvPr/>
          </p:nvGrpSpPr>
          <p:grpSpPr>
            <a:xfrm>
              <a:off x="3024" y="2592"/>
              <a:ext cx="288" cy="336"/>
              <a:chOff x="3120" y="1728"/>
              <a:chExt cx="288" cy="336"/>
            </a:xfrm>
          </p:grpSpPr>
          <p:sp>
            <p:nvSpPr>
              <p:cNvPr id="50212" name="Rectangle 83"/>
              <p:cNvSpPr/>
              <p:nvPr/>
            </p:nvSpPr>
            <p:spPr>
              <a:xfrm>
                <a:off x="3120" y="192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13" name="Rectangle 84"/>
              <p:cNvSpPr/>
              <p:nvPr/>
            </p:nvSpPr>
            <p:spPr>
              <a:xfrm>
                <a:off x="3264" y="192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14" name="Rectangle 85"/>
              <p:cNvSpPr/>
              <p:nvPr/>
            </p:nvSpPr>
            <p:spPr>
              <a:xfrm>
                <a:off x="3120" y="1728"/>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L</a:t>
                </a:r>
                <a:endParaRPr lang="en-US" altLang="zh-CN" sz="2000" b="1"/>
              </a:p>
            </p:txBody>
          </p:sp>
        </p:grpSp>
        <p:grpSp>
          <p:nvGrpSpPr>
            <p:cNvPr id="50196" name="Group 86"/>
            <p:cNvGrpSpPr/>
            <p:nvPr/>
          </p:nvGrpSpPr>
          <p:grpSpPr>
            <a:xfrm>
              <a:off x="4224" y="2592"/>
              <a:ext cx="288" cy="336"/>
              <a:chOff x="3120" y="1728"/>
              <a:chExt cx="288" cy="336"/>
            </a:xfrm>
          </p:grpSpPr>
          <p:sp>
            <p:nvSpPr>
              <p:cNvPr id="50209" name="Rectangle 87"/>
              <p:cNvSpPr/>
              <p:nvPr/>
            </p:nvSpPr>
            <p:spPr>
              <a:xfrm>
                <a:off x="3120" y="192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10" name="Rectangle 88"/>
              <p:cNvSpPr/>
              <p:nvPr/>
            </p:nvSpPr>
            <p:spPr>
              <a:xfrm>
                <a:off x="3264" y="192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N</a:t>
                </a:r>
                <a:endParaRPr lang="en-US" altLang="zh-CN" sz="1600" b="1"/>
              </a:p>
            </p:txBody>
          </p:sp>
          <p:sp>
            <p:nvSpPr>
              <p:cNvPr id="50211" name="Rectangle 89"/>
              <p:cNvSpPr/>
              <p:nvPr/>
            </p:nvSpPr>
            <p:spPr>
              <a:xfrm>
                <a:off x="3120" y="1728"/>
                <a:ext cx="288"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t>
                </a:r>
                <a:endParaRPr lang="en-US" altLang="zh-CN" sz="2000" b="1"/>
              </a:p>
            </p:txBody>
          </p:sp>
        </p:grpSp>
        <p:sp>
          <p:nvSpPr>
            <p:cNvPr id="50197" name="Line 90"/>
            <p:cNvSpPr/>
            <p:nvPr/>
          </p:nvSpPr>
          <p:spPr>
            <a:xfrm flipH="1">
              <a:off x="2976" y="1008"/>
              <a:ext cx="144" cy="432"/>
            </a:xfrm>
            <a:prstGeom prst="line">
              <a:avLst/>
            </a:prstGeom>
            <a:ln w="25400" cap="flat" cmpd="sng">
              <a:solidFill>
                <a:schemeClr val="tx1"/>
              </a:solidFill>
              <a:prstDash val="solid"/>
              <a:headEnd type="none" w="med" len="med"/>
              <a:tailEnd type="triangle" w="med" len="med"/>
            </a:ln>
          </p:spPr>
        </p:sp>
        <p:sp>
          <p:nvSpPr>
            <p:cNvPr id="50198" name="Line 91"/>
            <p:cNvSpPr/>
            <p:nvPr/>
          </p:nvSpPr>
          <p:spPr>
            <a:xfrm flipH="1">
              <a:off x="2784" y="1728"/>
              <a:ext cx="96" cy="288"/>
            </a:xfrm>
            <a:prstGeom prst="line">
              <a:avLst/>
            </a:prstGeom>
            <a:ln w="25400" cap="flat" cmpd="sng">
              <a:solidFill>
                <a:schemeClr val="tx1"/>
              </a:solidFill>
              <a:prstDash val="solid"/>
              <a:headEnd type="none" w="med" len="med"/>
              <a:tailEnd type="triangle" w="med" len="med"/>
            </a:ln>
          </p:spPr>
        </p:sp>
        <p:sp>
          <p:nvSpPr>
            <p:cNvPr id="50199" name="Line 92"/>
            <p:cNvSpPr/>
            <p:nvPr/>
          </p:nvSpPr>
          <p:spPr>
            <a:xfrm flipH="1">
              <a:off x="2640" y="2304"/>
              <a:ext cx="96" cy="288"/>
            </a:xfrm>
            <a:prstGeom prst="line">
              <a:avLst/>
            </a:prstGeom>
            <a:ln w="25400" cap="flat" cmpd="sng">
              <a:solidFill>
                <a:schemeClr val="tx1"/>
              </a:solidFill>
              <a:prstDash val="solid"/>
              <a:headEnd type="none" w="med" len="med"/>
              <a:tailEnd type="triangle" w="med" len="med"/>
            </a:ln>
          </p:spPr>
        </p:sp>
        <p:sp>
          <p:nvSpPr>
            <p:cNvPr id="50200" name="Line 93"/>
            <p:cNvSpPr/>
            <p:nvPr/>
          </p:nvSpPr>
          <p:spPr>
            <a:xfrm>
              <a:off x="3072" y="1728"/>
              <a:ext cx="624" cy="0"/>
            </a:xfrm>
            <a:prstGeom prst="line">
              <a:avLst/>
            </a:prstGeom>
            <a:ln w="25400" cap="flat" cmpd="sng">
              <a:solidFill>
                <a:schemeClr val="tx1"/>
              </a:solidFill>
              <a:prstDash val="solid"/>
              <a:headEnd type="none" w="med" len="med"/>
              <a:tailEnd type="triangle" w="med" len="med"/>
            </a:ln>
          </p:spPr>
        </p:sp>
        <p:sp>
          <p:nvSpPr>
            <p:cNvPr id="50201" name="Line 94"/>
            <p:cNvSpPr/>
            <p:nvPr/>
          </p:nvSpPr>
          <p:spPr>
            <a:xfrm>
              <a:off x="2832" y="2304"/>
              <a:ext cx="384" cy="0"/>
            </a:xfrm>
            <a:prstGeom prst="line">
              <a:avLst/>
            </a:prstGeom>
            <a:ln w="25400" cap="flat" cmpd="sng">
              <a:solidFill>
                <a:schemeClr val="tx1"/>
              </a:solidFill>
              <a:prstDash val="solid"/>
              <a:headEnd type="none" w="med" len="med"/>
              <a:tailEnd type="triangle" w="med" len="med"/>
            </a:ln>
          </p:spPr>
        </p:sp>
        <p:sp>
          <p:nvSpPr>
            <p:cNvPr id="50202" name="Line 96"/>
            <p:cNvSpPr/>
            <p:nvPr/>
          </p:nvSpPr>
          <p:spPr>
            <a:xfrm>
              <a:off x="2736" y="2880"/>
              <a:ext cx="288" cy="0"/>
            </a:xfrm>
            <a:prstGeom prst="line">
              <a:avLst/>
            </a:prstGeom>
            <a:ln w="25400" cap="flat" cmpd="sng">
              <a:solidFill>
                <a:schemeClr val="tx1"/>
              </a:solidFill>
              <a:prstDash val="solid"/>
              <a:headEnd type="none" w="med" len="med"/>
              <a:tailEnd type="triangle" w="med" len="med"/>
            </a:ln>
          </p:spPr>
        </p:sp>
        <p:sp>
          <p:nvSpPr>
            <p:cNvPr id="50203" name="Line 97"/>
            <p:cNvSpPr/>
            <p:nvPr/>
          </p:nvSpPr>
          <p:spPr>
            <a:xfrm>
              <a:off x="3792" y="1728"/>
              <a:ext cx="0" cy="288"/>
            </a:xfrm>
            <a:prstGeom prst="line">
              <a:avLst/>
            </a:prstGeom>
            <a:ln w="25400" cap="flat" cmpd="sng">
              <a:solidFill>
                <a:schemeClr val="tx1"/>
              </a:solidFill>
              <a:prstDash val="solid"/>
              <a:headEnd type="none" w="med" len="med"/>
              <a:tailEnd type="triangle" w="med" len="med"/>
            </a:ln>
          </p:spPr>
        </p:sp>
        <p:sp>
          <p:nvSpPr>
            <p:cNvPr id="50204" name="Line 98"/>
            <p:cNvSpPr/>
            <p:nvPr/>
          </p:nvSpPr>
          <p:spPr>
            <a:xfrm>
              <a:off x="3888" y="1728"/>
              <a:ext cx="480" cy="0"/>
            </a:xfrm>
            <a:prstGeom prst="line">
              <a:avLst/>
            </a:prstGeom>
            <a:ln w="25400" cap="flat" cmpd="sng">
              <a:solidFill>
                <a:schemeClr val="tx1"/>
              </a:solidFill>
              <a:prstDash val="solid"/>
              <a:headEnd type="none" w="med" len="med"/>
              <a:tailEnd type="triangle" w="med" len="med"/>
            </a:ln>
          </p:spPr>
        </p:sp>
        <p:sp>
          <p:nvSpPr>
            <p:cNvPr id="50205" name="Line 99"/>
            <p:cNvSpPr/>
            <p:nvPr/>
          </p:nvSpPr>
          <p:spPr>
            <a:xfrm>
              <a:off x="4320" y="2304"/>
              <a:ext cx="0" cy="288"/>
            </a:xfrm>
            <a:prstGeom prst="line">
              <a:avLst/>
            </a:prstGeom>
            <a:ln w="25400" cap="flat" cmpd="sng">
              <a:solidFill>
                <a:schemeClr val="tx1"/>
              </a:solidFill>
              <a:prstDash val="solid"/>
              <a:headEnd type="none" w="med" len="med"/>
              <a:tailEnd type="triangle" w="med" len="med"/>
            </a:ln>
          </p:spPr>
        </p:sp>
        <p:sp>
          <p:nvSpPr>
            <p:cNvPr id="50206" name="Line 100"/>
            <p:cNvSpPr/>
            <p:nvPr/>
          </p:nvSpPr>
          <p:spPr>
            <a:xfrm>
              <a:off x="4416" y="2304"/>
              <a:ext cx="240" cy="0"/>
            </a:xfrm>
            <a:prstGeom prst="line">
              <a:avLst/>
            </a:prstGeom>
            <a:ln w="25400" cap="flat" cmpd="sng">
              <a:solidFill>
                <a:schemeClr val="tx1"/>
              </a:solidFill>
              <a:prstDash val="solid"/>
              <a:headEnd type="none" w="med" len="med"/>
              <a:tailEnd type="triangle" w="med" len="med"/>
            </a:ln>
          </p:spPr>
        </p:sp>
        <p:sp>
          <p:nvSpPr>
            <p:cNvPr id="50207" name="Line 101"/>
            <p:cNvSpPr/>
            <p:nvPr/>
          </p:nvSpPr>
          <p:spPr>
            <a:xfrm flipH="1">
              <a:off x="4368" y="1728"/>
              <a:ext cx="48" cy="288"/>
            </a:xfrm>
            <a:prstGeom prst="line">
              <a:avLst/>
            </a:prstGeom>
            <a:ln w="25400" cap="flat" cmpd="sng">
              <a:solidFill>
                <a:schemeClr val="tx1"/>
              </a:solidFill>
              <a:prstDash val="solid"/>
              <a:headEnd type="none" w="med" len="med"/>
              <a:tailEnd type="triangle" w="med" len="med"/>
            </a:ln>
          </p:spPr>
        </p:sp>
        <p:sp>
          <p:nvSpPr>
            <p:cNvPr id="50208" name="Line 102"/>
            <p:cNvSpPr/>
            <p:nvPr/>
          </p:nvSpPr>
          <p:spPr>
            <a:xfrm>
              <a:off x="4896" y="2304"/>
              <a:ext cx="240" cy="0"/>
            </a:xfrm>
            <a:prstGeom prst="line">
              <a:avLst/>
            </a:prstGeom>
            <a:ln w="25400" cap="flat" cmpd="sng">
              <a:solidFill>
                <a:schemeClr val="tx1"/>
              </a:solidFill>
              <a:prstDash val="solid"/>
              <a:headEnd type="none" w="med" len="med"/>
              <a:tailEnd type="triangle" w="med" len="med"/>
            </a:ln>
          </p:spPr>
        </p:sp>
      </p:grpSp>
      <p:sp>
        <p:nvSpPr>
          <p:cNvPr id="50181" name="Text Box 107"/>
          <p:cNvSpPr txBox="1"/>
          <p:nvPr/>
        </p:nvSpPr>
        <p:spPr>
          <a:xfrm>
            <a:off x="6934200" y="22225"/>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§1  Preliminaries</a:t>
            </a:r>
            <a:endParaRPr lang="en-US" altLang="zh-CN" sz="1800" b="1"/>
          </a:p>
        </p:txBody>
      </p:sp>
      <p:sp>
        <p:nvSpPr>
          <p:cNvPr id="15367" name="Text Box 109" descr="再生纸"/>
          <p:cNvSpPr txBox="1"/>
          <p:nvPr/>
        </p:nvSpPr>
        <p:spPr>
          <a:xfrm>
            <a:off x="395288" y="4568825"/>
            <a:ext cx="5994400" cy="2289175"/>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a:t>struct TreeNode</a:t>
            </a:r>
            <a:endParaRPr lang="en-US" altLang="zh-CN" sz="1800"/>
          </a:p>
          <a:p>
            <a:pPr marL="0" lvl="0" indent="0" eaLnBrk="1" hangingPunct="1">
              <a:spcBef>
                <a:spcPct val="0"/>
              </a:spcBef>
              <a:buNone/>
            </a:pPr>
            <a:r>
              <a:rPr lang="en-US" altLang="zh-CN" sz="1800"/>
              <a:t>        {</a:t>
            </a:r>
            <a:endParaRPr lang="en-US" altLang="zh-CN" sz="1800"/>
          </a:p>
          <a:p>
            <a:pPr marL="0" lvl="0" indent="0" eaLnBrk="1" hangingPunct="1">
              <a:spcBef>
                <a:spcPct val="0"/>
              </a:spcBef>
              <a:buNone/>
            </a:pPr>
            <a:r>
              <a:rPr lang="en-US" altLang="zh-CN" sz="1800"/>
              <a:t>            ElementType Element;</a:t>
            </a:r>
            <a:endParaRPr lang="en-US" altLang="zh-CN" sz="1800"/>
          </a:p>
          <a:p>
            <a:pPr marL="0" lvl="0" indent="0" eaLnBrk="1" hangingPunct="1">
              <a:spcBef>
                <a:spcPct val="0"/>
              </a:spcBef>
              <a:buNone/>
            </a:pPr>
            <a:r>
              <a:rPr lang="en-US" altLang="zh-CN" sz="1800"/>
              <a:t> </a:t>
            </a:r>
            <a:r>
              <a:rPr lang="en-US" altLang="zh-CN" sz="1800"/>
              <a:t>           </a:t>
            </a:r>
            <a:r>
              <a:rPr lang="en-US" altLang="zh-CN" sz="1800"/>
              <a:t>struct TreeNode </a:t>
            </a:r>
            <a:r>
              <a:rPr lang="en-US" altLang="zh-CN" sz="1800"/>
              <a:t>*FirstChild</a:t>
            </a:r>
            <a:r>
              <a:rPr lang="en-US" altLang="zh-CN" sz="1800"/>
              <a:t>;</a:t>
            </a:r>
            <a:endParaRPr lang="en-US" altLang="zh-CN" sz="1800"/>
          </a:p>
          <a:p>
            <a:pPr marL="0" lvl="0" indent="0" eaLnBrk="1" hangingPunct="1">
              <a:spcBef>
                <a:spcPct val="0"/>
              </a:spcBef>
              <a:buNone/>
            </a:pPr>
            <a:r>
              <a:rPr lang="en-US" altLang="zh-CN" sz="1800"/>
              <a:t>           </a:t>
            </a:r>
            <a:r>
              <a:rPr lang="en-US" altLang="zh-CN" sz="1800"/>
              <a:t> struct TreeNode </a:t>
            </a:r>
            <a:r>
              <a:rPr lang="en-US" altLang="zh-CN" sz="1800"/>
              <a:t>*NextSibling</a:t>
            </a:r>
            <a:r>
              <a:rPr lang="en-US" altLang="zh-CN" sz="1800"/>
              <a:t>;</a:t>
            </a:r>
            <a:endParaRPr lang="en-US" altLang="zh-CN" sz="1800"/>
          </a:p>
          <a:p>
            <a:pPr marL="0" lvl="0" indent="0" eaLnBrk="1" hangingPunct="1">
              <a:spcBef>
                <a:spcPct val="0"/>
              </a:spcBef>
              <a:buNone/>
            </a:pPr>
            <a:r>
              <a:rPr lang="en-US" altLang="zh-CN" sz="1800"/>
              <a:t>        };</a:t>
            </a:r>
            <a:endParaRPr lang="en-US" altLang="zh-CN" sz="1800"/>
          </a:p>
          <a:p>
            <a:pPr marL="0" lvl="0" indent="0" eaLnBrk="1" hangingPunct="1">
              <a:spcBef>
                <a:spcPct val="0"/>
              </a:spcBef>
              <a:buNone/>
            </a:pPr>
            <a:r>
              <a:rPr lang="en-US" altLang="zh-CN" sz="1800"/>
              <a:t>typedef struct TreeNode *Position</a:t>
            </a:r>
            <a:r>
              <a:rPr lang="zh-CN" altLang="en-US" sz="1800"/>
              <a:t>，*</a:t>
            </a:r>
            <a:r>
              <a:rPr lang="en-US" altLang="zh-CN" sz="1800"/>
              <a:t>Tree;        </a:t>
            </a:r>
            <a:endParaRPr lang="en-US" altLang="zh-CN" sz="1800"/>
          </a:p>
          <a:p>
            <a:pPr marL="0" lvl="0" indent="0" eaLnBrk="1" hangingPunct="1">
              <a:spcBef>
                <a:spcPct val="0"/>
              </a:spcBef>
              <a:buNone/>
            </a:pPr>
            <a:endParaRPr lang="en-US" altLang="zh-CN" sz="1800"/>
          </a:p>
        </p:txBody>
      </p:sp>
      <p:sp>
        <p:nvSpPr>
          <p:cNvPr id="50183" name="Text Box 3"/>
          <p:cNvSpPr txBox="1"/>
          <p:nvPr/>
        </p:nvSpPr>
        <p:spPr>
          <a:xfrm>
            <a:off x="457200" y="44450"/>
            <a:ext cx="2971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2.  Implementation</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171"/>
                                        </p:tgtEl>
                                        <p:attrNameLst>
                                          <p:attrName>style.visibility</p:attrName>
                                        </p:attrNameLst>
                                      </p:cBhvr>
                                      <p:to>
                                        <p:strVal val="visible"/>
                                      </p:to>
                                    </p:set>
                                    <p:animEffect transition="in" filter="wipe(left)">
                                      <p:cBhvr>
                                        <p:cTn id="7" dur="500"/>
                                        <p:tgtEl>
                                          <p:spTgt spid="7171"/>
                                        </p:tgtEl>
                                      </p:cBhvr>
                                    </p:animEffect>
                                  </p:childTnLst>
                                  <p:subTnLst>
                                    <p:audio>
                                      <p:cMediaNode>
                                        <p:cTn display="0" masterRel="sameClick">
                                          <p:stCondLst>
                                            <p:cond evt="begin" delay="0">
                                              <p:tn val="5"/>
                                            </p:cond>
                                          </p:stCondLst>
                                          <p:endCondLst>
                                            <p:cond evt="onStopAudio" delay="0">
                                              <p:tgtEl>
                                                <p:sldTgt/>
                                              </p:tgtEl>
                                            </p:cond>
                                          </p:endCondLst>
                                        </p:cTn>
                                        <p:tgtEl>
                                          <p:sndTgt r:embed="rId1" name="CASHREG.WAV"/>
                                        </p:tgtEl>
                                      </p:cMediaNode>
                                    </p:audio>
                                  </p:subTnLst>
                                </p:cTn>
                              </p:par>
                            </p:childTnLst>
                          </p:cTn>
                        </p:par>
                        <p:par>
                          <p:cTn id="8" fill="hold">
                            <p:stCondLst>
                              <p:cond delay="500"/>
                            </p:stCondLst>
                            <p:childTnLst>
                              <p:par>
                                <p:cTn id="9" presetID="4" presetClass="entr" presetSubtype="32" fill="hold" nodeType="afterEffect">
                                  <p:stCondLst>
                                    <p:cond delay="0"/>
                                  </p:stCondLst>
                                  <p:childTnLst>
                                    <p:set>
                                      <p:cBhvr>
                                        <p:cTn id="10" dur="1" fill="hold">
                                          <p:stCondLst>
                                            <p:cond delay="0"/>
                                          </p:stCondLst>
                                        </p:cTn>
                                        <p:tgtEl>
                                          <p:spTgt spid="7177"/>
                                        </p:tgtEl>
                                        <p:attrNameLst>
                                          <p:attrName>style.visibility</p:attrName>
                                        </p:attrNameLst>
                                      </p:cBhvr>
                                      <p:to>
                                        <p:strVal val="visible"/>
                                      </p:to>
                                    </p:set>
                                    <p:animEffect transition="in" filter="box(out)">
                                      <p:cBhvr>
                                        <p:cTn id="11" dur="500"/>
                                        <p:tgtEl>
                                          <p:spTgt spid="7177"/>
                                        </p:tgtEl>
                                      </p:cBhvr>
                                    </p:animEffect>
                                  </p:childTnLst>
                                  <p:subTnLst>
                                    <p:audio>
                                      <p:cMediaNode>
                                        <p:cTn display="0" masterRel="sameClick">
                                          <p:stCondLst>
                                            <p:cond evt="begin" delay="0">
                                              <p:tn val="9"/>
                                            </p:cond>
                                          </p:stCondLst>
                                          <p:endCondLst>
                                            <p:cond evt="onStopAudio" delay="0">
                                              <p:tgtEl>
                                                <p:sldTgt/>
                                              </p:tgtEl>
                                            </p:cond>
                                          </p:endCondLst>
                                        </p:cTn>
                                        <p:tgtEl>
                                          <p:sndTgt r:embed="rId2" name="CAMERA.WAV"/>
                                        </p:tgtEl>
                                      </p:cMediaNode>
                                    </p:audio>
                                  </p:sub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7178"/>
                                        </p:tgtEl>
                                        <p:attrNameLst>
                                          <p:attrName>style.visibility</p:attrName>
                                        </p:attrNameLst>
                                      </p:cBhvr>
                                      <p:to>
                                        <p:strVal val="visible"/>
                                      </p:to>
                                    </p:set>
                                    <p:animEffect transition="in" filter="wipe(up)">
                                      <p:cBhvr>
                                        <p:cTn id="16" dur="500"/>
                                        <p:tgtEl>
                                          <p:spTgt spid="7178"/>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WAV"/>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7274"/>
                                        </p:tgtEl>
                                        <p:attrNameLst>
                                          <p:attrName>style.visibility</p:attrName>
                                        </p:attrNameLst>
                                      </p:cBhvr>
                                      <p:to>
                                        <p:strVal val="visible"/>
                                      </p:to>
                                    </p:set>
                                    <p:animEffect transition="in" filter="wipe(up)">
                                      <p:cBhvr>
                                        <p:cTn id="21" dur="500"/>
                                        <p:tgtEl>
                                          <p:spTgt spid="7274"/>
                                        </p:tgtEl>
                                      </p:cBhvr>
                                    </p:animEffect>
                                  </p:childTnLst>
                                  <p:subTnLst>
                                    <p:audio>
                                      <p:cMediaNode>
                                        <p:cTn display="0" masterRel="sameClick">
                                          <p:stCondLst>
                                            <p:cond evt="begin" delay="0">
                                              <p:tn val="19"/>
                                            </p:cond>
                                          </p:stCondLst>
                                          <p:endCondLst>
                                            <p:cond evt="onStopAudio" delay="0">
                                              <p:tgtEl>
                                                <p:sldTgt/>
                                              </p:tgtEl>
                                            </p:cond>
                                          </p:endCondLst>
                                        </p:cTn>
                                        <p:tgtEl>
                                          <p:sndTgt r:embed="rId3" name="PROJCTOR.WAV"/>
                                        </p:tgtEl>
                                      </p:cMediaNode>
                                    </p:audio>
                                  </p:sub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53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71" grpId="0"/>
      <p:bldP spid="1536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Text Box 2"/>
          <p:cNvSpPr txBox="1"/>
          <p:nvPr/>
        </p:nvSpPr>
        <p:spPr>
          <a:xfrm>
            <a:off x="457200" y="304800"/>
            <a:ext cx="64770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sym typeface="Wingdings" panose="05000000000000000000" pitchFamily="2" charset="2"/>
              </a:rPr>
              <a:t></a:t>
            </a:r>
            <a:r>
              <a:rPr lang="en-US" altLang="zh-CN" sz="2400" b="1">
                <a:sym typeface="Wingdings" panose="05000000000000000000" pitchFamily="2" charset="2"/>
              </a:rPr>
              <a:t> </a:t>
            </a:r>
            <a:r>
              <a:rPr lang="en-US" altLang="zh-CN" sz="2400" b="1"/>
              <a:t>Tree Traversals </a:t>
            </a:r>
            <a:r>
              <a:rPr lang="en-US" altLang="zh-CN" sz="2000" b="1">
                <a:sym typeface="Webdings" panose="05030102010509060703" pitchFamily="18" charset="2"/>
              </a:rPr>
              <a:t>—— visit each node exactly once</a:t>
            </a:r>
            <a:endParaRPr lang="en-US" altLang="zh-CN" sz="2000" b="1">
              <a:sym typeface="Webdings" panose="05030102010509060703" pitchFamily="18" charset="2"/>
            </a:endParaRPr>
          </a:p>
        </p:txBody>
      </p:sp>
      <p:sp>
        <p:nvSpPr>
          <p:cNvPr id="123908" name="Text Box 4"/>
          <p:cNvSpPr txBox="1"/>
          <p:nvPr/>
        </p:nvSpPr>
        <p:spPr>
          <a:xfrm>
            <a:off x="762000" y="762000"/>
            <a:ext cx="28194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sym typeface="Wingdings" panose="05000000000000000000" pitchFamily="2" charset="2"/>
              </a:rPr>
              <a:t></a:t>
            </a:r>
            <a:r>
              <a:rPr lang="en-US" altLang="zh-CN" sz="2400" b="1">
                <a:sym typeface="Wingdings" panose="05000000000000000000" pitchFamily="2" charset="2"/>
              </a:rPr>
              <a:t>  </a:t>
            </a:r>
            <a:r>
              <a:rPr lang="en-US" altLang="zh-CN" sz="2000" b="1">
                <a:solidFill>
                  <a:schemeClr val="hlink"/>
                </a:solidFill>
                <a:sym typeface="Wingdings" panose="05000000000000000000" pitchFamily="2" charset="2"/>
              </a:rPr>
              <a:t>Pre</a:t>
            </a:r>
            <a:r>
              <a:rPr lang="en-US" altLang="zh-CN" sz="2000" b="1">
                <a:sym typeface="Wingdings" panose="05000000000000000000" pitchFamily="2" charset="2"/>
              </a:rPr>
              <a:t>order Traversal</a:t>
            </a:r>
            <a:endParaRPr lang="en-US" altLang="zh-CN" sz="2000" b="1"/>
          </a:p>
        </p:txBody>
      </p:sp>
      <p:sp>
        <p:nvSpPr>
          <p:cNvPr id="123909" name="Text Box 5"/>
          <p:cNvSpPr txBox="1"/>
          <p:nvPr/>
        </p:nvSpPr>
        <p:spPr>
          <a:xfrm>
            <a:off x="4876800" y="762000"/>
            <a:ext cx="30480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sym typeface="Wingdings" panose="05000000000000000000" pitchFamily="2" charset="2"/>
              </a:rPr>
              <a:t></a:t>
            </a:r>
            <a:r>
              <a:rPr lang="en-US" altLang="zh-CN" sz="2400" b="1">
                <a:sym typeface="Wingdings" panose="05000000000000000000" pitchFamily="2" charset="2"/>
              </a:rPr>
              <a:t>  </a:t>
            </a:r>
            <a:r>
              <a:rPr lang="en-US" altLang="zh-CN" sz="2000" b="1">
                <a:solidFill>
                  <a:schemeClr val="hlink"/>
                </a:solidFill>
                <a:sym typeface="Wingdings" panose="05000000000000000000" pitchFamily="2" charset="2"/>
              </a:rPr>
              <a:t>Post</a:t>
            </a:r>
            <a:r>
              <a:rPr lang="en-US" altLang="zh-CN" sz="2000" b="1">
                <a:sym typeface="Wingdings" panose="05000000000000000000" pitchFamily="2" charset="2"/>
              </a:rPr>
              <a:t>order Traversal</a:t>
            </a:r>
            <a:endParaRPr lang="en-US" altLang="zh-CN" sz="2000" b="1"/>
          </a:p>
        </p:txBody>
      </p:sp>
      <p:sp>
        <p:nvSpPr>
          <p:cNvPr id="123910" name="Text Box 6"/>
          <p:cNvSpPr txBox="1"/>
          <p:nvPr/>
        </p:nvSpPr>
        <p:spPr>
          <a:xfrm>
            <a:off x="762000" y="3505200"/>
            <a:ext cx="8995410" cy="460375"/>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sym typeface="Wingdings" panose="05000000000000000000" pitchFamily="2" charset="2"/>
              </a:rPr>
              <a:t></a:t>
            </a:r>
            <a:r>
              <a:rPr lang="en-US" altLang="zh-CN" sz="2400" b="1">
                <a:sym typeface="Wingdings" panose="05000000000000000000" pitchFamily="2" charset="2"/>
              </a:rPr>
              <a:t>  </a:t>
            </a:r>
            <a:r>
              <a:rPr lang="en-US" altLang="zh-CN" sz="2000" b="1">
                <a:solidFill>
                  <a:schemeClr val="hlink"/>
                </a:solidFill>
                <a:sym typeface="Wingdings" panose="05000000000000000000" pitchFamily="2" charset="2"/>
              </a:rPr>
              <a:t>Level</a:t>
            </a:r>
            <a:r>
              <a:rPr lang="en-US" altLang="zh-CN" sz="2000" b="1">
                <a:sym typeface="Wingdings" panose="05000000000000000000" pitchFamily="2" charset="2"/>
              </a:rPr>
              <a:t>order Traversal//</a:t>
            </a:r>
            <a:r>
              <a:rPr lang="zh-CN" altLang="en-US" sz="2000" b="1">
                <a:sym typeface="Wingdings" panose="05000000000000000000" pitchFamily="2" charset="2"/>
              </a:rPr>
              <a:t>层序遍历，前赴后继的，</a:t>
            </a:r>
            <a:r>
              <a:rPr lang="en-US" altLang="zh-CN" sz="2000" b="1">
                <a:sym typeface="Wingdings" panose="05000000000000000000" pitchFamily="2" charset="2"/>
              </a:rPr>
              <a:t>P</a:t>
            </a:r>
            <a:r>
              <a:rPr lang="zh-CN" altLang="en-US" sz="2000" b="1">
                <a:sym typeface="Wingdings" panose="05000000000000000000" pitchFamily="2" charset="2"/>
              </a:rPr>
              <a:t>走了以后</a:t>
            </a:r>
            <a:r>
              <a:rPr lang="en-US" altLang="zh-CN" sz="2000" b="1">
                <a:sym typeface="Wingdings" panose="05000000000000000000" pitchFamily="2" charset="2"/>
              </a:rPr>
              <a:t>C</a:t>
            </a:r>
            <a:r>
              <a:rPr lang="zh-CN" altLang="en-US" sz="2000" b="1">
                <a:sym typeface="Wingdings" panose="05000000000000000000" pitchFamily="2" charset="2"/>
              </a:rPr>
              <a:t>就入队</a:t>
            </a:r>
            <a:endParaRPr lang="zh-CN" altLang="en-US" sz="2000" b="1">
              <a:sym typeface="Wingdings" panose="05000000000000000000" pitchFamily="2" charset="2"/>
            </a:endParaRPr>
          </a:p>
        </p:txBody>
      </p:sp>
      <p:sp>
        <p:nvSpPr>
          <p:cNvPr id="123911" name="AutoShape 7"/>
          <p:cNvSpPr/>
          <p:nvPr/>
        </p:nvSpPr>
        <p:spPr>
          <a:xfrm>
            <a:off x="609600" y="1219200"/>
            <a:ext cx="3689350" cy="2133600"/>
          </a:xfrm>
          <a:prstGeom prst="foldedCorner">
            <a:avLst>
              <a:gd name="adj" fmla="val 8690"/>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solidFill>
                  <a:schemeClr val="hlink"/>
                </a:solidFill>
                <a:latin typeface="Arial" panose="020B0604020202020204" pitchFamily="34" charset="0"/>
              </a:rPr>
              <a:t>void</a:t>
            </a:r>
            <a:r>
              <a:rPr lang="en-US" altLang="zh-CN" sz="1800" b="1">
                <a:latin typeface="Arial" panose="020B0604020202020204" pitchFamily="34" charset="0"/>
              </a:rPr>
              <a:t>  preorder ( Tree  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t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visit ( t );//</a:t>
            </a:r>
            <a:r>
              <a:rPr lang="zh-CN" altLang="en-US" sz="1800" b="1">
                <a:latin typeface="Arial" panose="020B0604020202020204" pitchFamily="34" charset="0"/>
              </a:rPr>
              <a:t>访问根</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for</a:t>
            </a:r>
            <a:r>
              <a:rPr lang="en-US" altLang="zh-CN" sz="1800" b="1">
                <a:latin typeface="Arial" panose="020B0604020202020204" pitchFamily="34" charset="0"/>
              </a:rPr>
              <a:t> (each child C of 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preorder ( C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2400" b="1"/>
          </a:p>
        </p:txBody>
      </p:sp>
      <p:sp>
        <p:nvSpPr>
          <p:cNvPr id="123912" name="AutoShape 8"/>
          <p:cNvSpPr/>
          <p:nvPr/>
        </p:nvSpPr>
        <p:spPr>
          <a:xfrm>
            <a:off x="4643438" y="1268413"/>
            <a:ext cx="3689350" cy="2133600"/>
          </a:xfrm>
          <a:prstGeom prst="foldedCorner">
            <a:avLst>
              <a:gd name="adj" fmla="val 8690"/>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solidFill>
                  <a:schemeClr val="hlink"/>
                </a:solidFill>
                <a:latin typeface="Arial" panose="020B0604020202020204" pitchFamily="34" charset="0"/>
              </a:rPr>
              <a:t>void</a:t>
            </a:r>
            <a:r>
              <a:rPr lang="en-US" altLang="zh-CN" sz="1800" b="1">
                <a:latin typeface="Arial" panose="020B0604020202020204" pitchFamily="34" charset="0"/>
              </a:rPr>
              <a:t>  postorder ( Tree  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t )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chemeClr val="hlink"/>
                </a:solidFill>
                <a:latin typeface="Arial" panose="020B0604020202020204" pitchFamily="34" charset="0"/>
              </a:rPr>
              <a:t>        for</a:t>
            </a:r>
            <a:r>
              <a:rPr lang="en-US" altLang="zh-CN" sz="1800" b="1">
                <a:latin typeface="Arial" panose="020B0604020202020204" pitchFamily="34" charset="0"/>
              </a:rPr>
              <a:t> (each child C of 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postorder ( C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visit ( 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1800" b="1">
              <a:latin typeface="Arial" panose="020B0604020202020204" pitchFamily="34" charset="0"/>
            </a:endParaRPr>
          </a:p>
        </p:txBody>
      </p:sp>
      <p:sp>
        <p:nvSpPr>
          <p:cNvPr id="123913" name="AutoShape 9"/>
          <p:cNvSpPr/>
          <p:nvPr/>
        </p:nvSpPr>
        <p:spPr>
          <a:xfrm>
            <a:off x="609600" y="3962400"/>
            <a:ext cx="3689350" cy="2438400"/>
          </a:xfrm>
          <a:prstGeom prst="foldedCorner">
            <a:avLst>
              <a:gd name="adj" fmla="val 8690"/>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solidFill>
                  <a:schemeClr val="hlink"/>
                </a:solidFill>
                <a:latin typeface="Arial" panose="020B0604020202020204" pitchFamily="34" charset="0"/>
              </a:rPr>
              <a:t>void</a:t>
            </a:r>
            <a:r>
              <a:rPr lang="en-US" altLang="zh-CN" sz="1800" b="1">
                <a:latin typeface="Arial" panose="020B0604020202020204" pitchFamily="34" charset="0"/>
              </a:rPr>
              <a:t>  levelorder ( Tree  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enqueue ( t );//</a:t>
            </a:r>
            <a:r>
              <a:rPr lang="zh-CN" altLang="en-US" sz="1800" b="1">
                <a:latin typeface="Arial" panose="020B0604020202020204" pitchFamily="34" charset="0"/>
              </a:rPr>
              <a:t>树根入队</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while (queue is not empty)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visit ( T = dequeue ( ) );//</a:t>
            </a:r>
            <a:r>
              <a:rPr lang="zh-CN" altLang="en-US" sz="1800" b="1">
                <a:latin typeface="Arial" panose="020B0604020202020204" pitchFamily="34" charset="0"/>
              </a:rPr>
              <a:t>比如打印</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for</a:t>
            </a:r>
            <a:r>
              <a:rPr lang="en-US" altLang="zh-CN" sz="1800" b="1">
                <a:latin typeface="Arial" panose="020B0604020202020204" pitchFamily="34" charset="0"/>
              </a:rPr>
              <a:t> (each child C of 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enqueue ( C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1800" b="1">
              <a:latin typeface="Arial" panose="020B0604020202020204" pitchFamily="34" charset="0"/>
            </a:endParaRPr>
          </a:p>
        </p:txBody>
      </p:sp>
      <p:grpSp>
        <p:nvGrpSpPr>
          <p:cNvPr id="123914" name="Group 10"/>
          <p:cNvGrpSpPr/>
          <p:nvPr/>
        </p:nvGrpSpPr>
        <p:grpSpPr>
          <a:xfrm>
            <a:off x="4953000" y="3962400"/>
            <a:ext cx="1374775" cy="1096963"/>
            <a:chOff x="1056" y="1296"/>
            <a:chExt cx="720" cy="576"/>
          </a:xfrm>
        </p:grpSpPr>
        <p:grpSp>
          <p:nvGrpSpPr>
            <p:cNvPr id="52260" name="Group 11"/>
            <p:cNvGrpSpPr/>
            <p:nvPr/>
          </p:nvGrpSpPr>
          <p:grpSpPr>
            <a:xfrm>
              <a:off x="1056" y="1536"/>
              <a:ext cx="336" cy="336"/>
              <a:chOff x="1056" y="1536"/>
              <a:chExt cx="336" cy="336"/>
            </a:xfrm>
          </p:grpSpPr>
          <p:sp>
            <p:nvSpPr>
              <p:cNvPr id="52270" name="Oval 12"/>
              <p:cNvSpPr/>
              <p:nvPr/>
            </p:nvSpPr>
            <p:spPr>
              <a:xfrm>
                <a:off x="1152" y="1536"/>
                <a:ext cx="144" cy="144"/>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2</a:t>
                </a:r>
                <a:endParaRPr lang="en-US" altLang="zh-CN" sz="1600" b="1"/>
              </a:p>
            </p:txBody>
          </p:sp>
          <p:sp>
            <p:nvSpPr>
              <p:cNvPr id="52271" name="Oval 13"/>
              <p:cNvSpPr/>
              <p:nvPr/>
            </p:nvSpPr>
            <p:spPr>
              <a:xfrm>
                <a:off x="1056" y="1728"/>
                <a:ext cx="144" cy="144"/>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4</a:t>
                </a:r>
                <a:endParaRPr lang="en-US" altLang="zh-CN" sz="1600" b="1"/>
              </a:p>
            </p:txBody>
          </p:sp>
          <p:sp>
            <p:nvSpPr>
              <p:cNvPr id="52272" name="Line 14"/>
              <p:cNvSpPr/>
              <p:nvPr/>
            </p:nvSpPr>
            <p:spPr>
              <a:xfrm flipH="1">
                <a:off x="1152" y="1680"/>
                <a:ext cx="48" cy="48"/>
              </a:xfrm>
              <a:prstGeom prst="line">
                <a:avLst/>
              </a:prstGeom>
              <a:ln w="25400" cap="flat" cmpd="sng">
                <a:solidFill>
                  <a:schemeClr val="tx1"/>
                </a:solidFill>
                <a:prstDash val="solid"/>
                <a:headEnd type="none" w="med" len="med"/>
                <a:tailEnd type="none" w="med" len="med"/>
              </a:ln>
            </p:spPr>
          </p:sp>
          <p:sp>
            <p:nvSpPr>
              <p:cNvPr id="52273" name="Oval 15"/>
              <p:cNvSpPr/>
              <p:nvPr/>
            </p:nvSpPr>
            <p:spPr>
              <a:xfrm flipH="1">
                <a:off x="1248" y="1728"/>
                <a:ext cx="144" cy="144"/>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5</a:t>
                </a:r>
                <a:endParaRPr lang="en-US" altLang="zh-CN" sz="1600" b="1"/>
              </a:p>
            </p:txBody>
          </p:sp>
          <p:sp>
            <p:nvSpPr>
              <p:cNvPr id="52274" name="Line 16"/>
              <p:cNvSpPr/>
              <p:nvPr/>
            </p:nvSpPr>
            <p:spPr>
              <a:xfrm>
                <a:off x="1248" y="1680"/>
                <a:ext cx="48" cy="48"/>
              </a:xfrm>
              <a:prstGeom prst="line">
                <a:avLst/>
              </a:prstGeom>
              <a:ln w="25400" cap="flat" cmpd="sng">
                <a:solidFill>
                  <a:schemeClr val="tx1"/>
                </a:solidFill>
                <a:prstDash val="solid"/>
                <a:headEnd type="none" w="med" len="med"/>
                <a:tailEnd type="none" w="med" len="med"/>
              </a:ln>
            </p:spPr>
          </p:sp>
        </p:grpSp>
        <p:grpSp>
          <p:nvGrpSpPr>
            <p:cNvPr id="52261" name="Group 17"/>
            <p:cNvGrpSpPr/>
            <p:nvPr/>
          </p:nvGrpSpPr>
          <p:grpSpPr>
            <a:xfrm>
              <a:off x="1440" y="1536"/>
              <a:ext cx="336" cy="336"/>
              <a:chOff x="1056" y="1536"/>
              <a:chExt cx="336" cy="336"/>
            </a:xfrm>
          </p:grpSpPr>
          <p:sp>
            <p:nvSpPr>
              <p:cNvPr id="52265" name="Oval 18"/>
              <p:cNvSpPr/>
              <p:nvPr/>
            </p:nvSpPr>
            <p:spPr>
              <a:xfrm>
                <a:off x="1152" y="1536"/>
                <a:ext cx="144" cy="144"/>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3</a:t>
                </a:r>
                <a:endParaRPr lang="en-US" altLang="zh-CN" sz="1600" b="1"/>
              </a:p>
            </p:txBody>
          </p:sp>
          <p:sp>
            <p:nvSpPr>
              <p:cNvPr id="52266" name="Oval 19"/>
              <p:cNvSpPr/>
              <p:nvPr/>
            </p:nvSpPr>
            <p:spPr>
              <a:xfrm>
                <a:off x="1056" y="1728"/>
                <a:ext cx="144" cy="144"/>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6</a:t>
                </a:r>
                <a:endParaRPr lang="en-US" altLang="zh-CN" sz="1600" b="1"/>
              </a:p>
            </p:txBody>
          </p:sp>
          <p:sp>
            <p:nvSpPr>
              <p:cNvPr id="52267" name="Line 20"/>
              <p:cNvSpPr/>
              <p:nvPr/>
            </p:nvSpPr>
            <p:spPr>
              <a:xfrm flipH="1">
                <a:off x="1152" y="1680"/>
                <a:ext cx="48" cy="48"/>
              </a:xfrm>
              <a:prstGeom prst="line">
                <a:avLst/>
              </a:prstGeom>
              <a:ln w="25400" cap="flat" cmpd="sng">
                <a:solidFill>
                  <a:schemeClr val="tx1"/>
                </a:solidFill>
                <a:prstDash val="solid"/>
                <a:headEnd type="none" w="med" len="med"/>
                <a:tailEnd type="none" w="med" len="med"/>
              </a:ln>
            </p:spPr>
          </p:sp>
          <p:sp>
            <p:nvSpPr>
              <p:cNvPr id="52268" name="Oval 21"/>
              <p:cNvSpPr/>
              <p:nvPr/>
            </p:nvSpPr>
            <p:spPr>
              <a:xfrm flipH="1">
                <a:off x="1248" y="1728"/>
                <a:ext cx="144" cy="144"/>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7</a:t>
                </a:r>
                <a:endParaRPr lang="en-US" altLang="zh-CN" sz="1600" b="1"/>
              </a:p>
            </p:txBody>
          </p:sp>
          <p:sp>
            <p:nvSpPr>
              <p:cNvPr id="52269" name="Line 22"/>
              <p:cNvSpPr/>
              <p:nvPr/>
            </p:nvSpPr>
            <p:spPr>
              <a:xfrm>
                <a:off x="1248" y="1680"/>
                <a:ext cx="48" cy="48"/>
              </a:xfrm>
              <a:prstGeom prst="line">
                <a:avLst/>
              </a:prstGeom>
              <a:ln w="25400" cap="flat" cmpd="sng">
                <a:solidFill>
                  <a:schemeClr val="tx1"/>
                </a:solidFill>
                <a:prstDash val="solid"/>
                <a:headEnd type="none" w="med" len="med"/>
                <a:tailEnd type="none" w="med" len="med"/>
              </a:ln>
            </p:spPr>
          </p:sp>
        </p:grpSp>
        <p:sp>
          <p:nvSpPr>
            <p:cNvPr id="52262" name="Oval 23"/>
            <p:cNvSpPr/>
            <p:nvPr/>
          </p:nvSpPr>
          <p:spPr>
            <a:xfrm>
              <a:off x="1344" y="1296"/>
              <a:ext cx="144" cy="144"/>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1</a:t>
              </a:r>
              <a:endParaRPr lang="en-US" altLang="zh-CN" sz="1600" b="1"/>
            </a:p>
          </p:txBody>
        </p:sp>
        <p:sp>
          <p:nvSpPr>
            <p:cNvPr id="52263" name="Line 24"/>
            <p:cNvSpPr/>
            <p:nvPr/>
          </p:nvSpPr>
          <p:spPr>
            <a:xfrm>
              <a:off x="1440" y="1428"/>
              <a:ext cx="116" cy="116"/>
            </a:xfrm>
            <a:prstGeom prst="line">
              <a:avLst/>
            </a:prstGeom>
            <a:ln w="25400" cap="flat" cmpd="sng">
              <a:solidFill>
                <a:schemeClr val="tx1"/>
              </a:solidFill>
              <a:prstDash val="solid"/>
              <a:headEnd type="none" w="med" len="med"/>
              <a:tailEnd type="none" w="med" len="med"/>
            </a:ln>
          </p:spPr>
        </p:sp>
        <p:sp>
          <p:nvSpPr>
            <p:cNvPr id="52264" name="Line 25"/>
            <p:cNvSpPr/>
            <p:nvPr/>
          </p:nvSpPr>
          <p:spPr>
            <a:xfrm flipH="1">
              <a:off x="1248" y="1428"/>
              <a:ext cx="116" cy="116"/>
            </a:xfrm>
            <a:prstGeom prst="line">
              <a:avLst/>
            </a:prstGeom>
            <a:ln w="25400" cap="flat" cmpd="sng">
              <a:solidFill>
                <a:schemeClr val="tx1"/>
              </a:solidFill>
              <a:prstDash val="solid"/>
              <a:headEnd type="none" w="med" len="med"/>
              <a:tailEnd type="none" w="med" len="med"/>
            </a:ln>
          </p:spPr>
        </p:sp>
      </p:grpSp>
      <p:sp>
        <p:nvSpPr>
          <p:cNvPr id="123930" name="Rectangle 26"/>
          <p:cNvSpPr/>
          <p:nvPr/>
        </p:nvSpPr>
        <p:spPr>
          <a:xfrm>
            <a:off x="5181600" y="55626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1</a:t>
            </a:r>
            <a:endParaRPr lang="en-US" altLang="zh-CN" sz="2400" b="1"/>
          </a:p>
        </p:txBody>
      </p:sp>
      <p:sp>
        <p:nvSpPr>
          <p:cNvPr id="123931" name="Rectangle 27"/>
          <p:cNvSpPr/>
          <p:nvPr/>
        </p:nvSpPr>
        <p:spPr>
          <a:xfrm>
            <a:off x="6400800" y="39624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1</a:t>
            </a:r>
            <a:endParaRPr lang="en-US" altLang="zh-CN" sz="2400" b="1"/>
          </a:p>
        </p:txBody>
      </p:sp>
      <p:sp>
        <p:nvSpPr>
          <p:cNvPr id="123932" name="Rectangle 28"/>
          <p:cNvSpPr/>
          <p:nvPr/>
        </p:nvSpPr>
        <p:spPr>
          <a:xfrm>
            <a:off x="5181600" y="5562600"/>
            <a:ext cx="3048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sp>
        <p:nvSpPr>
          <p:cNvPr id="123933" name="Rectangle 29"/>
          <p:cNvSpPr/>
          <p:nvPr/>
        </p:nvSpPr>
        <p:spPr>
          <a:xfrm>
            <a:off x="5334000" y="55626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a:t>
            </a:r>
            <a:endParaRPr lang="en-US" altLang="zh-CN" sz="2400" b="1"/>
          </a:p>
        </p:txBody>
      </p:sp>
      <p:sp>
        <p:nvSpPr>
          <p:cNvPr id="123934" name="Rectangle 30"/>
          <p:cNvSpPr/>
          <p:nvPr/>
        </p:nvSpPr>
        <p:spPr>
          <a:xfrm>
            <a:off x="5638800" y="55626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a:t>
            </a:r>
            <a:endParaRPr lang="en-US" altLang="zh-CN" sz="2400" b="1"/>
          </a:p>
        </p:txBody>
      </p:sp>
      <p:sp>
        <p:nvSpPr>
          <p:cNvPr id="123935" name="Rectangle 31"/>
          <p:cNvSpPr/>
          <p:nvPr/>
        </p:nvSpPr>
        <p:spPr>
          <a:xfrm>
            <a:off x="5295900" y="5562600"/>
            <a:ext cx="3048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sp>
        <p:nvSpPr>
          <p:cNvPr id="123936" name="Rectangle 32"/>
          <p:cNvSpPr/>
          <p:nvPr/>
        </p:nvSpPr>
        <p:spPr>
          <a:xfrm>
            <a:off x="6705600" y="39624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a:t>
            </a:r>
            <a:endParaRPr lang="en-US" altLang="zh-CN" sz="2400" b="1"/>
          </a:p>
        </p:txBody>
      </p:sp>
      <p:sp>
        <p:nvSpPr>
          <p:cNvPr id="123937" name="Rectangle 33"/>
          <p:cNvSpPr/>
          <p:nvPr/>
        </p:nvSpPr>
        <p:spPr>
          <a:xfrm>
            <a:off x="5943600" y="55626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4</a:t>
            </a:r>
            <a:endParaRPr lang="en-US" altLang="zh-CN" sz="2400" b="1"/>
          </a:p>
        </p:txBody>
      </p:sp>
      <p:sp>
        <p:nvSpPr>
          <p:cNvPr id="123938" name="Rectangle 34"/>
          <p:cNvSpPr/>
          <p:nvPr/>
        </p:nvSpPr>
        <p:spPr>
          <a:xfrm>
            <a:off x="6248400" y="55626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a:t>
            </a:r>
            <a:endParaRPr lang="en-US" altLang="zh-CN" sz="2400" b="1"/>
          </a:p>
        </p:txBody>
      </p:sp>
      <p:sp>
        <p:nvSpPr>
          <p:cNvPr id="123939" name="Rectangle 35"/>
          <p:cNvSpPr/>
          <p:nvPr/>
        </p:nvSpPr>
        <p:spPr>
          <a:xfrm>
            <a:off x="5602288" y="5562600"/>
            <a:ext cx="3048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sp>
        <p:nvSpPr>
          <p:cNvPr id="123940" name="Rectangle 36"/>
          <p:cNvSpPr/>
          <p:nvPr/>
        </p:nvSpPr>
        <p:spPr>
          <a:xfrm>
            <a:off x="7010400" y="39624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a:t>
            </a:r>
            <a:endParaRPr lang="en-US" altLang="zh-CN" sz="2400" b="1"/>
          </a:p>
        </p:txBody>
      </p:sp>
      <p:sp>
        <p:nvSpPr>
          <p:cNvPr id="123941" name="Rectangle 37"/>
          <p:cNvSpPr/>
          <p:nvPr/>
        </p:nvSpPr>
        <p:spPr>
          <a:xfrm>
            <a:off x="6553200" y="55626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6</a:t>
            </a:r>
            <a:endParaRPr lang="en-US" altLang="zh-CN" sz="2400" b="1"/>
          </a:p>
        </p:txBody>
      </p:sp>
      <p:sp>
        <p:nvSpPr>
          <p:cNvPr id="123942" name="Rectangle 38"/>
          <p:cNvSpPr/>
          <p:nvPr/>
        </p:nvSpPr>
        <p:spPr>
          <a:xfrm>
            <a:off x="6858000" y="55626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7</a:t>
            </a:r>
            <a:endParaRPr lang="en-US" altLang="zh-CN" sz="2400" b="1"/>
          </a:p>
        </p:txBody>
      </p:sp>
      <p:sp>
        <p:nvSpPr>
          <p:cNvPr id="123943" name="Rectangle 39"/>
          <p:cNvSpPr/>
          <p:nvPr/>
        </p:nvSpPr>
        <p:spPr>
          <a:xfrm>
            <a:off x="5907088" y="5562600"/>
            <a:ext cx="3048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sp>
        <p:nvSpPr>
          <p:cNvPr id="123944" name="Rectangle 40"/>
          <p:cNvSpPr/>
          <p:nvPr/>
        </p:nvSpPr>
        <p:spPr>
          <a:xfrm>
            <a:off x="7315200" y="39624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4</a:t>
            </a:r>
            <a:endParaRPr lang="en-US" altLang="zh-CN" sz="2400" b="1"/>
          </a:p>
        </p:txBody>
      </p:sp>
      <p:sp>
        <p:nvSpPr>
          <p:cNvPr id="123945" name="Rectangle 41"/>
          <p:cNvSpPr/>
          <p:nvPr/>
        </p:nvSpPr>
        <p:spPr>
          <a:xfrm>
            <a:off x="6210300" y="5562600"/>
            <a:ext cx="3048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sp>
        <p:nvSpPr>
          <p:cNvPr id="123946" name="Rectangle 42"/>
          <p:cNvSpPr/>
          <p:nvPr/>
        </p:nvSpPr>
        <p:spPr>
          <a:xfrm>
            <a:off x="6705600" y="44958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a:t>
            </a:r>
            <a:endParaRPr lang="en-US" altLang="zh-CN" sz="2400" b="1"/>
          </a:p>
        </p:txBody>
      </p:sp>
      <p:sp>
        <p:nvSpPr>
          <p:cNvPr id="123947" name="Rectangle 43"/>
          <p:cNvSpPr/>
          <p:nvPr/>
        </p:nvSpPr>
        <p:spPr>
          <a:xfrm>
            <a:off x="6516688" y="5562600"/>
            <a:ext cx="304800"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sp>
        <p:nvSpPr>
          <p:cNvPr id="123948" name="Rectangle 44"/>
          <p:cNvSpPr/>
          <p:nvPr/>
        </p:nvSpPr>
        <p:spPr>
          <a:xfrm>
            <a:off x="7010400" y="44958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6</a:t>
            </a:r>
            <a:endParaRPr lang="en-US" altLang="zh-CN" sz="2400" b="1"/>
          </a:p>
        </p:txBody>
      </p:sp>
      <p:sp>
        <p:nvSpPr>
          <p:cNvPr id="123949" name="Rectangle 45"/>
          <p:cNvSpPr/>
          <p:nvPr/>
        </p:nvSpPr>
        <p:spPr>
          <a:xfrm>
            <a:off x="6821488" y="5562600"/>
            <a:ext cx="341312" cy="457200"/>
          </a:xfrm>
          <a:prstGeom prst="rect">
            <a:avLst/>
          </a:prstGeom>
          <a:solidFill>
            <a:schemeClr val="bg1"/>
          </a:solidFill>
          <a:ln w="25400" cap="flat" cmpd="sng">
            <a:solidFill>
              <a:schemeClr val="bg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grpSp>
        <p:nvGrpSpPr>
          <p:cNvPr id="123950" name="Group 46"/>
          <p:cNvGrpSpPr/>
          <p:nvPr/>
        </p:nvGrpSpPr>
        <p:grpSpPr>
          <a:xfrm>
            <a:off x="5029200" y="5486400"/>
            <a:ext cx="3124200" cy="609600"/>
            <a:chOff x="3504" y="3600"/>
            <a:chExt cx="1968" cy="384"/>
          </a:xfrm>
        </p:grpSpPr>
        <p:sp>
          <p:nvSpPr>
            <p:cNvPr id="52258" name="Rectangle 47" descr="栎木"/>
            <p:cNvSpPr/>
            <p:nvPr/>
          </p:nvSpPr>
          <p:spPr>
            <a:xfrm>
              <a:off x="3504" y="3600"/>
              <a:ext cx="1968" cy="48"/>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52259" name="Rectangle 48" descr="栎木"/>
            <p:cNvSpPr/>
            <p:nvPr/>
          </p:nvSpPr>
          <p:spPr>
            <a:xfrm>
              <a:off x="3504" y="3936"/>
              <a:ext cx="1968" cy="48"/>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sp>
        <p:nvSpPr>
          <p:cNvPr id="123953" name="Rectangle 49"/>
          <p:cNvSpPr/>
          <p:nvPr/>
        </p:nvSpPr>
        <p:spPr>
          <a:xfrm>
            <a:off x="7315200" y="4495800"/>
            <a:ext cx="304800" cy="457200"/>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7</a:t>
            </a:r>
            <a:endParaRPr lang="en-US" altLang="zh-CN" sz="2400" b="1"/>
          </a:p>
        </p:txBody>
      </p:sp>
      <p:sp>
        <p:nvSpPr>
          <p:cNvPr id="52255" name="Text Box 50"/>
          <p:cNvSpPr txBox="1"/>
          <p:nvPr/>
        </p:nvSpPr>
        <p:spPr>
          <a:xfrm>
            <a:off x="6934200" y="22225"/>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§1  Preliminaries</a:t>
            </a:r>
            <a:endParaRPr lang="en-US" altLang="zh-CN" sz="1800" b="1"/>
          </a:p>
        </p:txBody>
      </p:sp>
      <p:sp>
        <p:nvSpPr>
          <p:cNvPr id="123955" name="Oval 51"/>
          <p:cNvSpPr/>
          <p:nvPr/>
        </p:nvSpPr>
        <p:spPr>
          <a:xfrm>
            <a:off x="971550" y="2123123"/>
            <a:ext cx="7272338" cy="1143000"/>
          </a:xfrm>
          <a:prstGeom prst="ellipse">
            <a:avLst/>
          </a:prstGeom>
          <a:gradFill rotWithShape="0">
            <a:gsLst>
              <a:gs pos="0">
                <a:srgbClr val="A6CFA6"/>
              </a:gs>
              <a:gs pos="50000">
                <a:srgbClr val="CCFFCC"/>
              </a:gs>
              <a:gs pos="100000">
                <a:srgbClr val="A6CFA6"/>
              </a:gs>
            </a:gsLst>
            <a:lin ang="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latin typeface="Arial" panose="020B0604020202020204" pitchFamily="34" charset="0"/>
              </a:rPr>
              <a:t>Question:</a:t>
            </a:r>
            <a:r>
              <a:rPr lang="en-US" altLang="zh-CN" sz="2400" b="1"/>
              <a:t>  </a:t>
            </a:r>
            <a:r>
              <a:rPr lang="en-US" altLang="zh-CN" sz="2400" b="1">
                <a:solidFill>
                  <a:schemeClr val="hlink"/>
                </a:solidFill>
              </a:rPr>
              <a:t>for</a:t>
            </a:r>
            <a:r>
              <a:rPr lang="en-US" altLang="zh-CN" sz="2400" b="1"/>
              <a:t> (each child C of t )?</a:t>
            </a:r>
            <a:endParaRPr lang="en-US" altLang="zh-CN" sz="2400" b="1"/>
          </a:p>
        </p:txBody>
      </p:sp>
      <p:sp>
        <p:nvSpPr>
          <p:cNvPr id="123956" name="Oval 52"/>
          <p:cNvSpPr/>
          <p:nvPr/>
        </p:nvSpPr>
        <p:spPr>
          <a:xfrm>
            <a:off x="755650" y="980123"/>
            <a:ext cx="8001000" cy="1143000"/>
          </a:xfrm>
          <a:prstGeom prst="ellipse">
            <a:avLst/>
          </a:prstGeom>
          <a:gradFill rotWithShape="0">
            <a:gsLst>
              <a:gs pos="0">
                <a:srgbClr val="CCFFFF"/>
              </a:gs>
              <a:gs pos="100000">
                <a:srgbClr val="A6CFCF"/>
              </a:gs>
            </a:gsLst>
            <a:path path="shape">
              <a:fillToRect l="50000" t="50000" r="50000" b="50000"/>
            </a:path>
            <a:tileRect/>
          </a:gradFill>
          <a:ln w="25400" cap="flat" cmpd="sng">
            <a:solidFill>
              <a:srgbClr val="CCFFCC"/>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latin typeface="Arial" panose="020B0604020202020204" pitchFamily="34" charset="0"/>
              </a:rPr>
              <a:t>Answer:</a:t>
            </a:r>
            <a:r>
              <a:rPr lang="en-US" altLang="zh-CN" sz="2400" b="1"/>
              <a:t>  for (C=t-&gt;FirstChild; C; C=C-&gt;NextSibling)</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wipe(left)">
                                      <p:cBhvr>
                                        <p:cTn id="7" dur="500"/>
                                        <p:tgtEl>
                                          <p:spTgt spid="123906"/>
                                        </p:tgtEl>
                                      </p:cBhvr>
                                    </p:animEffect>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3908"/>
                                        </p:tgtEl>
                                        <p:attrNameLst>
                                          <p:attrName>style.visibility</p:attrName>
                                        </p:attrNameLst>
                                      </p:cBhvr>
                                      <p:to>
                                        <p:strVal val="visible"/>
                                      </p:to>
                                    </p:set>
                                    <p:animEffect transition="in" filter="wipe(left)">
                                      <p:cBhvr>
                                        <p:cTn id="12" dur="500"/>
                                        <p:tgtEl>
                                          <p:spTgt spid="123908"/>
                                        </p:tgtEl>
                                      </p:cBhvr>
                                    </p:animEffect>
                                  </p:childTnLst>
                                  <p:subTnLst>
                                    <p:audio>
                                      <p:cMediaNode>
                                        <p:cTn display="0" masterRel="sameClick">
                                          <p:stCondLst>
                                            <p:cond evt="begin" delay="0">
                                              <p:tn val="10"/>
                                            </p:cond>
                                          </p:stCondLst>
                                          <p:endCondLst>
                                            <p:cond evt="onStopAudio" delay="0">
                                              <p:tgtEl>
                                                <p:sldTgt/>
                                              </p:tgtEl>
                                            </p:cond>
                                          </p:endCondLst>
                                        </p:cTn>
                                        <p:tgtEl>
                                          <p:sndTgt r:embed="rId2" name="CASHREG.WAV"/>
                                        </p:tgtEl>
                                      </p:cMediaNode>
                                    </p:audio>
                                  </p:subTnLst>
                                </p:cTn>
                              </p:par>
                            </p:childTnLst>
                          </p:cTn>
                        </p:par>
                        <p:par>
                          <p:cTn id="13" fill="hold">
                            <p:stCondLst>
                              <p:cond delay="500"/>
                            </p:stCondLst>
                            <p:childTnLst>
                              <p:par>
                                <p:cTn id="14" presetID="18" presetClass="entr" presetSubtype="6" fill="hold" grpId="0" nodeType="afterEffect">
                                  <p:stCondLst>
                                    <p:cond delay="0"/>
                                  </p:stCondLst>
                                  <p:childTnLst>
                                    <p:set>
                                      <p:cBhvr>
                                        <p:cTn id="15" dur="1" fill="hold">
                                          <p:stCondLst>
                                            <p:cond delay="0"/>
                                          </p:stCondLst>
                                        </p:cTn>
                                        <p:tgtEl>
                                          <p:spTgt spid="123911"/>
                                        </p:tgtEl>
                                        <p:attrNameLst>
                                          <p:attrName>style.visibility</p:attrName>
                                        </p:attrNameLst>
                                      </p:cBhvr>
                                      <p:to>
                                        <p:strVal val="visible"/>
                                      </p:to>
                                    </p:set>
                                    <p:animEffect transition="in" filter="strips(downRight)">
                                      <p:cBhvr>
                                        <p:cTn id="16" dur="500"/>
                                        <p:tgtEl>
                                          <p:spTgt spid="12391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3909"/>
                                        </p:tgtEl>
                                        <p:attrNameLst>
                                          <p:attrName>style.visibility</p:attrName>
                                        </p:attrNameLst>
                                      </p:cBhvr>
                                      <p:to>
                                        <p:strVal val="visible"/>
                                      </p:to>
                                    </p:set>
                                    <p:animEffect transition="in" filter="wipe(left)">
                                      <p:cBhvr>
                                        <p:cTn id="21" dur="500"/>
                                        <p:tgtEl>
                                          <p:spTgt spid="123909"/>
                                        </p:tgtEl>
                                      </p:cBhvr>
                                    </p:animEffect>
                                  </p:childTnLst>
                                  <p:subTnLst>
                                    <p:audio>
                                      <p:cMediaNode>
                                        <p:cTn display="0" masterRel="sameClick">
                                          <p:stCondLst>
                                            <p:cond evt="begin" delay="0">
                                              <p:tn val="19"/>
                                            </p:cond>
                                          </p:stCondLst>
                                          <p:endCondLst>
                                            <p:cond evt="onStopAudio" delay="0">
                                              <p:tgtEl>
                                                <p:sldTgt/>
                                              </p:tgtEl>
                                            </p:cond>
                                          </p:endCondLst>
                                        </p:cTn>
                                        <p:tgtEl>
                                          <p:sndTgt r:embed="rId2" name="CASHREG.WAV"/>
                                        </p:tgtEl>
                                      </p:cMediaNode>
                                    </p:audio>
                                  </p:subTnLst>
                                </p:cTn>
                              </p:par>
                            </p:childTnLst>
                          </p:cTn>
                        </p:par>
                        <p:par>
                          <p:cTn id="22" fill="hold">
                            <p:stCondLst>
                              <p:cond delay="500"/>
                            </p:stCondLst>
                            <p:childTnLst>
                              <p:par>
                                <p:cTn id="23" presetID="18" presetClass="entr" presetSubtype="6" fill="hold" grpId="0" nodeType="afterEffect">
                                  <p:stCondLst>
                                    <p:cond delay="0"/>
                                  </p:stCondLst>
                                  <p:childTnLst>
                                    <p:set>
                                      <p:cBhvr>
                                        <p:cTn id="24" dur="1" fill="hold">
                                          <p:stCondLst>
                                            <p:cond delay="0"/>
                                          </p:stCondLst>
                                        </p:cTn>
                                        <p:tgtEl>
                                          <p:spTgt spid="123912"/>
                                        </p:tgtEl>
                                        <p:attrNameLst>
                                          <p:attrName>style.visibility</p:attrName>
                                        </p:attrNameLst>
                                      </p:cBhvr>
                                      <p:to>
                                        <p:strVal val="visible"/>
                                      </p:to>
                                    </p:set>
                                    <p:animEffect transition="in" filter="strips(downRight)">
                                      <p:cBhvr>
                                        <p:cTn id="25" dur="500"/>
                                        <p:tgtEl>
                                          <p:spTgt spid="123912"/>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37" fill="hold" grpId="0" nodeType="clickEffect">
                                  <p:stCondLst>
                                    <p:cond delay="0"/>
                                  </p:stCondLst>
                                  <p:childTnLst>
                                    <p:set>
                                      <p:cBhvr>
                                        <p:cTn id="29" dur="1" fill="hold">
                                          <p:stCondLst>
                                            <p:cond delay="0"/>
                                          </p:stCondLst>
                                        </p:cTn>
                                        <p:tgtEl>
                                          <p:spTgt spid="123955"/>
                                        </p:tgtEl>
                                        <p:attrNameLst>
                                          <p:attrName>style.visibility</p:attrName>
                                        </p:attrNameLst>
                                      </p:cBhvr>
                                      <p:to>
                                        <p:strVal val="visible"/>
                                      </p:to>
                                    </p:set>
                                    <p:animEffect transition="in" filter="barn(outVertical)">
                                      <p:cBhvr>
                                        <p:cTn id="30" dur="500"/>
                                        <p:tgtEl>
                                          <p:spTgt spid="123955"/>
                                        </p:tgtEl>
                                      </p:cBhvr>
                                    </p:animEffect>
                                  </p:childTnLst>
                                  <p:subTnLst>
                                    <p:audio>
                                      <p:cMediaNode>
                                        <p:cTn display="0" masterRel="sameClick">
                                          <p:stCondLst>
                                            <p:cond evt="begin" delay="0">
                                              <p:tn val="28"/>
                                            </p:cond>
                                          </p:stCondLst>
                                          <p:endCondLst>
                                            <p:cond evt="onStopAudio" delay="0">
                                              <p:tgtEl>
                                                <p:sldTgt/>
                                              </p:tgtEl>
                                            </p:cond>
                                          </p:endCondLst>
                                        </p:cTn>
                                        <p:tgtEl>
                                          <p:sndTgt r:embed="rId3" name="LASER.WAV"/>
                                        </p:tgtEl>
                                      </p:cMediaNode>
                                    </p:audio>
                                  </p:subTnLst>
                                </p:cTn>
                              </p:par>
                            </p:childTnLst>
                          </p:cTn>
                        </p:par>
                      </p:childTnLst>
                    </p:cTn>
                  </p:par>
                  <p:par>
                    <p:cTn id="31" fill="hold">
                      <p:stCondLst>
                        <p:cond delay="indefinite"/>
                      </p:stCondLst>
                      <p:childTnLst>
                        <p:par>
                          <p:cTn id="32" fill="hold">
                            <p:stCondLst>
                              <p:cond delay="0"/>
                            </p:stCondLst>
                            <p:childTnLst>
                              <p:par>
                                <p:cTn id="33" presetID="16" presetClass="entr" presetSubtype="37" fill="hold" grpId="0" nodeType="clickEffect">
                                  <p:stCondLst>
                                    <p:cond delay="0"/>
                                  </p:stCondLst>
                                  <p:childTnLst>
                                    <p:set>
                                      <p:cBhvr>
                                        <p:cTn id="34" dur="1" fill="hold">
                                          <p:stCondLst>
                                            <p:cond delay="0"/>
                                          </p:stCondLst>
                                        </p:cTn>
                                        <p:tgtEl>
                                          <p:spTgt spid="123956"/>
                                        </p:tgtEl>
                                        <p:attrNameLst>
                                          <p:attrName>style.visibility</p:attrName>
                                        </p:attrNameLst>
                                      </p:cBhvr>
                                      <p:to>
                                        <p:strVal val="visible"/>
                                      </p:to>
                                    </p:set>
                                    <p:animEffect transition="in" filter="barn(outVertical)">
                                      <p:cBhvr>
                                        <p:cTn id="35" dur="500"/>
                                        <p:tgtEl>
                                          <p:spTgt spid="123956"/>
                                        </p:tgtEl>
                                      </p:cBhvr>
                                    </p:animEffect>
                                  </p:childTnLst>
                                  <p:subTnLst>
                                    <p:audio>
                                      <p:cMediaNode>
                                        <p:cTn display="0" masterRel="sameClick">
                                          <p:stCondLst>
                                            <p:cond evt="begin" delay="0">
                                              <p:tn val="33"/>
                                            </p:cond>
                                          </p:stCondLst>
                                          <p:endCondLst>
                                            <p:cond evt="onStopAudio" delay="0">
                                              <p:tgtEl>
                                                <p:sldTgt/>
                                              </p:tgtEl>
                                            </p:cond>
                                          </p:endCondLst>
                                        </p:cTn>
                                        <p:tgtEl>
                                          <p:sndTgt r:embed="rId3" name="LASER.WAV"/>
                                        </p:tgtEl>
                                      </p:cMediaNode>
                                    </p:audio>
                                  </p:sub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23910"/>
                                        </p:tgtEl>
                                        <p:attrNameLst>
                                          <p:attrName>style.visibility</p:attrName>
                                        </p:attrNameLst>
                                      </p:cBhvr>
                                      <p:to>
                                        <p:strVal val="visible"/>
                                      </p:to>
                                    </p:set>
                                    <p:animEffect transition="in" filter="wipe(left)">
                                      <p:cBhvr>
                                        <p:cTn id="40" dur="500"/>
                                        <p:tgtEl>
                                          <p:spTgt spid="123910"/>
                                        </p:tgtEl>
                                      </p:cBhvr>
                                    </p:animEffect>
                                  </p:childTnLst>
                                  <p:subTnLst>
                                    <p:audio>
                                      <p:cMediaNode>
                                        <p:cTn display="0" masterRel="sameClick">
                                          <p:stCondLst>
                                            <p:cond evt="begin" delay="0">
                                              <p:tn val="38"/>
                                            </p:cond>
                                          </p:stCondLst>
                                          <p:endCondLst>
                                            <p:cond evt="onStopAudio" delay="0">
                                              <p:tgtEl>
                                                <p:sldTgt/>
                                              </p:tgtEl>
                                            </p:cond>
                                          </p:endCondLst>
                                        </p:cTn>
                                        <p:tgtEl>
                                          <p:sndTgt r:embed="rId2" name="CASHREG.WAV"/>
                                        </p:tgtEl>
                                      </p:cMediaNode>
                                    </p:audio>
                                  </p:subTnLst>
                                </p:cTn>
                              </p:par>
                            </p:childTnLst>
                          </p:cTn>
                        </p:par>
                        <p:par>
                          <p:cTn id="41" fill="hold">
                            <p:stCondLst>
                              <p:cond delay="500"/>
                            </p:stCondLst>
                            <p:childTnLst>
                              <p:par>
                                <p:cTn id="42" presetID="18" presetClass="entr" presetSubtype="6" fill="hold" grpId="0" nodeType="afterEffect">
                                  <p:stCondLst>
                                    <p:cond delay="0"/>
                                  </p:stCondLst>
                                  <p:childTnLst>
                                    <p:set>
                                      <p:cBhvr>
                                        <p:cTn id="43" dur="1" fill="hold">
                                          <p:stCondLst>
                                            <p:cond delay="0"/>
                                          </p:stCondLst>
                                        </p:cTn>
                                        <p:tgtEl>
                                          <p:spTgt spid="123913"/>
                                        </p:tgtEl>
                                        <p:attrNameLst>
                                          <p:attrName>style.visibility</p:attrName>
                                        </p:attrNameLst>
                                      </p:cBhvr>
                                      <p:to>
                                        <p:strVal val="visible"/>
                                      </p:to>
                                    </p:set>
                                    <p:animEffect transition="in" filter="strips(downRight)">
                                      <p:cBhvr>
                                        <p:cTn id="44" dur="500"/>
                                        <p:tgtEl>
                                          <p:spTgt spid="123913"/>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1" fill="hold" nodeType="clickEffect">
                                  <p:stCondLst>
                                    <p:cond delay="0"/>
                                  </p:stCondLst>
                                  <p:childTnLst>
                                    <p:set>
                                      <p:cBhvr>
                                        <p:cTn id="48" dur="1" fill="hold">
                                          <p:stCondLst>
                                            <p:cond delay="0"/>
                                          </p:stCondLst>
                                        </p:cTn>
                                        <p:tgtEl>
                                          <p:spTgt spid="123914"/>
                                        </p:tgtEl>
                                        <p:attrNameLst>
                                          <p:attrName>style.visibility</p:attrName>
                                        </p:attrNameLst>
                                      </p:cBhvr>
                                      <p:to>
                                        <p:strVal val="visible"/>
                                      </p:to>
                                    </p:set>
                                    <p:animEffect transition="in" filter="wipe(up)">
                                      <p:cBhvr>
                                        <p:cTn id="49" dur="500"/>
                                        <p:tgtEl>
                                          <p:spTgt spid="123914"/>
                                        </p:tgtEl>
                                      </p:cBhvr>
                                    </p:animEffect>
                                  </p:childTnLst>
                                  <p:subTnLst>
                                    <p:audio>
                                      <p:cMediaNode>
                                        <p:cTn display="0" masterRel="sameClick">
                                          <p:stCondLst>
                                            <p:cond evt="begin" delay="0">
                                              <p:tn val="47"/>
                                            </p:cond>
                                          </p:stCondLst>
                                          <p:endCondLst>
                                            <p:cond evt="onStopAudio" delay="0">
                                              <p:tgtEl>
                                                <p:sldTgt/>
                                              </p:tgtEl>
                                            </p:cond>
                                          </p:endCondLst>
                                        </p:cTn>
                                        <p:tgtEl>
                                          <p:sndTgt r:embed="rId4" name="CAMERA.WAV"/>
                                        </p:tgtEl>
                                      </p:cMediaNode>
                                    </p:audio>
                                  </p:subTnLst>
                                </p:cTn>
                              </p:par>
                            </p:childTnLst>
                          </p:cTn>
                        </p:par>
                        <p:par>
                          <p:cTn id="50" fill="hold">
                            <p:stCondLst>
                              <p:cond delay="500"/>
                            </p:stCondLst>
                            <p:childTnLst>
                              <p:par>
                                <p:cTn id="51" presetID="1" presetClass="entr" presetSubtype="0" fill="hold" nodeType="afterEffect">
                                  <p:stCondLst>
                                    <p:cond delay="0"/>
                                  </p:stCondLst>
                                  <p:childTnLst>
                                    <p:set>
                                      <p:cBhvr>
                                        <p:cTn id="52" dur="1" fill="hold">
                                          <p:stCondLst>
                                            <p:cond delay="499"/>
                                          </p:stCondLst>
                                        </p:cTn>
                                        <p:tgtEl>
                                          <p:spTgt spid="12395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2" presetClass="entr" presetSubtype="2" fill="hold" grpId="0" nodeType="clickEffect">
                                  <p:stCondLst>
                                    <p:cond delay="0"/>
                                  </p:stCondLst>
                                  <p:childTnLst>
                                    <p:set>
                                      <p:cBhvr>
                                        <p:cTn id="56" dur="1" fill="hold">
                                          <p:stCondLst>
                                            <p:cond delay="0"/>
                                          </p:stCondLst>
                                        </p:cTn>
                                        <p:tgtEl>
                                          <p:spTgt spid="123930"/>
                                        </p:tgtEl>
                                        <p:attrNameLst>
                                          <p:attrName>style.visibility</p:attrName>
                                        </p:attrNameLst>
                                      </p:cBhvr>
                                      <p:to>
                                        <p:strVal val="visible"/>
                                      </p:to>
                                    </p:set>
                                    <p:anim calcmode="lin" valueType="num">
                                      <p:cBhvr additive="base">
                                        <p:cTn id="57" dur="500" fill="hold"/>
                                        <p:tgtEl>
                                          <p:spTgt spid="123930"/>
                                        </p:tgtEl>
                                        <p:attrNameLst>
                                          <p:attrName>ppt_x</p:attrName>
                                        </p:attrNameLst>
                                      </p:cBhvr>
                                      <p:tavLst>
                                        <p:tav tm="0">
                                          <p:val>
                                            <p:strVal val="1+#ppt_w/2"/>
                                          </p:val>
                                        </p:tav>
                                        <p:tav tm="100000">
                                          <p:val>
                                            <p:strVal val="#ppt_x"/>
                                          </p:val>
                                        </p:tav>
                                      </p:tavLst>
                                    </p:anim>
                                    <p:anim calcmode="lin" valueType="num">
                                      <p:cBhvr additive="base">
                                        <p:cTn id="58" dur="500" fill="hold"/>
                                        <p:tgtEl>
                                          <p:spTgt spid="123930"/>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5"/>
                                            </p:cond>
                                          </p:stCondLst>
                                          <p:endCondLst>
                                            <p:cond evt="onStopAudio" delay="0">
                                              <p:tgtEl>
                                                <p:sldTgt/>
                                              </p:tgtEl>
                                            </p:cond>
                                          </p:endCondLst>
                                        </p:cTn>
                                        <p:tgtEl>
                                          <p:sndTgt r:embed="rId2" name="CASHREG.WAV"/>
                                        </p:tgtEl>
                                      </p:cMediaNode>
                                    </p:audio>
                                  </p:sub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123932"/>
                                        </p:tgtEl>
                                        <p:attrNameLst>
                                          <p:attrName>style.visibility</p:attrName>
                                        </p:attrNameLst>
                                      </p:cBhvr>
                                      <p:to>
                                        <p:strVal val="visible"/>
                                      </p:to>
                                    </p:set>
                                    <p:animEffect transition="in" filter="dissolve">
                                      <p:cBhvr>
                                        <p:cTn id="63" dur="500"/>
                                        <p:tgtEl>
                                          <p:spTgt spid="123932"/>
                                        </p:tgtEl>
                                      </p:cBhvr>
                                    </p:animEffect>
                                  </p:childTnLst>
                                  <p:subTnLst>
                                    <p:audio>
                                      <p:cMediaNode>
                                        <p:cTn display="0" masterRel="sameClick">
                                          <p:stCondLst>
                                            <p:cond evt="begin" delay="0">
                                              <p:tn val="61"/>
                                            </p:cond>
                                          </p:stCondLst>
                                          <p:endCondLst>
                                            <p:cond evt="onStopAudio" delay="0">
                                              <p:tgtEl>
                                                <p:sldTgt/>
                                              </p:tgtEl>
                                            </p:cond>
                                          </p:endCondLst>
                                        </p:cTn>
                                        <p:tgtEl>
                                          <p:sndTgt r:embed="rId5" name="GLASS.WAV"/>
                                        </p:tgtEl>
                                      </p:cMediaNode>
                                    </p:audio>
                                  </p:subTnLst>
                                </p:cTn>
                              </p:par>
                            </p:childTnLst>
                          </p:cTn>
                        </p:par>
                        <p:par>
                          <p:cTn id="64" fill="hold">
                            <p:stCondLst>
                              <p:cond delay="500"/>
                            </p:stCondLst>
                            <p:childTnLst>
                              <p:par>
                                <p:cTn id="65" presetID="9" presetClass="entr" presetSubtype="0" fill="hold" grpId="0" nodeType="afterEffect">
                                  <p:stCondLst>
                                    <p:cond delay="0"/>
                                  </p:stCondLst>
                                  <p:childTnLst>
                                    <p:set>
                                      <p:cBhvr>
                                        <p:cTn id="66" dur="1" fill="hold">
                                          <p:stCondLst>
                                            <p:cond delay="0"/>
                                          </p:stCondLst>
                                        </p:cTn>
                                        <p:tgtEl>
                                          <p:spTgt spid="123931"/>
                                        </p:tgtEl>
                                        <p:attrNameLst>
                                          <p:attrName>style.visibility</p:attrName>
                                        </p:attrNameLst>
                                      </p:cBhvr>
                                      <p:to>
                                        <p:strVal val="visible"/>
                                      </p:to>
                                    </p:set>
                                    <p:animEffect transition="in" filter="dissolve">
                                      <p:cBhvr>
                                        <p:cTn id="67" dur="500"/>
                                        <p:tgtEl>
                                          <p:spTgt spid="123931"/>
                                        </p:tgtEl>
                                      </p:cBhvr>
                                    </p:animEffect>
                                  </p:childTnLst>
                                </p:cTn>
                              </p:par>
                            </p:childTnLst>
                          </p:cTn>
                        </p:par>
                      </p:childTnLst>
                    </p:cTn>
                  </p:par>
                  <p:par>
                    <p:cTn id="68" fill="hold">
                      <p:stCondLst>
                        <p:cond delay="indefinite"/>
                      </p:stCondLst>
                      <p:childTnLst>
                        <p:par>
                          <p:cTn id="69" fill="hold">
                            <p:stCondLst>
                              <p:cond delay="0"/>
                            </p:stCondLst>
                            <p:childTnLst>
                              <p:par>
                                <p:cTn id="70" presetID="2" presetClass="entr" presetSubtype="2" fill="hold" grpId="0" nodeType="clickEffect">
                                  <p:stCondLst>
                                    <p:cond delay="0"/>
                                  </p:stCondLst>
                                  <p:childTnLst>
                                    <p:set>
                                      <p:cBhvr>
                                        <p:cTn id="71" dur="1" fill="hold">
                                          <p:stCondLst>
                                            <p:cond delay="0"/>
                                          </p:stCondLst>
                                        </p:cTn>
                                        <p:tgtEl>
                                          <p:spTgt spid="123933"/>
                                        </p:tgtEl>
                                        <p:attrNameLst>
                                          <p:attrName>style.visibility</p:attrName>
                                        </p:attrNameLst>
                                      </p:cBhvr>
                                      <p:to>
                                        <p:strVal val="visible"/>
                                      </p:to>
                                    </p:set>
                                    <p:anim calcmode="lin" valueType="num">
                                      <p:cBhvr additive="base">
                                        <p:cTn id="72" dur="500" fill="hold"/>
                                        <p:tgtEl>
                                          <p:spTgt spid="123933"/>
                                        </p:tgtEl>
                                        <p:attrNameLst>
                                          <p:attrName>ppt_x</p:attrName>
                                        </p:attrNameLst>
                                      </p:cBhvr>
                                      <p:tavLst>
                                        <p:tav tm="0">
                                          <p:val>
                                            <p:strVal val="1+#ppt_w/2"/>
                                          </p:val>
                                        </p:tav>
                                        <p:tav tm="100000">
                                          <p:val>
                                            <p:strVal val="#ppt_x"/>
                                          </p:val>
                                        </p:tav>
                                      </p:tavLst>
                                    </p:anim>
                                    <p:anim calcmode="lin" valueType="num">
                                      <p:cBhvr additive="base">
                                        <p:cTn id="73" dur="500" fill="hold"/>
                                        <p:tgtEl>
                                          <p:spTgt spid="12393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0"/>
                                            </p:cond>
                                          </p:stCondLst>
                                          <p:endCondLst>
                                            <p:cond evt="onStopAudio" delay="0">
                                              <p:tgtEl>
                                                <p:sldTgt/>
                                              </p:tgtEl>
                                            </p:cond>
                                          </p:endCondLst>
                                        </p:cTn>
                                        <p:tgtEl>
                                          <p:sndTgt r:embed="rId2" name="CASHREG.WAV"/>
                                        </p:tgtEl>
                                      </p:cMediaNode>
                                    </p:audio>
                                  </p:subTnLst>
                                </p:cTn>
                              </p:par>
                            </p:childTnLst>
                          </p:cTn>
                        </p:par>
                        <p:par>
                          <p:cTn id="74" fill="hold">
                            <p:stCondLst>
                              <p:cond delay="500"/>
                            </p:stCondLst>
                            <p:childTnLst>
                              <p:par>
                                <p:cTn id="75" presetID="2" presetClass="entr" presetSubtype="2" fill="hold" grpId="0" nodeType="afterEffect">
                                  <p:stCondLst>
                                    <p:cond delay="0"/>
                                  </p:stCondLst>
                                  <p:childTnLst>
                                    <p:set>
                                      <p:cBhvr>
                                        <p:cTn id="76" dur="1" fill="hold">
                                          <p:stCondLst>
                                            <p:cond delay="0"/>
                                          </p:stCondLst>
                                        </p:cTn>
                                        <p:tgtEl>
                                          <p:spTgt spid="123934"/>
                                        </p:tgtEl>
                                        <p:attrNameLst>
                                          <p:attrName>style.visibility</p:attrName>
                                        </p:attrNameLst>
                                      </p:cBhvr>
                                      <p:to>
                                        <p:strVal val="visible"/>
                                      </p:to>
                                    </p:set>
                                    <p:anim calcmode="lin" valueType="num">
                                      <p:cBhvr additive="base">
                                        <p:cTn id="77" dur="500" fill="hold"/>
                                        <p:tgtEl>
                                          <p:spTgt spid="123934"/>
                                        </p:tgtEl>
                                        <p:attrNameLst>
                                          <p:attrName>ppt_x</p:attrName>
                                        </p:attrNameLst>
                                      </p:cBhvr>
                                      <p:tavLst>
                                        <p:tav tm="0">
                                          <p:val>
                                            <p:strVal val="1+#ppt_w/2"/>
                                          </p:val>
                                        </p:tav>
                                        <p:tav tm="100000">
                                          <p:val>
                                            <p:strVal val="#ppt_x"/>
                                          </p:val>
                                        </p:tav>
                                      </p:tavLst>
                                    </p:anim>
                                    <p:anim calcmode="lin" valueType="num">
                                      <p:cBhvr additive="base">
                                        <p:cTn id="78" dur="500" fill="hold"/>
                                        <p:tgtEl>
                                          <p:spTgt spid="123934"/>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75"/>
                                            </p:cond>
                                          </p:stCondLst>
                                          <p:endCondLst>
                                            <p:cond evt="onStopAudio" delay="0">
                                              <p:tgtEl>
                                                <p:sldTgt/>
                                              </p:tgtEl>
                                            </p:cond>
                                          </p:endCondLst>
                                        </p:cTn>
                                        <p:tgtEl>
                                          <p:sndTgt r:embed="rId2" name="CASHREG.WAV"/>
                                        </p:tgtEl>
                                      </p:cMediaNode>
                                    </p:audio>
                                  </p:subTnLst>
                                </p:cTn>
                              </p:par>
                            </p:childTnLst>
                          </p:cTn>
                        </p:par>
                      </p:childTnLst>
                    </p:cTn>
                  </p:par>
                  <p:par>
                    <p:cTn id="79" fill="hold">
                      <p:stCondLst>
                        <p:cond delay="indefinite"/>
                      </p:stCondLst>
                      <p:childTnLst>
                        <p:par>
                          <p:cTn id="80" fill="hold">
                            <p:stCondLst>
                              <p:cond delay="0"/>
                            </p:stCondLst>
                            <p:childTnLst>
                              <p:par>
                                <p:cTn id="81" presetID="9" presetClass="entr" presetSubtype="0" fill="hold" grpId="0" nodeType="clickEffect">
                                  <p:stCondLst>
                                    <p:cond delay="0"/>
                                  </p:stCondLst>
                                  <p:childTnLst>
                                    <p:set>
                                      <p:cBhvr>
                                        <p:cTn id="82" dur="1" fill="hold">
                                          <p:stCondLst>
                                            <p:cond delay="0"/>
                                          </p:stCondLst>
                                        </p:cTn>
                                        <p:tgtEl>
                                          <p:spTgt spid="123935"/>
                                        </p:tgtEl>
                                        <p:attrNameLst>
                                          <p:attrName>style.visibility</p:attrName>
                                        </p:attrNameLst>
                                      </p:cBhvr>
                                      <p:to>
                                        <p:strVal val="visible"/>
                                      </p:to>
                                    </p:set>
                                    <p:animEffect transition="in" filter="dissolve">
                                      <p:cBhvr>
                                        <p:cTn id="83" dur="500"/>
                                        <p:tgtEl>
                                          <p:spTgt spid="123935"/>
                                        </p:tgtEl>
                                      </p:cBhvr>
                                    </p:animEffect>
                                  </p:childTnLst>
                                  <p:subTnLst>
                                    <p:audio>
                                      <p:cMediaNode>
                                        <p:cTn display="0" masterRel="sameClick">
                                          <p:stCondLst>
                                            <p:cond evt="begin" delay="0">
                                              <p:tn val="81"/>
                                            </p:cond>
                                          </p:stCondLst>
                                          <p:endCondLst>
                                            <p:cond evt="onStopAudio" delay="0">
                                              <p:tgtEl>
                                                <p:sldTgt/>
                                              </p:tgtEl>
                                            </p:cond>
                                          </p:endCondLst>
                                        </p:cTn>
                                        <p:tgtEl>
                                          <p:sndTgt r:embed="rId5" name="GLASS.WAV"/>
                                        </p:tgtEl>
                                      </p:cMediaNode>
                                    </p:audio>
                                  </p:subTnLst>
                                </p:cTn>
                              </p:par>
                            </p:childTnLst>
                          </p:cTn>
                        </p:par>
                        <p:par>
                          <p:cTn id="84" fill="hold">
                            <p:stCondLst>
                              <p:cond delay="500"/>
                            </p:stCondLst>
                            <p:childTnLst>
                              <p:par>
                                <p:cTn id="85" presetID="9" presetClass="entr" presetSubtype="0" fill="hold" grpId="0" nodeType="afterEffect">
                                  <p:stCondLst>
                                    <p:cond delay="0"/>
                                  </p:stCondLst>
                                  <p:childTnLst>
                                    <p:set>
                                      <p:cBhvr>
                                        <p:cTn id="86" dur="1" fill="hold">
                                          <p:stCondLst>
                                            <p:cond delay="0"/>
                                          </p:stCondLst>
                                        </p:cTn>
                                        <p:tgtEl>
                                          <p:spTgt spid="123936"/>
                                        </p:tgtEl>
                                        <p:attrNameLst>
                                          <p:attrName>style.visibility</p:attrName>
                                        </p:attrNameLst>
                                      </p:cBhvr>
                                      <p:to>
                                        <p:strVal val="visible"/>
                                      </p:to>
                                    </p:set>
                                    <p:animEffect transition="in" filter="dissolve">
                                      <p:cBhvr>
                                        <p:cTn id="87" dur="500"/>
                                        <p:tgtEl>
                                          <p:spTgt spid="123936"/>
                                        </p:tgtEl>
                                      </p:cBhvr>
                                    </p:animEffect>
                                  </p:childTnLst>
                                </p:cTn>
                              </p:par>
                            </p:childTnLst>
                          </p:cTn>
                        </p:par>
                        <p:par>
                          <p:cTn id="88" fill="hold">
                            <p:stCondLst>
                              <p:cond delay="1000"/>
                            </p:stCondLst>
                            <p:childTnLst>
                              <p:par>
                                <p:cTn id="89" presetID="2" presetClass="entr" presetSubtype="2" fill="hold" grpId="0" nodeType="afterEffect">
                                  <p:stCondLst>
                                    <p:cond delay="0"/>
                                  </p:stCondLst>
                                  <p:childTnLst>
                                    <p:set>
                                      <p:cBhvr>
                                        <p:cTn id="90" dur="1" fill="hold">
                                          <p:stCondLst>
                                            <p:cond delay="0"/>
                                          </p:stCondLst>
                                        </p:cTn>
                                        <p:tgtEl>
                                          <p:spTgt spid="123937"/>
                                        </p:tgtEl>
                                        <p:attrNameLst>
                                          <p:attrName>style.visibility</p:attrName>
                                        </p:attrNameLst>
                                      </p:cBhvr>
                                      <p:to>
                                        <p:strVal val="visible"/>
                                      </p:to>
                                    </p:set>
                                    <p:anim calcmode="lin" valueType="num">
                                      <p:cBhvr additive="base">
                                        <p:cTn id="91" dur="500" fill="hold"/>
                                        <p:tgtEl>
                                          <p:spTgt spid="123937"/>
                                        </p:tgtEl>
                                        <p:attrNameLst>
                                          <p:attrName>ppt_x</p:attrName>
                                        </p:attrNameLst>
                                      </p:cBhvr>
                                      <p:tavLst>
                                        <p:tav tm="0">
                                          <p:val>
                                            <p:strVal val="1+#ppt_w/2"/>
                                          </p:val>
                                        </p:tav>
                                        <p:tav tm="100000">
                                          <p:val>
                                            <p:strVal val="#ppt_x"/>
                                          </p:val>
                                        </p:tav>
                                      </p:tavLst>
                                    </p:anim>
                                    <p:anim calcmode="lin" valueType="num">
                                      <p:cBhvr additive="base">
                                        <p:cTn id="92" dur="500" fill="hold"/>
                                        <p:tgtEl>
                                          <p:spTgt spid="123937"/>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89"/>
                                            </p:cond>
                                          </p:stCondLst>
                                          <p:endCondLst>
                                            <p:cond evt="onStopAudio" delay="0">
                                              <p:tgtEl>
                                                <p:sldTgt/>
                                              </p:tgtEl>
                                            </p:cond>
                                          </p:endCondLst>
                                        </p:cTn>
                                        <p:tgtEl>
                                          <p:sndTgt r:embed="rId2" name="CASHREG.WAV"/>
                                        </p:tgtEl>
                                      </p:cMediaNode>
                                    </p:audio>
                                  </p:subTnLst>
                                </p:cTn>
                              </p:par>
                            </p:childTnLst>
                          </p:cTn>
                        </p:par>
                        <p:par>
                          <p:cTn id="93" fill="hold">
                            <p:stCondLst>
                              <p:cond delay="1500"/>
                            </p:stCondLst>
                            <p:childTnLst>
                              <p:par>
                                <p:cTn id="94" presetID="2" presetClass="entr" presetSubtype="2" fill="hold" grpId="0" nodeType="afterEffect">
                                  <p:stCondLst>
                                    <p:cond delay="0"/>
                                  </p:stCondLst>
                                  <p:childTnLst>
                                    <p:set>
                                      <p:cBhvr>
                                        <p:cTn id="95" dur="1" fill="hold">
                                          <p:stCondLst>
                                            <p:cond delay="0"/>
                                          </p:stCondLst>
                                        </p:cTn>
                                        <p:tgtEl>
                                          <p:spTgt spid="123938"/>
                                        </p:tgtEl>
                                        <p:attrNameLst>
                                          <p:attrName>style.visibility</p:attrName>
                                        </p:attrNameLst>
                                      </p:cBhvr>
                                      <p:to>
                                        <p:strVal val="visible"/>
                                      </p:to>
                                    </p:set>
                                    <p:anim calcmode="lin" valueType="num">
                                      <p:cBhvr additive="base">
                                        <p:cTn id="96" dur="500" fill="hold"/>
                                        <p:tgtEl>
                                          <p:spTgt spid="123938"/>
                                        </p:tgtEl>
                                        <p:attrNameLst>
                                          <p:attrName>ppt_x</p:attrName>
                                        </p:attrNameLst>
                                      </p:cBhvr>
                                      <p:tavLst>
                                        <p:tav tm="0">
                                          <p:val>
                                            <p:strVal val="1+#ppt_w/2"/>
                                          </p:val>
                                        </p:tav>
                                        <p:tav tm="100000">
                                          <p:val>
                                            <p:strVal val="#ppt_x"/>
                                          </p:val>
                                        </p:tav>
                                      </p:tavLst>
                                    </p:anim>
                                    <p:anim calcmode="lin" valueType="num">
                                      <p:cBhvr additive="base">
                                        <p:cTn id="97" dur="500" fill="hold"/>
                                        <p:tgtEl>
                                          <p:spTgt spid="12393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94"/>
                                            </p:cond>
                                          </p:stCondLst>
                                          <p:endCondLst>
                                            <p:cond evt="onStopAudio" delay="0">
                                              <p:tgtEl>
                                                <p:sldTgt/>
                                              </p:tgtEl>
                                            </p:cond>
                                          </p:endCondLst>
                                        </p:cTn>
                                        <p:tgtEl>
                                          <p:sndTgt r:embed="rId2" name="CASHREG.WAV"/>
                                        </p:tgtEl>
                                      </p:cMediaNode>
                                    </p:audio>
                                  </p:subTnLst>
                                </p:cTn>
                              </p:par>
                            </p:childTnLst>
                          </p:cTn>
                        </p:par>
                      </p:childTnLst>
                    </p:cTn>
                  </p:par>
                  <p:par>
                    <p:cTn id="98" fill="hold">
                      <p:stCondLst>
                        <p:cond delay="indefinite"/>
                      </p:stCondLst>
                      <p:childTnLst>
                        <p:par>
                          <p:cTn id="99" fill="hold">
                            <p:stCondLst>
                              <p:cond delay="0"/>
                            </p:stCondLst>
                            <p:childTnLst>
                              <p:par>
                                <p:cTn id="100" presetID="9" presetClass="entr" presetSubtype="0" fill="hold" grpId="0" nodeType="clickEffect">
                                  <p:stCondLst>
                                    <p:cond delay="0"/>
                                  </p:stCondLst>
                                  <p:childTnLst>
                                    <p:set>
                                      <p:cBhvr>
                                        <p:cTn id="101" dur="1" fill="hold">
                                          <p:stCondLst>
                                            <p:cond delay="0"/>
                                          </p:stCondLst>
                                        </p:cTn>
                                        <p:tgtEl>
                                          <p:spTgt spid="123939"/>
                                        </p:tgtEl>
                                        <p:attrNameLst>
                                          <p:attrName>style.visibility</p:attrName>
                                        </p:attrNameLst>
                                      </p:cBhvr>
                                      <p:to>
                                        <p:strVal val="visible"/>
                                      </p:to>
                                    </p:set>
                                    <p:animEffect transition="in" filter="dissolve">
                                      <p:cBhvr>
                                        <p:cTn id="102" dur="500"/>
                                        <p:tgtEl>
                                          <p:spTgt spid="123939"/>
                                        </p:tgtEl>
                                      </p:cBhvr>
                                    </p:animEffect>
                                  </p:childTnLst>
                                  <p:subTnLst>
                                    <p:audio>
                                      <p:cMediaNode>
                                        <p:cTn display="0" masterRel="sameClick">
                                          <p:stCondLst>
                                            <p:cond evt="begin" delay="0">
                                              <p:tn val="100"/>
                                            </p:cond>
                                          </p:stCondLst>
                                          <p:endCondLst>
                                            <p:cond evt="onStopAudio" delay="0">
                                              <p:tgtEl>
                                                <p:sldTgt/>
                                              </p:tgtEl>
                                            </p:cond>
                                          </p:endCondLst>
                                        </p:cTn>
                                        <p:tgtEl>
                                          <p:sndTgt r:embed="rId5" name="GLASS.WAV"/>
                                        </p:tgtEl>
                                      </p:cMediaNode>
                                    </p:audio>
                                  </p:subTnLst>
                                </p:cTn>
                              </p:par>
                            </p:childTnLst>
                          </p:cTn>
                        </p:par>
                        <p:par>
                          <p:cTn id="103" fill="hold">
                            <p:stCondLst>
                              <p:cond delay="500"/>
                            </p:stCondLst>
                            <p:childTnLst>
                              <p:par>
                                <p:cTn id="104" presetID="9" presetClass="entr" presetSubtype="0" fill="hold" grpId="0" nodeType="afterEffect">
                                  <p:stCondLst>
                                    <p:cond delay="0"/>
                                  </p:stCondLst>
                                  <p:childTnLst>
                                    <p:set>
                                      <p:cBhvr>
                                        <p:cTn id="105" dur="1" fill="hold">
                                          <p:stCondLst>
                                            <p:cond delay="0"/>
                                          </p:stCondLst>
                                        </p:cTn>
                                        <p:tgtEl>
                                          <p:spTgt spid="123940"/>
                                        </p:tgtEl>
                                        <p:attrNameLst>
                                          <p:attrName>style.visibility</p:attrName>
                                        </p:attrNameLst>
                                      </p:cBhvr>
                                      <p:to>
                                        <p:strVal val="visible"/>
                                      </p:to>
                                    </p:set>
                                    <p:animEffect transition="in" filter="dissolve">
                                      <p:cBhvr>
                                        <p:cTn id="106" dur="500"/>
                                        <p:tgtEl>
                                          <p:spTgt spid="123940"/>
                                        </p:tgtEl>
                                      </p:cBhvr>
                                    </p:animEffect>
                                  </p:childTnLst>
                                </p:cTn>
                              </p:par>
                            </p:childTnLst>
                          </p:cTn>
                        </p:par>
                        <p:par>
                          <p:cTn id="107" fill="hold">
                            <p:stCondLst>
                              <p:cond delay="1000"/>
                            </p:stCondLst>
                            <p:childTnLst>
                              <p:par>
                                <p:cTn id="108" presetID="2" presetClass="entr" presetSubtype="2" fill="hold" grpId="0" nodeType="afterEffect">
                                  <p:stCondLst>
                                    <p:cond delay="0"/>
                                  </p:stCondLst>
                                  <p:childTnLst>
                                    <p:set>
                                      <p:cBhvr>
                                        <p:cTn id="109" dur="1" fill="hold">
                                          <p:stCondLst>
                                            <p:cond delay="0"/>
                                          </p:stCondLst>
                                        </p:cTn>
                                        <p:tgtEl>
                                          <p:spTgt spid="123941"/>
                                        </p:tgtEl>
                                        <p:attrNameLst>
                                          <p:attrName>style.visibility</p:attrName>
                                        </p:attrNameLst>
                                      </p:cBhvr>
                                      <p:to>
                                        <p:strVal val="visible"/>
                                      </p:to>
                                    </p:set>
                                    <p:anim calcmode="lin" valueType="num">
                                      <p:cBhvr additive="base">
                                        <p:cTn id="110" dur="500" fill="hold"/>
                                        <p:tgtEl>
                                          <p:spTgt spid="123941"/>
                                        </p:tgtEl>
                                        <p:attrNameLst>
                                          <p:attrName>ppt_x</p:attrName>
                                        </p:attrNameLst>
                                      </p:cBhvr>
                                      <p:tavLst>
                                        <p:tav tm="0">
                                          <p:val>
                                            <p:strVal val="1+#ppt_w/2"/>
                                          </p:val>
                                        </p:tav>
                                        <p:tav tm="100000">
                                          <p:val>
                                            <p:strVal val="#ppt_x"/>
                                          </p:val>
                                        </p:tav>
                                      </p:tavLst>
                                    </p:anim>
                                    <p:anim calcmode="lin" valueType="num">
                                      <p:cBhvr additive="base">
                                        <p:cTn id="111" dur="500" fill="hold"/>
                                        <p:tgtEl>
                                          <p:spTgt spid="12394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8"/>
                                            </p:cond>
                                          </p:stCondLst>
                                          <p:endCondLst>
                                            <p:cond evt="onStopAudio" delay="0">
                                              <p:tgtEl>
                                                <p:sldTgt/>
                                              </p:tgtEl>
                                            </p:cond>
                                          </p:endCondLst>
                                        </p:cTn>
                                        <p:tgtEl>
                                          <p:sndTgt r:embed="rId2" name="CASHREG.WAV"/>
                                        </p:tgtEl>
                                      </p:cMediaNode>
                                    </p:audio>
                                  </p:subTnLst>
                                </p:cTn>
                              </p:par>
                            </p:childTnLst>
                          </p:cTn>
                        </p:par>
                        <p:par>
                          <p:cTn id="112" fill="hold">
                            <p:stCondLst>
                              <p:cond delay="1500"/>
                            </p:stCondLst>
                            <p:childTnLst>
                              <p:par>
                                <p:cTn id="113" presetID="2" presetClass="entr" presetSubtype="2" fill="hold" grpId="0" nodeType="afterEffect">
                                  <p:stCondLst>
                                    <p:cond delay="0"/>
                                  </p:stCondLst>
                                  <p:childTnLst>
                                    <p:set>
                                      <p:cBhvr>
                                        <p:cTn id="114" dur="1" fill="hold">
                                          <p:stCondLst>
                                            <p:cond delay="0"/>
                                          </p:stCondLst>
                                        </p:cTn>
                                        <p:tgtEl>
                                          <p:spTgt spid="123942"/>
                                        </p:tgtEl>
                                        <p:attrNameLst>
                                          <p:attrName>style.visibility</p:attrName>
                                        </p:attrNameLst>
                                      </p:cBhvr>
                                      <p:to>
                                        <p:strVal val="visible"/>
                                      </p:to>
                                    </p:set>
                                    <p:anim calcmode="lin" valueType="num">
                                      <p:cBhvr additive="base">
                                        <p:cTn id="115" dur="500" fill="hold"/>
                                        <p:tgtEl>
                                          <p:spTgt spid="123942"/>
                                        </p:tgtEl>
                                        <p:attrNameLst>
                                          <p:attrName>ppt_x</p:attrName>
                                        </p:attrNameLst>
                                      </p:cBhvr>
                                      <p:tavLst>
                                        <p:tav tm="0">
                                          <p:val>
                                            <p:strVal val="1+#ppt_w/2"/>
                                          </p:val>
                                        </p:tav>
                                        <p:tav tm="100000">
                                          <p:val>
                                            <p:strVal val="#ppt_x"/>
                                          </p:val>
                                        </p:tav>
                                      </p:tavLst>
                                    </p:anim>
                                    <p:anim calcmode="lin" valueType="num">
                                      <p:cBhvr additive="base">
                                        <p:cTn id="116" dur="500" fill="hold"/>
                                        <p:tgtEl>
                                          <p:spTgt spid="12394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13"/>
                                            </p:cond>
                                          </p:stCondLst>
                                          <p:endCondLst>
                                            <p:cond evt="onStopAudio" delay="0">
                                              <p:tgtEl>
                                                <p:sldTgt/>
                                              </p:tgtEl>
                                            </p:cond>
                                          </p:endCondLst>
                                        </p:cTn>
                                        <p:tgtEl>
                                          <p:sndTgt r:embed="rId2" name="CASHREG.WAV"/>
                                        </p:tgtEl>
                                      </p:cMediaNode>
                                    </p:audio>
                                  </p:subTnLst>
                                </p:cTn>
                              </p:par>
                            </p:childTnLst>
                          </p:cTn>
                        </p:par>
                      </p:childTnLst>
                    </p:cTn>
                  </p:par>
                  <p:par>
                    <p:cTn id="117" fill="hold">
                      <p:stCondLst>
                        <p:cond delay="indefinite"/>
                      </p:stCondLst>
                      <p:childTnLst>
                        <p:par>
                          <p:cTn id="118" fill="hold">
                            <p:stCondLst>
                              <p:cond delay="0"/>
                            </p:stCondLst>
                            <p:childTnLst>
                              <p:par>
                                <p:cTn id="119" presetID="9" presetClass="entr" presetSubtype="0" fill="hold" grpId="0" nodeType="clickEffect">
                                  <p:stCondLst>
                                    <p:cond delay="0"/>
                                  </p:stCondLst>
                                  <p:childTnLst>
                                    <p:set>
                                      <p:cBhvr>
                                        <p:cTn id="120" dur="1" fill="hold">
                                          <p:stCondLst>
                                            <p:cond delay="0"/>
                                          </p:stCondLst>
                                        </p:cTn>
                                        <p:tgtEl>
                                          <p:spTgt spid="123943"/>
                                        </p:tgtEl>
                                        <p:attrNameLst>
                                          <p:attrName>style.visibility</p:attrName>
                                        </p:attrNameLst>
                                      </p:cBhvr>
                                      <p:to>
                                        <p:strVal val="visible"/>
                                      </p:to>
                                    </p:set>
                                    <p:animEffect transition="in" filter="dissolve">
                                      <p:cBhvr>
                                        <p:cTn id="121" dur="500"/>
                                        <p:tgtEl>
                                          <p:spTgt spid="123943"/>
                                        </p:tgtEl>
                                      </p:cBhvr>
                                    </p:animEffect>
                                  </p:childTnLst>
                                  <p:subTnLst>
                                    <p:audio>
                                      <p:cMediaNode>
                                        <p:cTn display="0" masterRel="sameClick">
                                          <p:stCondLst>
                                            <p:cond evt="begin" delay="0">
                                              <p:tn val="119"/>
                                            </p:cond>
                                          </p:stCondLst>
                                          <p:endCondLst>
                                            <p:cond evt="onStopAudio" delay="0">
                                              <p:tgtEl>
                                                <p:sldTgt/>
                                              </p:tgtEl>
                                            </p:cond>
                                          </p:endCondLst>
                                        </p:cTn>
                                        <p:tgtEl>
                                          <p:sndTgt r:embed="rId5" name="GLASS.WAV"/>
                                        </p:tgtEl>
                                      </p:cMediaNode>
                                    </p:audio>
                                  </p:subTnLst>
                                </p:cTn>
                              </p:par>
                            </p:childTnLst>
                          </p:cTn>
                        </p:par>
                        <p:par>
                          <p:cTn id="122" fill="hold">
                            <p:stCondLst>
                              <p:cond delay="500"/>
                            </p:stCondLst>
                            <p:childTnLst>
                              <p:par>
                                <p:cTn id="123" presetID="9" presetClass="entr" presetSubtype="0" fill="hold" grpId="0" nodeType="afterEffect">
                                  <p:stCondLst>
                                    <p:cond delay="0"/>
                                  </p:stCondLst>
                                  <p:childTnLst>
                                    <p:set>
                                      <p:cBhvr>
                                        <p:cTn id="124" dur="1" fill="hold">
                                          <p:stCondLst>
                                            <p:cond delay="0"/>
                                          </p:stCondLst>
                                        </p:cTn>
                                        <p:tgtEl>
                                          <p:spTgt spid="123944"/>
                                        </p:tgtEl>
                                        <p:attrNameLst>
                                          <p:attrName>style.visibility</p:attrName>
                                        </p:attrNameLst>
                                      </p:cBhvr>
                                      <p:to>
                                        <p:strVal val="visible"/>
                                      </p:to>
                                    </p:set>
                                    <p:animEffect transition="in" filter="dissolve">
                                      <p:cBhvr>
                                        <p:cTn id="125" dur="500"/>
                                        <p:tgtEl>
                                          <p:spTgt spid="123944"/>
                                        </p:tgtEl>
                                      </p:cBhvr>
                                    </p:animEffect>
                                  </p:childTnLst>
                                </p:cTn>
                              </p:par>
                            </p:childTnLst>
                          </p:cTn>
                        </p:par>
                      </p:childTnLst>
                    </p:cTn>
                  </p:par>
                  <p:par>
                    <p:cTn id="126" fill="hold">
                      <p:stCondLst>
                        <p:cond delay="indefinite"/>
                      </p:stCondLst>
                      <p:childTnLst>
                        <p:par>
                          <p:cTn id="127" fill="hold">
                            <p:stCondLst>
                              <p:cond delay="0"/>
                            </p:stCondLst>
                            <p:childTnLst>
                              <p:par>
                                <p:cTn id="128" presetID="9" presetClass="entr" presetSubtype="0" fill="hold" grpId="0" nodeType="clickEffect">
                                  <p:stCondLst>
                                    <p:cond delay="0"/>
                                  </p:stCondLst>
                                  <p:childTnLst>
                                    <p:set>
                                      <p:cBhvr>
                                        <p:cTn id="129" dur="1" fill="hold">
                                          <p:stCondLst>
                                            <p:cond delay="0"/>
                                          </p:stCondLst>
                                        </p:cTn>
                                        <p:tgtEl>
                                          <p:spTgt spid="123945"/>
                                        </p:tgtEl>
                                        <p:attrNameLst>
                                          <p:attrName>style.visibility</p:attrName>
                                        </p:attrNameLst>
                                      </p:cBhvr>
                                      <p:to>
                                        <p:strVal val="visible"/>
                                      </p:to>
                                    </p:set>
                                    <p:animEffect transition="in" filter="dissolve">
                                      <p:cBhvr>
                                        <p:cTn id="130" dur="500"/>
                                        <p:tgtEl>
                                          <p:spTgt spid="123945"/>
                                        </p:tgtEl>
                                      </p:cBhvr>
                                    </p:animEffect>
                                  </p:childTnLst>
                                  <p:subTnLst>
                                    <p:audio>
                                      <p:cMediaNode>
                                        <p:cTn display="0" masterRel="sameClick">
                                          <p:stCondLst>
                                            <p:cond evt="begin" delay="0">
                                              <p:tn val="128"/>
                                            </p:cond>
                                          </p:stCondLst>
                                          <p:endCondLst>
                                            <p:cond evt="onStopAudio" delay="0">
                                              <p:tgtEl>
                                                <p:sldTgt/>
                                              </p:tgtEl>
                                            </p:cond>
                                          </p:endCondLst>
                                        </p:cTn>
                                        <p:tgtEl>
                                          <p:sndTgt r:embed="rId5" name="GLASS.WAV"/>
                                        </p:tgtEl>
                                      </p:cMediaNode>
                                    </p:audio>
                                  </p:subTnLst>
                                </p:cTn>
                              </p:par>
                            </p:childTnLst>
                          </p:cTn>
                        </p:par>
                        <p:par>
                          <p:cTn id="131" fill="hold">
                            <p:stCondLst>
                              <p:cond delay="500"/>
                            </p:stCondLst>
                            <p:childTnLst>
                              <p:par>
                                <p:cTn id="132" presetID="9" presetClass="entr" presetSubtype="0" fill="hold" grpId="0" nodeType="afterEffect">
                                  <p:stCondLst>
                                    <p:cond delay="0"/>
                                  </p:stCondLst>
                                  <p:childTnLst>
                                    <p:set>
                                      <p:cBhvr>
                                        <p:cTn id="133" dur="1" fill="hold">
                                          <p:stCondLst>
                                            <p:cond delay="0"/>
                                          </p:stCondLst>
                                        </p:cTn>
                                        <p:tgtEl>
                                          <p:spTgt spid="123946"/>
                                        </p:tgtEl>
                                        <p:attrNameLst>
                                          <p:attrName>style.visibility</p:attrName>
                                        </p:attrNameLst>
                                      </p:cBhvr>
                                      <p:to>
                                        <p:strVal val="visible"/>
                                      </p:to>
                                    </p:set>
                                    <p:animEffect transition="in" filter="dissolve">
                                      <p:cBhvr>
                                        <p:cTn id="134" dur="500"/>
                                        <p:tgtEl>
                                          <p:spTgt spid="123946"/>
                                        </p:tgtEl>
                                      </p:cBhvr>
                                    </p:animEffect>
                                  </p:childTnLst>
                                </p:cTn>
                              </p:par>
                            </p:childTnLst>
                          </p:cTn>
                        </p:par>
                      </p:childTnLst>
                    </p:cTn>
                  </p:par>
                  <p:par>
                    <p:cTn id="135" fill="hold">
                      <p:stCondLst>
                        <p:cond delay="indefinite"/>
                      </p:stCondLst>
                      <p:childTnLst>
                        <p:par>
                          <p:cTn id="136" fill="hold">
                            <p:stCondLst>
                              <p:cond delay="0"/>
                            </p:stCondLst>
                            <p:childTnLst>
                              <p:par>
                                <p:cTn id="137" presetID="9" presetClass="entr" presetSubtype="0" fill="hold" grpId="0" nodeType="clickEffect">
                                  <p:stCondLst>
                                    <p:cond delay="0"/>
                                  </p:stCondLst>
                                  <p:childTnLst>
                                    <p:set>
                                      <p:cBhvr>
                                        <p:cTn id="138" dur="1" fill="hold">
                                          <p:stCondLst>
                                            <p:cond delay="0"/>
                                          </p:stCondLst>
                                        </p:cTn>
                                        <p:tgtEl>
                                          <p:spTgt spid="123947"/>
                                        </p:tgtEl>
                                        <p:attrNameLst>
                                          <p:attrName>style.visibility</p:attrName>
                                        </p:attrNameLst>
                                      </p:cBhvr>
                                      <p:to>
                                        <p:strVal val="visible"/>
                                      </p:to>
                                    </p:set>
                                    <p:animEffect transition="in" filter="dissolve">
                                      <p:cBhvr>
                                        <p:cTn id="139" dur="500"/>
                                        <p:tgtEl>
                                          <p:spTgt spid="123947"/>
                                        </p:tgtEl>
                                      </p:cBhvr>
                                    </p:animEffect>
                                  </p:childTnLst>
                                  <p:subTnLst>
                                    <p:audio>
                                      <p:cMediaNode>
                                        <p:cTn display="0" masterRel="sameClick">
                                          <p:stCondLst>
                                            <p:cond evt="begin" delay="0">
                                              <p:tn val="137"/>
                                            </p:cond>
                                          </p:stCondLst>
                                          <p:endCondLst>
                                            <p:cond evt="onStopAudio" delay="0">
                                              <p:tgtEl>
                                                <p:sldTgt/>
                                              </p:tgtEl>
                                            </p:cond>
                                          </p:endCondLst>
                                        </p:cTn>
                                        <p:tgtEl>
                                          <p:sndTgt r:embed="rId5" name="GLASS.WAV"/>
                                        </p:tgtEl>
                                      </p:cMediaNode>
                                    </p:audio>
                                  </p:subTnLst>
                                </p:cTn>
                              </p:par>
                            </p:childTnLst>
                          </p:cTn>
                        </p:par>
                        <p:par>
                          <p:cTn id="140" fill="hold">
                            <p:stCondLst>
                              <p:cond delay="500"/>
                            </p:stCondLst>
                            <p:childTnLst>
                              <p:par>
                                <p:cTn id="141" presetID="9" presetClass="entr" presetSubtype="0" fill="hold" grpId="0" nodeType="afterEffect">
                                  <p:stCondLst>
                                    <p:cond delay="0"/>
                                  </p:stCondLst>
                                  <p:childTnLst>
                                    <p:set>
                                      <p:cBhvr>
                                        <p:cTn id="142" dur="1" fill="hold">
                                          <p:stCondLst>
                                            <p:cond delay="0"/>
                                          </p:stCondLst>
                                        </p:cTn>
                                        <p:tgtEl>
                                          <p:spTgt spid="123948"/>
                                        </p:tgtEl>
                                        <p:attrNameLst>
                                          <p:attrName>style.visibility</p:attrName>
                                        </p:attrNameLst>
                                      </p:cBhvr>
                                      <p:to>
                                        <p:strVal val="visible"/>
                                      </p:to>
                                    </p:set>
                                    <p:animEffect transition="in" filter="dissolve">
                                      <p:cBhvr>
                                        <p:cTn id="143" dur="500"/>
                                        <p:tgtEl>
                                          <p:spTgt spid="123948"/>
                                        </p:tgtEl>
                                      </p:cBhvr>
                                    </p:animEffect>
                                  </p:childTnLst>
                                </p:cTn>
                              </p:par>
                            </p:childTnLst>
                          </p:cTn>
                        </p:par>
                      </p:childTnLst>
                    </p:cTn>
                  </p:par>
                  <p:par>
                    <p:cTn id="144" fill="hold">
                      <p:stCondLst>
                        <p:cond delay="indefinite"/>
                      </p:stCondLst>
                      <p:childTnLst>
                        <p:par>
                          <p:cTn id="145" fill="hold">
                            <p:stCondLst>
                              <p:cond delay="0"/>
                            </p:stCondLst>
                            <p:childTnLst>
                              <p:par>
                                <p:cTn id="146" presetID="9" presetClass="entr" presetSubtype="0" fill="hold" grpId="0" nodeType="clickEffect">
                                  <p:stCondLst>
                                    <p:cond delay="0"/>
                                  </p:stCondLst>
                                  <p:childTnLst>
                                    <p:set>
                                      <p:cBhvr>
                                        <p:cTn id="147" dur="1" fill="hold">
                                          <p:stCondLst>
                                            <p:cond delay="0"/>
                                          </p:stCondLst>
                                        </p:cTn>
                                        <p:tgtEl>
                                          <p:spTgt spid="123949"/>
                                        </p:tgtEl>
                                        <p:attrNameLst>
                                          <p:attrName>style.visibility</p:attrName>
                                        </p:attrNameLst>
                                      </p:cBhvr>
                                      <p:to>
                                        <p:strVal val="visible"/>
                                      </p:to>
                                    </p:set>
                                    <p:animEffect transition="in" filter="dissolve">
                                      <p:cBhvr>
                                        <p:cTn id="148" dur="500"/>
                                        <p:tgtEl>
                                          <p:spTgt spid="123949"/>
                                        </p:tgtEl>
                                      </p:cBhvr>
                                    </p:animEffect>
                                  </p:childTnLst>
                                  <p:subTnLst>
                                    <p:audio>
                                      <p:cMediaNode>
                                        <p:cTn display="0" masterRel="sameClick">
                                          <p:stCondLst>
                                            <p:cond evt="begin" delay="0">
                                              <p:tn val="146"/>
                                            </p:cond>
                                          </p:stCondLst>
                                          <p:endCondLst>
                                            <p:cond evt="onStopAudio" delay="0">
                                              <p:tgtEl>
                                                <p:sldTgt/>
                                              </p:tgtEl>
                                            </p:cond>
                                          </p:endCondLst>
                                        </p:cTn>
                                        <p:tgtEl>
                                          <p:sndTgt r:embed="rId5" name="GLASS.WAV"/>
                                        </p:tgtEl>
                                      </p:cMediaNode>
                                    </p:audio>
                                  </p:subTnLst>
                                </p:cTn>
                              </p:par>
                            </p:childTnLst>
                          </p:cTn>
                        </p:par>
                        <p:par>
                          <p:cTn id="149" fill="hold">
                            <p:stCondLst>
                              <p:cond delay="500"/>
                            </p:stCondLst>
                            <p:childTnLst>
                              <p:par>
                                <p:cTn id="150" presetID="9" presetClass="entr" presetSubtype="0" fill="hold" grpId="0" nodeType="afterEffect">
                                  <p:stCondLst>
                                    <p:cond delay="0"/>
                                  </p:stCondLst>
                                  <p:childTnLst>
                                    <p:set>
                                      <p:cBhvr>
                                        <p:cTn id="151" dur="1" fill="hold">
                                          <p:stCondLst>
                                            <p:cond delay="0"/>
                                          </p:stCondLst>
                                        </p:cTn>
                                        <p:tgtEl>
                                          <p:spTgt spid="123953"/>
                                        </p:tgtEl>
                                        <p:attrNameLst>
                                          <p:attrName>style.visibility</p:attrName>
                                        </p:attrNameLst>
                                      </p:cBhvr>
                                      <p:to>
                                        <p:strVal val="visible"/>
                                      </p:to>
                                    </p:set>
                                    <p:animEffect transition="in" filter="dissolve">
                                      <p:cBhvr>
                                        <p:cTn id="152" dur="500"/>
                                        <p:tgtEl>
                                          <p:spTgt spid="1239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p:bldP spid="123908" grpId="0"/>
      <p:bldP spid="123909" grpId="0"/>
      <p:bldP spid="123910" grpId="0"/>
      <p:bldP spid="123911" grpId="0" animBg="1"/>
      <p:bldP spid="123912" grpId="0" animBg="1"/>
      <p:bldP spid="123913" grpId="0" animBg="1"/>
      <p:bldP spid="123930" grpId="0" animBg="1"/>
      <p:bldP spid="123931" grpId="0" animBg="1"/>
      <p:bldP spid="123932" grpId="0" animBg="1"/>
      <p:bldP spid="123933" grpId="0" animBg="1"/>
      <p:bldP spid="123934" grpId="0" animBg="1"/>
      <p:bldP spid="123935" grpId="0" animBg="1"/>
      <p:bldP spid="123936" grpId="0" animBg="1"/>
      <p:bldP spid="123937" grpId="0" animBg="1"/>
      <p:bldP spid="123938" grpId="0" animBg="1"/>
      <p:bldP spid="123939" grpId="0" animBg="1"/>
      <p:bldP spid="123940" grpId="0" animBg="1"/>
      <p:bldP spid="123941" grpId="0" animBg="1"/>
      <p:bldP spid="123942" grpId="0" animBg="1"/>
      <p:bldP spid="123943" grpId="0" animBg="1"/>
      <p:bldP spid="123944" grpId="0" animBg="1"/>
      <p:bldP spid="123945" grpId="0" animBg="1"/>
      <p:bldP spid="123946" grpId="0" animBg="1"/>
      <p:bldP spid="123947" grpId="0" animBg="1"/>
      <p:bldP spid="123948" grpId="0" animBg="1"/>
      <p:bldP spid="123949" grpId="0" animBg="1"/>
      <p:bldP spid="123953" grpId="0" animBg="1"/>
      <p:bldP spid="123955" grpId="0" bldLvl="0" animBg="1"/>
      <p:bldP spid="123956"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Rectangle 2" descr="再生纸"/>
          <p:cNvSpPr/>
          <p:nvPr/>
        </p:nvSpPr>
        <p:spPr>
          <a:xfrm>
            <a:off x="533400" y="304800"/>
            <a:ext cx="7848600" cy="45720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 Directory listing in a hierarchical file system.</a:t>
            </a:r>
            <a:endParaRPr lang="en-US" altLang="zh-CN" sz="2400" b="1">
              <a:ea typeface="MS Hei" pitchFamily="49" charset="-122"/>
            </a:endParaRPr>
          </a:p>
        </p:txBody>
      </p:sp>
      <p:sp>
        <p:nvSpPr>
          <p:cNvPr id="132099" name="Rectangle 3" descr="再生纸"/>
          <p:cNvSpPr/>
          <p:nvPr/>
        </p:nvSpPr>
        <p:spPr>
          <a:xfrm>
            <a:off x="685800" y="4724400"/>
            <a:ext cx="7696200" cy="701675"/>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816100" lvl="0" indent="-1816100" eaLnBrk="1" hangingPunct="1">
              <a:spcBef>
                <a:spcPct val="0"/>
              </a:spcBef>
              <a:buNone/>
            </a:pPr>
            <a:r>
              <a:rPr lang="en-US" altLang="zh-CN" sz="2000" b="1">
                <a:solidFill>
                  <a:srgbClr val="008000"/>
                </a:solidFill>
                <a:ea typeface="MS Hei" pitchFamily="49" charset="-122"/>
              </a:rPr>
              <a:t>Listing format:</a:t>
            </a:r>
            <a:r>
              <a:rPr lang="en-US" altLang="zh-CN" sz="2000" b="1">
                <a:ea typeface="MS Hei" pitchFamily="49" charset="-122"/>
              </a:rPr>
              <a:t>  files that are of </a:t>
            </a:r>
            <a:r>
              <a:rPr lang="en-US" altLang="zh-CN" sz="2000" b="1">
                <a:solidFill>
                  <a:schemeClr val="hlink"/>
                </a:solidFill>
                <a:ea typeface="MS Hei" pitchFamily="49" charset="-122"/>
              </a:rPr>
              <a:t>depth </a:t>
            </a:r>
            <a:r>
              <a:rPr lang="en-US" altLang="zh-CN" sz="2000" b="1" i="1">
                <a:solidFill>
                  <a:schemeClr val="hlink"/>
                </a:solidFill>
                <a:ea typeface="MS Hei" pitchFamily="49" charset="-122"/>
              </a:rPr>
              <a:t>d</a:t>
            </a:r>
            <a:r>
              <a:rPr lang="en-US" altLang="zh-CN" sz="2000" b="1" i="1" baseline="-25000">
                <a:solidFill>
                  <a:schemeClr val="hlink"/>
                </a:solidFill>
                <a:ea typeface="MS Hei" pitchFamily="49" charset="-122"/>
              </a:rPr>
              <a:t>i</a:t>
            </a:r>
            <a:r>
              <a:rPr lang="en-US" altLang="zh-CN" sz="2000" b="1" i="1">
                <a:ea typeface="MS Hei" pitchFamily="49" charset="-122"/>
              </a:rPr>
              <a:t> </a:t>
            </a:r>
            <a:r>
              <a:rPr lang="en-US" altLang="zh-CN" sz="2000" b="1">
                <a:ea typeface="MS Hei" pitchFamily="49" charset="-122"/>
              </a:rPr>
              <a:t>will have their names </a:t>
            </a:r>
            <a:r>
              <a:rPr lang="en-US" altLang="zh-CN" sz="2000" b="1">
                <a:solidFill>
                  <a:schemeClr val="hlink"/>
                </a:solidFill>
                <a:ea typeface="MS Hei" pitchFamily="49" charset="-122"/>
              </a:rPr>
              <a:t>indented</a:t>
            </a:r>
            <a:r>
              <a:rPr lang="en-US" altLang="zh-CN" sz="2000" b="1">
                <a:ea typeface="MS Hei" pitchFamily="49" charset="-122"/>
              </a:rPr>
              <a:t> by </a:t>
            </a:r>
            <a:r>
              <a:rPr lang="en-US" altLang="zh-CN" sz="2000" b="1" i="1">
                <a:solidFill>
                  <a:schemeClr val="hlink"/>
                </a:solidFill>
                <a:ea typeface="MS Hei" pitchFamily="49" charset="-122"/>
              </a:rPr>
              <a:t>d</a:t>
            </a:r>
            <a:r>
              <a:rPr lang="en-US" altLang="zh-CN" sz="2000" b="1" i="1" baseline="-25000">
                <a:solidFill>
                  <a:schemeClr val="hlink"/>
                </a:solidFill>
                <a:ea typeface="MS Hei" pitchFamily="49" charset="-122"/>
              </a:rPr>
              <a:t>i</a:t>
            </a:r>
            <a:r>
              <a:rPr lang="en-US" altLang="zh-CN" sz="2000" b="1">
                <a:solidFill>
                  <a:schemeClr val="hlink"/>
                </a:solidFill>
                <a:ea typeface="MS Hei" pitchFamily="49" charset="-122"/>
              </a:rPr>
              <a:t> tabs</a:t>
            </a:r>
            <a:r>
              <a:rPr lang="en-US" altLang="zh-CN" sz="2000" b="1">
                <a:ea typeface="MS Hei" pitchFamily="49" charset="-122"/>
              </a:rPr>
              <a:t>.</a:t>
            </a:r>
            <a:endParaRPr lang="en-US" altLang="zh-CN" sz="2000" b="1">
              <a:ea typeface="MS Hei" pitchFamily="49" charset="-122"/>
            </a:endParaRPr>
          </a:p>
        </p:txBody>
      </p:sp>
      <p:grpSp>
        <p:nvGrpSpPr>
          <p:cNvPr id="132100" name="Group 4"/>
          <p:cNvGrpSpPr/>
          <p:nvPr/>
        </p:nvGrpSpPr>
        <p:grpSpPr>
          <a:xfrm>
            <a:off x="838200" y="1143000"/>
            <a:ext cx="7010400" cy="3200400"/>
            <a:chOff x="192" y="1680"/>
            <a:chExt cx="4416" cy="2016"/>
          </a:xfrm>
        </p:grpSpPr>
        <p:sp>
          <p:nvSpPr>
            <p:cNvPr id="54277" name="Text Box 5" descr="再生纸"/>
            <p:cNvSpPr txBox="1"/>
            <p:nvPr/>
          </p:nvSpPr>
          <p:spPr>
            <a:xfrm>
              <a:off x="2160" y="1680"/>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/usr</a:t>
              </a:r>
              <a:endParaRPr lang="en-US" altLang="zh-CN" sz="1600" b="1">
                <a:solidFill>
                  <a:schemeClr val="hlink"/>
                </a:solidFill>
              </a:endParaRPr>
            </a:p>
          </p:txBody>
        </p:sp>
        <p:sp>
          <p:nvSpPr>
            <p:cNvPr id="54278" name="Text Box 6" descr="再生纸"/>
            <p:cNvSpPr txBox="1"/>
            <p:nvPr/>
          </p:nvSpPr>
          <p:spPr>
            <a:xfrm>
              <a:off x="1248" y="1968"/>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mark</a:t>
              </a:r>
              <a:endParaRPr lang="en-US" altLang="zh-CN" sz="1600" b="1">
                <a:solidFill>
                  <a:schemeClr val="hlink"/>
                </a:solidFill>
              </a:endParaRPr>
            </a:p>
          </p:txBody>
        </p:sp>
        <p:sp>
          <p:nvSpPr>
            <p:cNvPr id="54279" name="Text Box 7" descr="再生纸"/>
            <p:cNvSpPr txBox="1"/>
            <p:nvPr/>
          </p:nvSpPr>
          <p:spPr>
            <a:xfrm>
              <a:off x="2208" y="1968"/>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alex</a:t>
              </a:r>
              <a:endParaRPr lang="en-US" altLang="zh-CN" sz="1600" b="1">
                <a:solidFill>
                  <a:schemeClr val="hlink"/>
                </a:solidFill>
              </a:endParaRPr>
            </a:p>
          </p:txBody>
        </p:sp>
        <p:sp>
          <p:nvSpPr>
            <p:cNvPr id="54280" name="Text Box 8" descr="再生纸"/>
            <p:cNvSpPr txBox="1"/>
            <p:nvPr/>
          </p:nvSpPr>
          <p:spPr>
            <a:xfrm>
              <a:off x="2976" y="1968"/>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bill</a:t>
              </a:r>
              <a:endParaRPr lang="en-US" altLang="zh-CN" sz="1600" b="1">
                <a:solidFill>
                  <a:schemeClr val="hlink"/>
                </a:solidFill>
              </a:endParaRPr>
            </a:p>
          </p:txBody>
        </p:sp>
        <p:sp>
          <p:nvSpPr>
            <p:cNvPr id="54281" name="Text Box 9" descr="再生纸"/>
            <p:cNvSpPr txBox="1"/>
            <p:nvPr/>
          </p:nvSpPr>
          <p:spPr>
            <a:xfrm>
              <a:off x="480" y="2256"/>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book</a:t>
              </a:r>
              <a:endParaRPr lang="en-US" altLang="zh-CN" sz="1600" b="1">
                <a:solidFill>
                  <a:schemeClr val="hlink"/>
                </a:solidFill>
              </a:endParaRPr>
            </a:p>
          </p:txBody>
        </p:sp>
        <p:sp>
          <p:nvSpPr>
            <p:cNvPr id="54282" name="Text Box 10" descr="再生纸"/>
            <p:cNvSpPr txBox="1"/>
            <p:nvPr/>
          </p:nvSpPr>
          <p:spPr>
            <a:xfrm>
              <a:off x="1200" y="2256"/>
              <a:ext cx="528"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course</a:t>
              </a:r>
              <a:endParaRPr lang="en-US" altLang="zh-CN" sz="1600" b="1">
                <a:solidFill>
                  <a:schemeClr val="hlink"/>
                </a:solidFill>
              </a:endParaRPr>
            </a:p>
          </p:txBody>
        </p:sp>
        <p:sp>
          <p:nvSpPr>
            <p:cNvPr id="54283" name="Text Box 11" descr="再生纸"/>
            <p:cNvSpPr txBox="1"/>
            <p:nvPr/>
          </p:nvSpPr>
          <p:spPr>
            <a:xfrm>
              <a:off x="1728" y="2256"/>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hw.c</a:t>
              </a:r>
              <a:endParaRPr lang="en-US" altLang="zh-CN" sz="1600" b="1"/>
            </a:p>
          </p:txBody>
        </p:sp>
        <p:sp>
          <p:nvSpPr>
            <p:cNvPr id="54284" name="Text Box 12" descr="再生纸"/>
            <p:cNvSpPr txBox="1"/>
            <p:nvPr/>
          </p:nvSpPr>
          <p:spPr>
            <a:xfrm>
              <a:off x="2208" y="2256"/>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hw.c</a:t>
              </a:r>
              <a:endParaRPr lang="en-US" altLang="zh-CN" sz="1600" b="1"/>
            </a:p>
          </p:txBody>
        </p:sp>
        <p:sp>
          <p:nvSpPr>
            <p:cNvPr id="54285" name="Text Box 13" descr="再生纸"/>
            <p:cNvSpPr txBox="1"/>
            <p:nvPr/>
          </p:nvSpPr>
          <p:spPr>
            <a:xfrm>
              <a:off x="3216" y="2256"/>
              <a:ext cx="528"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course</a:t>
              </a:r>
              <a:endParaRPr lang="en-US" altLang="zh-CN" sz="1600" b="1">
                <a:solidFill>
                  <a:schemeClr val="hlink"/>
                </a:solidFill>
              </a:endParaRPr>
            </a:p>
          </p:txBody>
        </p:sp>
        <p:sp>
          <p:nvSpPr>
            <p:cNvPr id="54286" name="Text Box 14" descr="再生纸"/>
            <p:cNvSpPr txBox="1"/>
            <p:nvPr/>
          </p:nvSpPr>
          <p:spPr>
            <a:xfrm>
              <a:off x="2640" y="2256"/>
              <a:ext cx="528"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work</a:t>
              </a:r>
              <a:endParaRPr lang="en-US" altLang="zh-CN" sz="1600" b="1">
                <a:solidFill>
                  <a:schemeClr val="hlink"/>
                </a:solidFill>
              </a:endParaRPr>
            </a:p>
          </p:txBody>
        </p:sp>
        <p:sp>
          <p:nvSpPr>
            <p:cNvPr id="54287" name="Text Box 15" descr="再生纸"/>
            <p:cNvSpPr txBox="1"/>
            <p:nvPr/>
          </p:nvSpPr>
          <p:spPr>
            <a:xfrm>
              <a:off x="192" y="2544"/>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ch1.c</a:t>
              </a:r>
              <a:endParaRPr lang="en-US" altLang="zh-CN" sz="1600" b="1"/>
            </a:p>
          </p:txBody>
        </p:sp>
        <p:sp>
          <p:nvSpPr>
            <p:cNvPr id="54288" name="Text Box 16" descr="再生纸"/>
            <p:cNvSpPr txBox="1"/>
            <p:nvPr/>
          </p:nvSpPr>
          <p:spPr>
            <a:xfrm>
              <a:off x="576" y="2544"/>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ch2.c</a:t>
              </a:r>
              <a:endParaRPr lang="en-US" altLang="zh-CN" sz="1600" b="1"/>
            </a:p>
          </p:txBody>
        </p:sp>
        <p:sp>
          <p:nvSpPr>
            <p:cNvPr id="54289" name="Text Box 17" descr="再生纸"/>
            <p:cNvSpPr txBox="1"/>
            <p:nvPr/>
          </p:nvSpPr>
          <p:spPr>
            <a:xfrm>
              <a:off x="960" y="2544"/>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ch3.c</a:t>
              </a:r>
              <a:endParaRPr lang="en-US" altLang="zh-CN" sz="1600" b="1"/>
            </a:p>
          </p:txBody>
        </p:sp>
        <p:sp>
          <p:nvSpPr>
            <p:cNvPr id="54290" name="Text Box 18" descr="再生纸"/>
            <p:cNvSpPr txBox="1"/>
            <p:nvPr/>
          </p:nvSpPr>
          <p:spPr>
            <a:xfrm>
              <a:off x="1392" y="2544"/>
              <a:ext cx="624"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cop3530</a:t>
              </a:r>
              <a:endParaRPr lang="en-US" altLang="zh-CN" sz="1600" b="1">
                <a:solidFill>
                  <a:schemeClr val="hlink"/>
                </a:solidFill>
              </a:endParaRPr>
            </a:p>
          </p:txBody>
        </p:sp>
        <p:sp>
          <p:nvSpPr>
            <p:cNvPr id="54291" name="Text Box 19" descr="再生纸"/>
            <p:cNvSpPr txBox="1"/>
            <p:nvPr/>
          </p:nvSpPr>
          <p:spPr>
            <a:xfrm>
              <a:off x="816" y="2832"/>
              <a:ext cx="480"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fall96</a:t>
              </a:r>
              <a:endParaRPr lang="en-US" altLang="zh-CN" sz="1600" b="1">
                <a:solidFill>
                  <a:schemeClr val="hlink"/>
                </a:solidFill>
              </a:endParaRPr>
            </a:p>
          </p:txBody>
        </p:sp>
        <p:sp>
          <p:nvSpPr>
            <p:cNvPr id="54292" name="Text Box 20" descr="再生纸"/>
            <p:cNvSpPr txBox="1"/>
            <p:nvPr/>
          </p:nvSpPr>
          <p:spPr>
            <a:xfrm>
              <a:off x="1248" y="2832"/>
              <a:ext cx="480"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spr97</a:t>
              </a:r>
              <a:endParaRPr lang="en-US" altLang="zh-CN" sz="1600" b="1">
                <a:solidFill>
                  <a:schemeClr val="hlink"/>
                </a:solidFill>
              </a:endParaRPr>
            </a:p>
          </p:txBody>
        </p:sp>
        <p:sp>
          <p:nvSpPr>
            <p:cNvPr id="54293" name="Text Box 21" descr="再生纸"/>
            <p:cNvSpPr txBox="1"/>
            <p:nvPr/>
          </p:nvSpPr>
          <p:spPr>
            <a:xfrm>
              <a:off x="1680" y="2832"/>
              <a:ext cx="480"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sum97</a:t>
              </a:r>
              <a:endParaRPr lang="en-US" altLang="zh-CN" sz="1600" b="1">
                <a:solidFill>
                  <a:schemeClr val="hlink"/>
                </a:solidFill>
              </a:endParaRPr>
            </a:p>
          </p:txBody>
        </p:sp>
        <p:sp>
          <p:nvSpPr>
            <p:cNvPr id="54294" name="Text Box 22" descr="再生纸"/>
            <p:cNvSpPr txBox="1"/>
            <p:nvPr/>
          </p:nvSpPr>
          <p:spPr>
            <a:xfrm>
              <a:off x="816" y="3120"/>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syl.r</a:t>
              </a:r>
              <a:endParaRPr lang="en-US" altLang="zh-CN" sz="1600" b="1"/>
            </a:p>
          </p:txBody>
        </p:sp>
        <p:sp>
          <p:nvSpPr>
            <p:cNvPr id="54295" name="Text Box 23" descr="再生纸"/>
            <p:cNvSpPr txBox="1"/>
            <p:nvPr/>
          </p:nvSpPr>
          <p:spPr>
            <a:xfrm>
              <a:off x="1248" y="3120"/>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syl.r</a:t>
              </a:r>
              <a:endParaRPr lang="en-US" altLang="zh-CN" sz="1600" b="1"/>
            </a:p>
          </p:txBody>
        </p:sp>
        <p:sp>
          <p:nvSpPr>
            <p:cNvPr id="54296" name="Text Box 24" descr="再生纸"/>
            <p:cNvSpPr txBox="1"/>
            <p:nvPr/>
          </p:nvSpPr>
          <p:spPr>
            <a:xfrm>
              <a:off x="1680" y="3120"/>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syl.r</a:t>
              </a:r>
              <a:endParaRPr lang="en-US" altLang="zh-CN" sz="1600" b="1"/>
            </a:p>
          </p:txBody>
        </p:sp>
        <p:sp>
          <p:nvSpPr>
            <p:cNvPr id="54297" name="Text Box 25" descr="再生纸"/>
            <p:cNvSpPr txBox="1"/>
            <p:nvPr/>
          </p:nvSpPr>
          <p:spPr>
            <a:xfrm>
              <a:off x="3168" y="2544"/>
              <a:ext cx="624"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cop3212</a:t>
              </a:r>
              <a:endParaRPr lang="en-US" altLang="zh-CN" sz="1600" b="1">
                <a:solidFill>
                  <a:schemeClr val="hlink"/>
                </a:solidFill>
              </a:endParaRPr>
            </a:p>
          </p:txBody>
        </p:sp>
        <p:sp>
          <p:nvSpPr>
            <p:cNvPr id="54298" name="Text Box 26" descr="再生纸"/>
            <p:cNvSpPr txBox="1"/>
            <p:nvPr/>
          </p:nvSpPr>
          <p:spPr>
            <a:xfrm>
              <a:off x="2592" y="2832"/>
              <a:ext cx="480"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fall96</a:t>
              </a:r>
              <a:endParaRPr lang="en-US" altLang="zh-CN" sz="1600" b="1">
                <a:solidFill>
                  <a:schemeClr val="hlink"/>
                </a:solidFill>
              </a:endParaRPr>
            </a:p>
          </p:txBody>
        </p:sp>
        <p:sp>
          <p:nvSpPr>
            <p:cNvPr id="54299" name="Text Box 27" descr="再生纸"/>
            <p:cNvSpPr txBox="1"/>
            <p:nvPr/>
          </p:nvSpPr>
          <p:spPr>
            <a:xfrm>
              <a:off x="3552" y="2832"/>
              <a:ext cx="480"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fall97</a:t>
              </a:r>
              <a:endParaRPr lang="en-US" altLang="zh-CN" sz="1600" b="1">
                <a:solidFill>
                  <a:schemeClr val="hlink"/>
                </a:solidFill>
              </a:endParaRPr>
            </a:p>
          </p:txBody>
        </p:sp>
        <p:sp>
          <p:nvSpPr>
            <p:cNvPr id="54300" name="Text Box 28" descr="再生纸"/>
            <p:cNvSpPr txBox="1"/>
            <p:nvPr/>
          </p:nvSpPr>
          <p:spPr>
            <a:xfrm>
              <a:off x="2160" y="3120"/>
              <a:ext cx="528"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grades</a:t>
              </a:r>
              <a:endParaRPr lang="en-US" altLang="zh-CN" sz="1600" b="1"/>
            </a:p>
          </p:txBody>
        </p:sp>
        <p:sp>
          <p:nvSpPr>
            <p:cNvPr id="54301" name="Text Box 29" descr="再生纸"/>
            <p:cNvSpPr txBox="1"/>
            <p:nvPr/>
          </p:nvSpPr>
          <p:spPr>
            <a:xfrm>
              <a:off x="4080" y="3120"/>
              <a:ext cx="528"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grades</a:t>
              </a:r>
              <a:endParaRPr lang="en-US" altLang="zh-CN" sz="1600" b="1"/>
            </a:p>
          </p:txBody>
        </p:sp>
        <p:sp>
          <p:nvSpPr>
            <p:cNvPr id="54302" name="Text Box 30" descr="再生纸"/>
            <p:cNvSpPr txBox="1"/>
            <p:nvPr/>
          </p:nvSpPr>
          <p:spPr>
            <a:xfrm>
              <a:off x="2640" y="3120"/>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p1.r</a:t>
              </a:r>
              <a:endParaRPr lang="en-US" altLang="zh-CN" sz="1600" b="1"/>
            </a:p>
          </p:txBody>
        </p:sp>
        <p:sp>
          <p:nvSpPr>
            <p:cNvPr id="54303" name="Text Box 31" descr="再生纸"/>
            <p:cNvSpPr txBox="1"/>
            <p:nvPr/>
          </p:nvSpPr>
          <p:spPr>
            <a:xfrm>
              <a:off x="2976" y="3120"/>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p2.r</a:t>
              </a:r>
              <a:endParaRPr lang="en-US" altLang="zh-CN" sz="1600" b="1"/>
            </a:p>
          </p:txBody>
        </p:sp>
        <p:sp>
          <p:nvSpPr>
            <p:cNvPr id="54304" name="Text Box 32" descr="再生纸"/>
            <p:cNvSpPr txBox="1"/>
            <p:nvPr/>
          </p:nvSpPr>
          <p:spPr>
            <a:xfrm>
              <a:off x="3696" y="3120"/>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p1.r</a:t>
              </a:r>
              <a:endParaRPr lang="en-US" altLang="zh-CN" sz="1600" b="1"/>
            </a:p>
          </p:txBody>
        </p:sp>
        <p:sp>
          <p:nvSpPr>
            <p:cNvPr id="54305" name="Text Box 33" descr="再生纸"/>
            <p:cNvSpPr txBox="1"/>
            <p:nvPr/>
          </p:nvSpPr>
          <p:spPr>
            <a:xfrm>
              <a:off x="3360" y="3120"/>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p2.r</a:t>
              </a:r>
              <a:endParaRPr lang="en-US" altLang="zh-CN" sz="1600" b="1"/>
            </a:p>
          </p:txBody>
        </p:sp>
        <p:sp>
          <p:nvSpPr>
            <p:cNvPr id="54306" name="Line 34"/>
            <p:cNvSpPr/>
            <p:nvPr/>
          </p:nvSpPr>
          <p:spPr>
            <a:xfrm>
              <a:off x="2400" y="1872"/>
              <a:ext cx="0" cy="145"/>
            </a:xfrm>
            <a:prstGeom prst="line">
              <a:avLst/>
            </a:prstGeom>
            <a:ln w="25400" cap="flat" cmpd="sng">
              <a:solidFill>
                <a:schemeClr val="tx1"/>
              </a:solidFill>
              <a:prstDash val="solid"/>
              <a:headEnd type="none" w="med" len="med"/>
              <a:tailEnd type="none" w="med" len="med"/>
            </a:ln>
          </p:spPr>
        </p:sp>
        <p:sp>
          <p:nvSpPr>
            <p:cNvPr id="54307" name="Line 35"/>
            <p:cNvSpPr/>
            <p:nvPr/>
          </p:nvSpPr>
          <p:spPr>
            <a:xfrm flipH="1">
              <a:off x="1488" y="1872"/>
              <a:ext cx="912" cy="144"/>
            </a:xfrm>
            <a:prstGeom prst="line">
              <a:avLst/>
            </a:prstGeom>
            <a:ln w="25400" cap="flat" cmpd="sng">
              <a:solidFill>
                <a:schemeClr val="tx1"/>
              </a:solidFill>
              <a:prstDash val="solid"/>
              <a:headEnd type="none" w="med" len="med"/>
              <a:tailEnd type="none" w="med" len="med"/>
            </a:ln>
          </p:spPr>
        </p:sp>
        <p:sp>
          <p:nvSpPr>
            <p:cNvPr id="54308" name="Line 36"/>
            <p:cNvSpPr/>
            <p:nvPr/>
          </p:nvSpPr>
          <p:spPr>
            <a:xfrm>
              <a:off x="2400" y="1872"/>
              <a:ext cx="672" cy="144"/>
            </a:xfrm>
            <a:prstGeom prst="line">
              <a:avLst/>
            </a:prstGeom>
            <a:ln w="25400" cap="flat" cmpd="sng">
              <a:solidFill>
                <a:schemeClr val="tx1"/>
              </a:solidFill>
              <a:prstDash val="solid"/>
              <a:headEnd type="none" w="med" len="med"/>
              <a:tailEnd type="none" w="med" len="med"/>
            </a:ln>
          </p:spPr>
        </p:sp>
        <p:sp>
          <p:nvSpPr>
            <p:cNvPr id="54309" name="Line 37"/>
            <p:cNvSpPr/>
            <p:nvPr/>
          </p:nvSpPr>
          <p:spPr>
            <a:xfrm>
              <a:off x="2400" y="2160"/>
              <a:ext cx="0" cy="144"/>
            </a:xfrm>
            <a:prstGeom prst="line">
              <a:avLst/>
            </a:prstGeom>
            <a:ln w="25400" cap="flat" cmpd="sng">
              <a:solidFill>
                <a:schemeClr val="tx1"/>
              </a:solidFill>
              <a:prstDash val="solid"/>
              <a:headEnd type="none" w="med" len="med"/>
              <a:tailEnd type="none" w="med" len="med"/>
            </a:ln>
          </p:spPr>
        </p:sp>
        <p:sp>
          <p:nvSpPr>
            <p:cNvPr id="54310" name="Line 38"/>
            <p:cNvSpPr/>
            <p:nvPr/>
          </p:nvSpPr>
          <p:spPr>
            <a:xfrm>
              <a:off x="1440" y="2160"/>
              <a:ext cx="0" cy="144"/>
            </a:xfrm>
            <a:prstGeom prst="line">
              <a:avLst/>
            </a:prstGeom>
            <a:ln w="25400" cap="flat" cmpd="sng">
              <a:solidFill>
                <a:schemeClr val="tx1"/>
              </a:solidFill>
              <a:prstDash val="solid"/>
              <a:headEnd type="none" w="med" len="med"/>
              <a:tailEnd type="none" w="med" len="med"/>
            </a:ln>
          </p:spPr>
        </p:sp>
        <p:sp>
          <p:nvSpPr>
            <p:cNvPr id="54311" name="Line 39"/>
            <p:cNvSpPr/>
            <p:nvPr/>
          </p:nvSpPr>
          <p:spPr>
            <a:xfrm flipH="1">
              <a:off x="720" y="2160"/>
              <a:ext cx="720" cy="144"/>
            </a:xfrm>
            <a:prstGeom prst="line">
              <a:avLst/>
            </a:prstGeom>
            <a:ln w="25400" cap="flat" cmpd="sng">
              <a:solidFill>
                <a:schemeClr val="tx1"/>
              </a:solidFill>
              <a:prstDash val="solid"/>
              <a:headEnd type="none" w="med" len="med"/>
              <a:tailEnd type="none" w="med" len="med"/>
            </a:ln>
          </p:spPr>
        </p:sp>
        <p:sp>
          <p:nvSpPr>
            <p:cNvPr id="54312" name="Line 40"/>
            <p:cNvSpPr/>
            <p:nvPr/>
          </p:nvSpPr>
          <p:spPr>
            <a:xfrm>
              <a:off x="1440" y="2160"/>
              <a:ext cx="480" cy="144"/>
            </a:xfrm>
            <a:prstGeom prst="line">
              <a:avLst/>
            </a:prstGeom>
            <a:ln w="25400" cap="flat" cmpd="sng">
              <a:solidFill>
                <a:schemeClr val="tx1"/>
              </a:solidFill>
              <a:prstDash val="solid"/>
              <a:headEnd type="none" w="med" len="med"/>
              <a:tailEnd type="none" w="med" len="med"/>
            </a:ln>
          </p:spPr>
        </p:sp>
        <p:sp>
          <p:nvSpPr>
            <p:cNvPr id="54313" name="Line 41"/>
            <p:cNvSpPr/>
            <p:nvPr/>
          </p:nvSpPr>
          <p:spPr>
            <a:xfrm flipH="1">
              <a:off x="2928" y="2160"/>
              <a:ext cx="240" cy="144"/>
            </a:xfrm>
            <a:prstGeom prst="line">
              <a:avLst/>
            </a:prstGeom>
            <a:ln w="25400" cap="flat" cmpd="sng">
              <a:solidFill>
                <a:schemeClr val="tx1"/>
              </a:solidFill>
              <a:prstDash val="solid"/>
              <a:headEnd type="none" w="med" len="med"/>
              <a:tailEnd type="none" w="med" len="med"/>
            </a:ln>
          </p:spPr>
        </p:sp>
        <p:sp>
          <p:nvSpPr>
            <p:cNvPr id="54314" name="Line 42"/>
            <p:cNvSpPr/>
            <p:nvPr/>
          </p:nvSpPr>
          <p:spPr>
            <a:xfrm>
              <a:off x="3168" y="2160"/>
              <a:ext cx="288" cy="144"/>
            </a:xfrm>
            <a:prstGeom prst="line">
              <a:avLst/>
            </a:prstGeom>
            <a:ln w="25400" cap="flat" cmpd="sng">
              <a:solidFill>
                <a:schemeClr val="tx1"/>
              </a:solidFill>
              <a:prstDash val="solid"/>
              <a:headEnd type="none" w="med" len="med"/>
              <a:tailEnd type="none" w="med" len="med"/>
            </a:ln>
          </p:spPr>
        </p:sp>
        <p:sp>
          <p:nvSpPr>
            <p:cNvPr id="54315" name="Line 43"/>
            <p:cNvSpPr/>
            <p:nvPr/>
          </p:nvSpPr>
          <p:spPr>
            <a:xfrm flipH="1">
              <a:off x="432" y="2448"/>
              <a:ext cx="240" cy="144"/>
            </a:xfrm>
            <a:prstGeom prst="line">
              <a:avLst/>
            </a:prstGeom>
            <a:ln w="25400" cap="flat" cmpd="sng">
              <a:solidFill>
                <a:schemeClr val="tx1"/>
              </a:solidFill>
              <a:prstDash val="solid"/>
              <a:headEnd type="none" w="med" len="med"/>
              <a:tailEnd type="none" w="med" len="med"/>
            </a:ln>
          </p:spPr>
        </p:sp>
        <p:sp>
          <p:nvSpPr>
            <p:cNvPr id="54316" name="Line 44"/>
            <p:cNvSpPr/>
            <p:nvPr/>
          </p:nvSpPr>
          <p:spPr>
            <a:xfrm>
              <a:off x="672" y="2448"/>
              <a:ext cx="96" cy="144"/>
            </a:xfrm>
            <a:prstGeom prst="line">
              <a:avLst/>
            </a:prstGeom>
            <a:ln w="25400" cap="flat" cmpd="sng">
              <a:solidFill>
                <a:schemeClr val="tx1"/>
              </a:solidFill>
              <a:prstDash val="solid"/>
              <a:headEnd type="none" w="med" len="med"/>
              <a:tailEnd type="none" w="med" len="med"/>
            </a:ln>
          </p:spPr>
        </p:sp>
        <p:sp>
          <p:nvSpPr>
            <p:cNvPr id="54317" name="Line 45"/>
            <p:cNvSpPr/>
            <p:nvPr/>
          </p:nvSpPr>
          <p:spPr>
            <a:xfrm>
              <a:off x="672" y="2448"/>
              <a:ext cx="432" cy="144"/>
            </a:xfrm>
            <a:prstGeom prst="line">
              <a:avLst/>
            </a:prstGeom>
            <a:ln w="25400" cap="flat" cmpd="sng">
              <a:solidFill>
                <a:schemeClr val="tx1"/>
              </a:solidFill>
              <a:prstDash val="solid"/>
              <a:headEnd type="none" w="med" len="med"/>
              <a:tailEnd type="none" w="med" len="med"/>
            </a:ln>
          </p:spPr>
        </p:sp>
        <p:sp>
          <p:nvSpPr>
            <p:cNvPr id="54318" name="Line 46"/>
            <p:cNvSpPr/>
            <p:nvPr/>
          </p:nvSpPr>
          <p:spPr>
            <a:xfrm>
              <a:off x="1440" y="2448"/>
              <a:ext cx="240" cy="144"/>
            </a:xfrm>
            <a:prstGeom prst="line">
              <a:avLst/>
            </a:prstGeom>
            <a:ln w="25400" cap="flat" cmpd="sng">
              <a:solidFill>
                <a:schemeClr val="tx1"/>
              </a:solidFill>
              <a:prstDash val="solid"/>
              <a:headEnd type="none" w="med" len="med"/>
              <a:tailEnd type="none" w="med" len="med"/>
            </a:ln>
          </p:spPr>
        </p:sp>
        <p:sp>
          <p:nvSpPr>
            <p:cNvPr id="54319" name="Line 47"/>
            <p:cNvSpPr/>
            <p:nvPr/>
          </p:nvSpPr>
          <p:spPr>
            <a:xfrm flipH="1">
              <a:off x="1056" y="2736"/>
              <a:ext cx="624" cy="144"/>
            </a:xfrm>
            <a:prstGeom prst="line">
              <a:avLst/>
            </a:prstGeom>
            <a:ln w="25400" cap="flat" cmpd="sng">
              <a:solidFill>
                <a:schemeClr val="tx1"/>
              </a:solidFill>
              <a:prstDash val="solid"/>
              <a:headEnd type="none" w="med" len="med"/>
              <a:tailEnd type="none" w="med" len="med"/>
            </a:ln>
          </p:spPr>
        </p:sp>
        <p:sp>
          <p:nvSpPr>
            <p:cNvPr id="54320" name="Line 48"/>
            <p:cNvSpPr/>
            <p:nvPr/>
          </p:nvSpPr>
          <p:spPr>
            <a:xfrm flipH="1">
              <a:off x="1536" y="2736"/>
              <a:ext cx="144" cy="144"/>
            </a:xfrm>
            <a:prstGeom prst="line">
              <a:avLst/>
            </a:prstGeom>
            <a:ln w="25400" cap="flat" cmpd="sng">
              <a:solidFill>
                <a:schemeClr val="tx1"/>
              </a:solidFill>
              <a:prstDash val="solid"/>
              <a:headEnd type="none" w="med" len="med"/>
              <a:tailEnd type="none" w="med" len="med"/>
            </a:ln>
          </p:spPr>
        </p:sp>
        <p:sp>
          <p:nvSpPr>
            <p:cNvPr id="54321" name="Line 49"/>
            <p:cNvSpPr/>
            <p:nvPr/>
          </p:nvSpPr>
          <p:spPr>
            <a:xfrm>
              <a:off x="1680" y="2736"/>
              <a:ext cx="240" cy="144"/>
            </a:xfrm>
            <a:prstGeom prst="line">
              <a:avLst/>
            </a:prstGeom>
            <a:ln w="25400" cap="flat" cmpd="sng">
              <a:solidFill>
                <a:schemeClr val="tx1"/>
              </a:solidFill>
              <a:prstDash val="solid"/>
              <a:headEnd type="none" w="med" len="med"/>
              <a:tailEnd type="none" w="med" len="med"/>
            </a:ln>
          </p:spPr>
        </p:sp>
        <p:sp>
          <p:nvSpPr>
            <p:cNvPr id="54322" name="Line 50"/>
            <p:cNvSpPr/>
            <p:nvPr/>
          </p:nvSpPr>
          <p:spPr>
            <a:xfrm>
              <a:off x="1008" y="3024"/>
              <a:ext cx="0" cy="144"/>
            </a:xfrm>
            <a:prstGeom prst="line">
              <a:avLst/>
            </a:prstGeom>
            <a:ln w="25400" cap="flat" cmpd="sng">
              <a:solidFill>
                <a:schemeClr val="tx1"/>
              </a:solidFill>
              <a:prstDash val="solid"/>
              <a:headEnd type="none" w="med" len="med"/>
              <a:tailEnd type="none" w="med" len="med"/>
            </a:ln>
          </p:spPr>
        </p:sp>
        <p:sp>
          <p:nvSpPr>
            <p:cNvPr id="54323" name="Line 51"/>
            <p:cNvSpPr/>
            <p:nvPr/>
          </p:nvSpPr>
          <p:spPr>
            <a:xfrm>
              <a:off x="1488" y="3024"/>
              <a:ext cx="0" cy="144"/>
            </a:xfrm>
            <a:prstGeom prst="line">
              <a:avLst/>
            </a:prstGeom>
            <a:ln w="25400" cap="flat" cmpd="sng">
              <a:solidFill>
                <a:schemeClr val="tx1"/>
              </a:solidFill>
              <a:prstDash val="solid"/>
              <a:headEnd type="none" w="med" len="med"/>
              <a:tailEnd type="none" w="med" len="med"/>
            </a:ln>
          </p:spPr>
        </p:sp>
        <p:sp>
          <p:nvSpPr>
            <p:cNvPr id="54324" name="Line 52"/>
            <p:cNvSpPr/>
            <p:nvPr/>
          </p:nvSpPr>
          <p:spPr>
            <a:xfrm>
              <a:off x="1872" y="3024"/>
              <a:ext cx="0" cy="144"/>
            </a:xfrm>
            <a:prstGeom prst="line">
              <a:avLst/>
            </a:prstGeom>
            <a:ln w="25400" cap="flat" cmpd="sng">
              <a:solidFill>
                <a:schemeClr val="tx1"/>
              </a:solidFill>
              <a:prstDash val="solid"/>
              <a:headEnd type="none" w="med" len="med"/>
              <a:tailEnd type="none" w="med" len="med"/>
            </a:ln>
          </p:spPr>
        </p:sp>
        <p:sp>
          <p:nvSpPr>
            <p:cNvPr id="54325" name="Line 53"/>
            <p:cNvSpPr/>
            <p:nvPr/>
          </p:nvSpPr>
          <p:spPr>
            <a:xfrm>
              <a:off x="3456" y="2448"/>
              <a:ext cx="0" cy="144"/>
            </a:xfrm>
            <a:prstGeom prst="line">
              <a:avLst/>
            </a:prstGeom>
            <a:ln w="25400" cap="flat" cmpd="sng">
              <a:solidFill>
                <a:schemeClr val="tx1"/>
              </a:solidFill>
              <a:prstDash val="solid"/>
              <a:headEnd type="none" w="med" len="med"/>
              <a:tailEnd type="none" w="med" len="med"/>
            </a:ln>
          </p:spPr>
        </p:sp>
        <p:sp>
          <p:nvSpPr>
            <p:cNvPr id="54326" name="Line 54"/>
            <p:cNvSpPr/>
            <p:nvPr/>
          </p:nvSpPr>
          <p:spPr>
            <a:xfrm flipH="1">
              <a:off x="2880" y="2736"/>
              <a:ext cx="576" cy="144"/>
            </a:xfrm>
            <a:prstGeom prst="line">
              <a:avLst/>
            </a:prstGeom>
            <a:ln w="25400" cap="flat" cmpd="sng">
              <a:solidFill>
                <a:schemeClr val="tx1"/>
              </a:solidFill>
              <a:prstDash val="solid"/>
              <a:headEnd type="none" w="med" len="med"/>
              <a:tailEnd type="none" w="med" len="med"/>
            </a:ln>
          </p:spPr>
        </p:sp>
        <p:sp>
          <p:nvSpPr>
            <p:cNvPr id="54327" name="Line 55"/>
            <p:cNvSpPr/>
            <p:nvPr/>
          </p:nvSpPr>
          <p:spPr>
            <a:xfrm>
              <a:off x="3456" y="2736"/>
              <a:ext cx="288" cy="144"/>
            </a:xfrm>
            <a:prstGeom prst="line">
              <a:avLst/>
            </a:prstGeom>
            <a:ln w="25400" cap="flat" cmpd="sng">
              <a:solidFill>
                <a:schemeClr val="tx1"/>
              </a:solidFill>
              <a:prstDash val="solid"/>
              <a:headEnd type="none" w="med" len="med"/>
              <a:tailEnd type="none" w="med" len="med"/>
            </a:ln>
          </p:spPr>
        </p:sp>
        <p:sp>
          <p:nvSpPr>
            <p:cNvPr id="54328" name="Line 56"/>
            <p:cNvSpPr/>
            <p:nvPr/>
          </p:nvSpPr>
          <p:spPr>
            <a:xfrm>
              <a:off x="2832" y="3024"/>
              <a:ext cx="0" cy="144"/>
            </a:xfrm>
            <a:prstGeom prst="line">
              <a:avLst/>
            </a:prstGeom>
            <a:ln w="25400" cap="flat" cmpd="sng">
              <a:solidFill>
                <a:schemeClr val="tx1"/>
              </a:solidFill>
              <a:prstDash val="solid"/>
              <a:headEnd type="none" w="med" len="med"/>
              <a:tailEnd type="none" w="med" len="med"/>
            </a:ln>
          </p:spPr>
        </p:sp>
        <p:sp>
          <p:nvSpPr>
            <p:cNvPr id="54329" name="Line 57"/>
            <p:cNvSpPr/>
            <p:nvPr/>
          </p:nvSpPr>
          <p:spPr>
            <a:xfrm flipH="1">
              <a:off x="2448" y="3024"/>
              <a:ext cx="384" cy="144"/>
            </a:xfrm>
            <a:prstGeom prst="line">
              <a:avLst/>
            </a:prstGeom>
            <a:ln w="25400" cap="flat" cmpd="sng">
              <a:solidFill>
                <a:schemeClr val="tx1"/>
              </a:solidFill>
              <a:prstDash val="solid"/>
              <a:headEnd type="none" w="med" len="med"/>
              <a:tailEnd type="none" w="med" len="med"/>
            </a:ln>
          </p:spPr>
        </p:sp>
        <p:sp>
          <p:nvSpPr>
            <p:cNvPr id="54330" name="Line 58"/>
            <p:cNvSpPr/>
            <p:nvPr/>
          </p:nvSpPr>
          <p:spPr>
            <a:xfrm>
              <a:off x="2832" y="3024"/>
              <a:ext cx="288" cy="144"/>
            </a:xfrm>
            <a:prstGeom prst="line">
              <a:avLst/>
            </a:prstGeom>
            <a:ln w="25400" cap="flat" cmpd="sng">
              <a:solidFill>
                <a:schemeClr val="tx1"/>
              </a:solidFill>
              <a:prstDash val="solid"/>
              <a:headEnd type="none" w="med" len="med"/>
              <a:tailEnd type="none" w="med" len="med"/>
            </a:ln>
          </p:spPr>
        </p:sp>
        <p:sp>
          <p:nvSpPr>
            <p:cNvPr id="54331" name="Line 59"/>
            <p:cNvSpPr/>
            <p:nvPr/>
          </p:nvSpPr>
          <p:spPr>
            <a:xfrm flipH="1">
              <a:off x="3600" y="3024"/>
              <a:ext cx="192" cy="144"/>
            </a:xfrm>
            <a:prstGeom prst="line">
              <a:avLst/>
            </a:prstGeom>
            <a:ln w="25400" cap="flat" cmpd="sng">
              <a:solidFill>
                <a:schemeClr val="tx1"/>
              </a:solidFill>
              <a:prstDash val="solid"/>
              <a:headEnd type="none" w="med" len="med"/>
              <a:tailEnd type="none" w="med" len="med"/>
            </a:ln>
          </p:spPr>
        </p:sp>
        <p:sp>
          <p:nvSpPr>
            <p:cNvPr id="54332" name="Line 60"/>
            <p:cNvSpPr/>
            <p:nvPr/>
          </p:nvSpPr>
          <p:spPr>
            <a:xfrm>
              <a:off x="3792" y="3024"/>
              <a:ext cx="96" cy="144"/>
            </a:xfrm>
            <a:prstGeom prst="line">
              <a:avLst/>
            </a:prstGeom>
            <a:ln w="25400" cap="flat" cmpd="sng">
              <a:solidFill>
                <a:schemeClr val="tx1"/>
              </a:solidFill>
              <a:prstDash val="solid"/>
              <a:headEnd type="none" w="med" len="med"/>
              <a:tailEnd type="none" w="med" len="med"/>
            </a:ln>
          </p:spPr>
        </p:sp>
        <p:sp>
          <p:nvSpPr>
            <p:cNvPr id="54333" name="Line 61"/>
            <p:cNvSpPr/>
            <p:nvPr/>
          </p:nvSpPr>
          <p:spPr>
            <a:xfrm>
              <a:off x="3792" y="3024"/>
              <a:ext cx="528" cy="144"/>
            </a:xfrm>
            <a:prstGeom prst="line">
              <a:avLst/>
            </a:prstGeom>
            <a:ln w="25400" cap="flat" cmpd="sng">
              <a:solidFill>
                <a:schemeClr val="tx1"/>
              </a:solidFill>
              <a:prstDash val="solid"/>
              <a:headEnd type="none" w="med" len="med"/>
              <a:tailEnd type="none" w="med" len="med"/>
            </a:ln>
          </p:spPr>
        </p:sp>
        <p:sp>
          <p:nvSpPr>
            <p:cNvPr id="54334" name="AutoShape 62" descr="棕色大理石"/>
            <p:cNvSpPr/>
            <p:nvPr/>
          </p:nvSpPr>
          <p:spPr>
            <a:xfrm>
              <a:off x="1392" y="3408"/>
              <a:ext cx="1776" cy="288"/>
            </a:xfrm>
            <a:prstGeom prst="roundRect">
              <a:avLst>
                <a:gd name="adj" fmla="val 16667"/>
              </a:avLst>
            </a:prstGeom>
            <a:blipFill rotWithShape="0">
              <a:blip r:embed="rId1"/>
            </a:blip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bg1"/>
                  </a:solidFill>
                </a:rPr>
                <a:t>Unix directory</a:t>
              </a:r>
              <a:endParaRPr lang="en-US" altLang="zh-CN" sz="1800" b="1">
                <a:solidFill>
                  <a:schemeClr val="bg1"/>
                </a:solidFill>
              </a:endParaRPr>
            </a:p>
          </p:txBody>
        </p:sp>
      </p:grpSp>
      <p:sp>
        <p:nvSpPr>
          <p:cNvPr id="54276" name="Text Box 63"/>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§2  Binary Trees</a:t>
            </a:r>
            <a:endParaRPr lang="en-US" altLang="zh-CN" sz="18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2098"/>
                                        </p:tgtEl>
                                        <p:attrNameLst>
                                          <p:attrName>style.visibility</p:attrName>
                                        </p:attrNameLst>
                                      </p:cBhvr>
                                      <p:to>
                                        <p:strVal val="visible"/>
                                      </p:to>
                                    </p:set>
                                    <p:animEffect transition="in" filter="wipe(left)">
                                      <p:cBhvr>
                                        <p:cTn id="7" dur="500"/>
                                        <p:tgtEl>
                                          <p:spTgt spid="13209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32100"/>
                                        </p:tgtEl>
                                        <p:attrNameLst>
                                          <p:attrName>style.visibility</p:attrName>
                                        </p:attrNameLst>
                                      </p:cBhvr>
                                      <p:to>
                                        <p:strVal val="visible"/>
                                      </p:to>
                                    </p:set>
                                    <p:animEffect transition="in" filter="wipe(up)">
                                      <p:cBhvr>
                                        <p:cTn id="12" dur="500"/>
                                        <p:tgtEl>
                                          <p:spTgt spid="1321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2099"/>
                                        </p:tgtEl>
                                        <p:attrNameLst>
                                          <p:attrName>style.visibility</p:attrName>
                                        </p:attrNameLst>
                                      </p:cBhvr>
                                      <p:to>
                                        <p:strVal val="visible"/>
                                      </p:to>
                                    </p:set>
                                    <p:animEffect transition="in" filter="wipe(left)">
                                      <p:cBhvr>
                                        <p:cTn id="17" dur="500"/>
                                        <p:tgtEl>
                                          <p:spTgt spid="132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8" grpId="0"/>
      <p:bldP spid="13209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5297"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§2  Binary Trees</a:t>
            </a:r>
            <a:endParaRPr lang="en-US" altLang="zh-CN" sz="1800" b="1"/>
          </a:p>
        </p:txBody>
      </p:sp>
      <p:sp>
        <p:nvSpPr>
          <p:cNvPr id="133123" name="Rectangle 3"/>
          <p:cNvSpPr/>
          <p:nvPr/>
        </p:nvSpPr>
        <p:spPr>
          <a:xfrm>
            <a:off x="685800" y="76200"/>
            <a:ext cx="2743200" cy="6324600"/>
          </a:xfrm>
          <a:prstGeom prst="rect">
            <a:avLst/>
          </a:prstGeom>
          <a:gradFill rotWithShape="0">
            <a:gsLst>
              <a:gs pos="0">
                <a:srgbClr val="FFFFFF"/>
              </a:gs>
              <a:gs pos="100000">
                <a:srgbClr val="CCFFCC"/>
              </a:gs>
            </a:gsLst>
            <a:lin ang="5400000" scaled="1"/>
            <a:tileRect/>
          </a:grad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400" b="1"/>
              <a:t>/usr</a:t>
            </a:r>
            <a:endParaRPr lang="en-US" altLang="zh-CN" sz="1400" b="1"/>
          </a:p>
          <a:p>
            <a:pPr marL="0" lvl="0" indent="0" eaLnBrk="1" hangingPunct="1">
              <a:spcBef>
                <a:spcPct val="0"/>
              </a:spcBef>
              <a:buNone/>
            </a:pPr>
            <a:r>
              <a:rPr lang="en-US" altLang="zh-CN" sz="1400" b="1"/>
              <a:t>    mark</a:t>
            </a:r>
            <a:endParaRPr lang="en-US" altLang="zh-CN" sz="1400" b="1"/>
          </a:p>
          <a:p>
            <a:pPr marL="0" lvl="0" indent="0" eaLnBrk="1" hangingPunct="1">
              <a:spcBef>
                <a:spcPct val="0"/>
              </a:spcBef>
              <a:buNone/>
            </a:pPr>
            <a:r>
              <a:rPr lang="en-US" altLang="zh-CN" sz="1400" b="1"/>
              <a:t>            book</a:t>
            </a:r>
            <a:endParaRPr lang="en-US" altLang="zh-CN" sz="1400" b="1"/>
          </a:p>
          <a:p>
            <a:pPr marL="0" lvl="0" indent="0" eaLnBrk="1" hangingPunct="1">
              <a:spcBef>
                <a:spcPct val="0"/>
              </a:spcBef>
              <a:buNone/>
            </a:pPr>
            <a:r>
              <a:rPr lang="en-US" altLang="zh-CN" sz="1400" b="1"/>
              <a:t>	Ch1.c</a:t>
            </a:r>
            <a:endParaRPr lang="en-US" altLang="zh-CN" sz="1400" b="1"/>
          </a:p>
          <a:p>
            <a:pPr marL="0" lvl="0" indent="0" eaLnBrk="1" hangingPunct="1">
              <a:spcBef>
                <a:spcPct val="0"/>
              </a:spcBef>
              <a:buNone/>
            </a:pPr>
            <a:r>
              <a:rPr lang="en-US" altLang="zh-CN" sz="1400" b="1"/>
              <a:t>	Ch2.c</a:t>
            </a:r>
            <a:endParaRPr lang="en-US" altLang="zh-CN" sz="1400" b="1"/>
          </a:p>
          <a:p>
            <a:pPr marL="0" lvl="0" indent="0" eaLnBrk="1" hangingPunct="1">
              <a:spcBef>
                <a:spcPct val="0"/>
              </a:spcBef>
              <a:buNone/>
            </a:pPr>
            <a:r>
              <a:rPr lang="en-US" altLang="zh-CN" sz="1400" b="1"/>
              <a:t>	Ch3.c</a:t>
            </a:r>
            <a:endParaRPr lang="en-US" altLang="zh-CN" sz="1400" b="1"/>
          </a:p>
          <a:p>
            <a:pPr marL="0" lvl="0" indent="0" eaLnBrk="1" hangingPunct="1">
              <a:spcBef>
                <a:spcPct val="0"/>
              </a:spcBef>
              <a:buNone/>
            </a:pPr>
            <a:r>
              <a:rPr lang="en-US" altLang="zh-CN" sz="1400" b="1"/>
              <a:t>            course</a:t>
            </a:r>
            <a:endParaRPr lang="en-US" altLang="zh-CN" sz="1400" b="1"/>
          </a:p>
          <a:p>
            <a:pPr marL="0" lvl="0" indent="0" eaLnBrk="1" hangingPunct="1">
              <a:spcBef>
                <a:spcPct val="0"/>
              </a:spcBef>
              <a:buNone/>
            </a:pPr>
            <a:r>
              <a:rPr lang="en-US" altLang="zh-CN" sz="1400" b="1"/>
              <a:t>	cop3530</a:t>
            </a:r>
            <a:endParaRPr lang="en-US" altLang="zh-CN" sz="1400" b="1"/>
          </a:p>
          <a:p>
            <a:pPr marL="0" lvl="0" indent="0" eaLnBrk="1" hangingPunct="1">
              <a:spcBef>
                <a:spcPct val="0"/>
              </a:spcBef>
              <a:buNone/>
            </a:pPr>
            <a:r>
              <a:rPr lang="en-US" altLang="zh-CN" sz="1400" b="1"/>
              <a:t>	          fall96</a:t>
            </a:r>
            <a:endParaRPr lang="en-US" altLang="zh-CN" sz="1400" b="1"/>
          </a:p>
          <a:p>
            <a:pPr marL="0" lvl="0" indent="0" eaLnBrk="1" hangingPunct="1">
              <a:spcBef>
                <a:spcPct val="0"/>
              </a:spcBef>
              <a:buNone/>
            </a:pPr>
            <a:r>
              <a:rPr lang="en-US" altLang="zh-CN" sz="1400" b="1"/>
              <a:t>		syl.r</a:t>
            </a:r>
            <a:endParaRPr lang="en-US" altLang="zh-CN" sz="1400" b="1"/>
          </a:p>
          <a:p>
            <a:pPr marL="0" lvl="0" indent="0" eaLnBrk="1" hangingPunct="1">
              <a:spcBef>
                <a:spcPct val="0"/>
              </a:spcBef>
              <a:buNone/>
            </a:pPr>
            <a:r>
              <a:rPr lang="en-US" altLang="zh-CN" sz="1400" b="1"/>
              <a:t>	          spr97</a:t>
            </a:r>
            <a:endParaRPr lang="en-US" altLang="zh-CN" sz="1400" b="1"/>
          </a:p>
          <a:p>
            <a:pPr marL="0" lvl="0" indent="0" eaLnBrk="1" hangingPunct="1">
              <a:spcBef>
                <a:spcPct val="0"/>
              </a:spcBef>
              <a:buNone/>
            </a:pPr>
            <a:r>
              <a:rPr lang="en-US" altLang="zh-CN" sz="1400" b="1"/>
              <a:t>		syl.r</a:t>
            </a:r>
            <a:endParaRPr lang="en-US" altLang="zh-CN" sz="1400" b="1"/>
          </a:p>
          <a:p>
            <a:pPr marL="0" lvl="0" indent="0" eaLnBrk="1" hangingPunct="1">
              <a:spcBef>
                <a:spcPct val="0"/>
              </a:spcBef>
              <a:buNone/>
            </a:pPr>
            <a:r>
              <a:rPr lang="en-US" altLang="zh-CN" sz="1400" b="1"/>
              <a:t>	          sum97</a:t>
            </a:r>
            <a:endParaRPr lang="en-US" altLang="zh-CN" sz="1400" b="1"/>
          </a:p>
          <a:p>
            <a:pPr marL="0" lvl="0" indent="0" eaLnBrk="1" hangingPunct="1">
              <a:spcBef>
                <a:spcPct val="0"/>
              </a:spcBef>
              <a:buNone/>
            </a:pPr>
            <a:r>
              <a:rPr lang="en-US" altLang="zh-CN" sz="1400" b="1"/>
              <a:t>		syl.r</a:t>
            </a:r>
            <a:endParaRPr lang="en-US" altLang="zh-CN" sz="1400" b="1"/>
          </a:p>
          <a:p>
            <a:pPr marL="0" lvl="0" indent="0" eaLnBrk="1" hangingPunct="1">
              <a:spcBef>
                <a:spcPct val="0"/>
              </a:spcBef>
              <a:buNone/>
            </a:pPr>
            <a:r>
              <a:rPr lang="en-US" altLang="zh-CN" sz="1400" b="1"/>
              <a:t>            hw.c</a:t>
            </a:r>
            <a:endParaRPr lang="en-US" altLang="zh-CN" sz="1400" b="1"/>
          </a:p>
          <a:p>
            <a:pPr marL="0" lvl="0" indent="0" eaLnBrk="1" hangingPunct="1">
              <a:spcBef>
                <a:spcPct val="0"/>
              </a:spcBef>
              <a:buNone/>
            </a:pPr>
            <a:r>
              <a:rPr lang="en-US" altLang="zh-CN" sz="1400" b="1"/>
              <a:t>    alex</a:t>
            </a:r>
            <a:endParaRPr lang="en-US" altLang="zh-CN" sz="1400" b="1"/>
          </a:p>
          <a:p>
            <a:pPr marL="0" lvl="0" indent="0" eaLnBrk="1" hangingPunct="1">
              <a:spcBef>
                <a:spcPct val="0"/>
              </a:spcBef>
              <a:buNone/>
            </a:pPr>
            <a:r>
              <a:rPr lang="en-US" altLang="zh-CN" sz="1400" b="1"/>
              <a:t>            hw.c</a:t>
            </a:r>
            <a:endParaRPr lang="en-US" altLang="zh-CN" sz="1400" b="1"/>
          </a:p>
          <a:p>
            <a:pPr marL="0" lvl="0" indent="0" eaLnBrk="1" hangingPunct="1">
              <a:spcBef>
                <a:spcPct val="0"/>
              </a:spcBef>
              <a:buNone/>
            </a:pPr>
            <a:r>
              <a:rPr lang="en-US" altLang="zh-CN" sz="1400" b="1"/>
              <a:t>    bill</a:t>
            </a:r>
            <a:endParaRPr lang="en-US" altLang="zh-CN" sz="1400" b="1"/>
          </a:p>
          <a:p>
            <a:pPr marL="0" lvl="0" indent="0" eaLnBrk="1" hangingPunct="1">
              <a:spcBef>
                <a:spcPct val="0"/>
              </a:spcBef>
              <a:buNone/>
            </a:pPr>
            <a:r>
              <a:rPr lang="en-US" altLang="zh-CN" sz="1400" b="1"/>
              <a:t>            work</a:t>
            </a:r>
            <a:endParaRPr lang="en-US" altLang="zh-CN" sz="1400" b="1"/>
          </a:p>
          <a:p>
            <a:pPr marL="0" lvl="0" indent="0" eaLnBrk="1" hangingPunct="1">
              <a:spcBef>
                <a:spcPct val="0"/>
              </a:spcBef>
              <a:buNone/>
            </a:pPr>
            <a:r>
              <a:rPr lang="en-US" altLang="zh-CN" sz="1400" b="1"/>
              <a:t>            course</a:t>
            </a:r>
            <a:endParaRPr lang="en-US" altLang="zh-CN" sz="1400" b="1"/>
          </a:p>
          <a:p>
            <a:pPr marL="0" lvl="0" indent="0" eaLnBrk="1" hangingPunct="1">
              <a:spcBef>
                <a:spcPct val="0"/>
              </a:spcBef>
              <a:buNone/>
            </a:pPr>
            <a:r>
              <a:rPr lang="en-US" altLang="zh-CN" sz="1400" b="1"/>
              <a:t>	cop3212</a:t>
            </a:r>
            <a:endParaRPr lang="en-US" altLang="zh-CN" sz="1400" b="1"/>
          </a:p>
          <a:p>
            <a:pPr marL="0" lvl="0" indent="0" eaLnBrk="1" hangingPunct="1">
              <a:spcBef>
                <a:spcPct val="0"/>
              </a:spcBef>
              <a:buNone/>
            </a:pPr>
            <a:r>
              <a:rPr lang="en-US" altLang="zh-CN" sz="1400" b="1"/>
              <a:t>	          fall96</a:t>
            </a:r>
            <a:endParaRPr lang="en-US" altLang="zh-CN" sz="1400" b="1"/>
          </a:p>
          <a:p>
            <a:pPr marL="0" lvl="0" indent="0" eaLnBrk="1" hangingPunct="1">
              <a:spcBef>
                <a:spcPct val="0"/>
              </a:spcBef>
              <a:buNone/>
            </a:pPr>
            <a:r>
              <a:rPr lang="en-US" altLang="zh-CN" sz="1400" b="1"/>
              <a:t>		grades</a:t>
            </a:r>
            <a:endParaRPr lang="en-US" altLang="zh-CN" sz="1400" b="1"/>
          </a:p>
          <a:p>
            <a:pPr marL="0" lvl="0" indent="0" eaLnBrk="1" hangingPunct="1">
              <a:spcBef>
                <a:spcPct val="0"/>
              </a:spcBef>
              <a:buNone/>
            </a:pPr>
            <a:r>
              <a:rPr lang="en-US" altLang="zh-CN" sz="1400" b="1"/>
              <a:t>		p1.r</a:t>
            </a:r>
            <a:endParaRPr lang="en-US" altLang="zh-CN" sz="1400" b="1"/>
          </a:p>
          <a:p>
            <a:pPr marL="0" lvl="0" indent="0" eaLnBrk="1" hangingPunct="1">
              <a:spcBef>
                <a:spcPct val="0"/>
              </a:spcBef>
              <a:buNone/>
            </a:pPr>
            <a:r>
              <a:rPr lang="en-US" altLang="zh-CN" sz="1400" b="1"/>
              <a:t>		p2.r</a:t>
            </a:r>
            <a:endParaRPr lang="en-US" altLang="zh-CN" sz="1400" b="1"/>
          </a:p>
          <a:p>
            <a:pPr marL="0" lvl="0" indent="0" eaLnBrk="1" hangingPunct="1">
              <a:spcBef>
                <a:spcPct val="0"/>
              </a:spcBef>
              <a:buNone/>
            </a:pPr>
            <a:r>
              <a:rPr lang="en-US" altLang="zh-CN" sz="1400" b="1"/>
              <a:t>	          fall97</a:t>
            </a:r>
            <a:endParaRPr lang="en-US" altLang="zh-CN" sz="1400" b="1"/>
          </a:p>
          <a:p>
            <a:pPr marL="0" lvl="0" indent="0" eaLnBrk="1" hangingPunct="1">
              <a:spcBef>
                <a:spcPct val="0"/>
              </a:spcBef>
              <a:buNone/>
            </a:pPr>
            <a:r>
              <a:rPr lang="en-US" altLang="zh-CN" sz="1400" b="1"/>
              <a:t>		p2.r</a:t>
            </a:r>
            <a:endParaRPr lang="en-US" altLang="zh-CN" sz="1400" b="1"/>
          </a:p>
          <a:p>
            <a:pPr marL="0" lvl="0" indent="0" eaLnBrk="1" hangingPunct="1">
              <a:spcBef>
                <a:spcPct val="0"/>
              </a:spcBef>
              <a:buNone/>
            </a:pPr>
            <a:r>
              <a:rPr lang="en-US" altLang="zh-CN" sz="1400" b="1"/>
              <a:t>		p1.r</a:t>
            </a:r>
            <a:endParaRPr lang="en-US" altLang="zh-CN" sz="1400" b="1"/>
          </a:p>
          <a:p>
            <a:pPr marL="0" lvl="0" indent="0" eaLnBrk="1" hangingPunct="1">
              <a:spcBef>
                <a:spcPct val="0"/>
              </a:spcBef>
              <a:buNone/>
            </a:pPr>
            <a:r>
              <a:rPr lang="en-US" altLang="zh-CN" sz="1400" b="1"/>
              <a:t>		grades</a:t>
            </a:r>
            <a:endParaRPr lang="en-US" altLang="zh-CN" sz="1400" b="1"/>
          </a:p>
        </p:txBody>
      </p:sp>
      <p:sp>
        <p:nvSpPr>
          <p:cNvPr id="133124" name="AutoShape 4"/>
          <p:cNvSpPr/>
          <p:nvPr/>
        </p:nvSpPr>
        <p:spPr>
          <a:xfrm>
            <a:off x="3733800" y="381000"/>
            <a:ext cx="4953000" cy="2971800"/>
          </a:xfrm>
          <a:prstGeom prst="foldedCorner">
            <a:avLst>
              <a:gd name="adj" fmla="val 8690"/>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solidFill>
                  <a:schemeClr val="hlink"/>
                </a:solidFill>
                <a:latin typeface="Arial" panose="020B0604020202020204" pitchFamily="34" charset="0"/>
              </a:rPr>
              <a:t>static void</a:t>
            </a:r>
            <a:r>
              <a:rPr lang="en-US" altLang="zh-CN" sz="1800" b="1">
                <a:latin typeface="Arial" panose="020B0604020202020204" pitchFamily="34" charset="0"/>
              </a:rPr>
              <a:t>  ListDir ( DirOrFile D, int Depth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r>
              <a:rPr lang="zh-CN" altLang="en-US" sz="1800" b="1">
                <a:latin typeface="Arial" panose="020B0604020202020204" pitchFamily="34" charset="0"/>
              </a:rPr>
              <a:t>以下就是对经典先序遍历的一个小变形</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D is a legitimate entry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PrintName (D, Depth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 </a:t>
            </a:r>
            <a:r>
              <a:rPr lang="en-US" altLang="zh-CN" sz="1800" b="1">
                <a:latin typeface="Arial" panose="020B0604020202020204" pitchFamily="34" charset="0"/>
              </a:rPr>
              <a:t>( D is a directory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for</a:t>
            </a:r>
            <a:r>
              <a:rPr lang="en-US" altLang="zh-CN" sz="1800" b="1">
                <a:latin typeface="Arial" panose="020B0604020202020204" pitchFamily="34" charset="0"/>
              </a:rPr>
              <a:t> (each child C of D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ListDir ( C, Depth + 1 );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2400" b="1"/>
          </a:p>
        </p:txBody>
      </p:sp>
      <p:sp>
        <p:nvSpPr>
          <p:cNvPr id="133125" name="AutoShape 5" descr="再生纸"/>
          <p:cNvSpPr/>
          <p:nvPr/>
        </p:nvSpPr>
        <p:spPr>
          <a:xfrm>
            <a:off x="3810000" y="3581400"/>
            <a:ext cx="4800600" cy="2667000"/>
          </a:xfrm>
          <a:prstGeom prst="roundRect">
            <a:avLst>
              <a:gd name="adj" fmla="val 7144"/>
            </a:avLst>
          </a:prstGeom>
          <a:blipFill rotWithShape="0">
            <a:blip r:embed="rId1"/>
          </a:blipFill>
          <a:ln w="25400">
            <a:noFill/>
          </a:ln>
        </p:spPr>
        <p:txBody>
          <a:bodyPr lIns="126000" tIns="82800" rIns="126000" bIns="82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a:solidFill>
                  <a:schemeClr val="hlink"/>
                </a:solidFill>
              </a:rPr>
              <a:t>Note:</a:t>
            </a:r>
            <a:r>
              <a:rPr lang="en-US" altLang="zh-CN" sz="2000" b="1"/>
              <a:t> </a:t>
            </a:r>
            <a:r>
              <a:rPr lang="en-US" altLang="zh-CN" sz="1800" b="1">
                <a:solidFill>
                  <a:srgbClr val="FF0000"/>
                </a:solidFill>
                <a:latin typeface="Arial" panose="020B0604020202020204" pitchFamily="34" charset="0"/>
              </a:rPr>
              <a:t>Depth</a:t>
            </a:r>
            <a:r>
              <a:rPr lang="en-US" altLang="zh-CN" sz="2000" b="1"/>
              <a:t> is an internal variable and must not be seen by the user of this routine.  One solution is to define another interface function as the following:</a:t>
            </a:r>
            <a:endParaRPr lang="en-US" altLang="zh-CN" sz="2000" b="1"/>
          </a:p>
          <a:p>
            <a:pPr marL="0" lvl="0" indent="0" eaLnBrk="1" hangingPunct="1">
              <a:spcBef>
                <a:spcPct val="30000"/>
              </a:spcBef>
              <a:buNone/>
            </a:pPr>
            <a:r>
              <a:rPr lang="en-US" altLang="zh-CN" sz="1800" b="1">
                <a:solidFill>
                  <a:schemeClr val="hlink"/>
                </a:solidFill>
                <a:latin typeface="Arial" panose="020B0604020202020204" pitchFamily="34" charset="0"/>
              </a:rPr>
              <a:t>void</a:t>
            </a:r>
            <a:r>
              <a:rPr lang="en-US" altLang="zh-CN" sz="1800" b="1">
                <a:latin typeface="Arial" panose="020B0604020202020204" pitchFamily="34" charset="0"/>
              </a:rPr>
              <a:t> ListDirectory ( DirOrFile  D )</a:t>
            </a:r>
            <a:endParaRPr lang="en-US" altLang="zh-CN" sz="1800" b="1">
              <a:latin typeface="Arial" panose="020B0604020202020204" pitchFamily="34" charset="0"/>
            </a:endParaRPr>
          </a:p>
          <a:p>
            <a:pPr marL="0" lvl="0" indent="0" eaLnBrk="1" hangingPunct="1">
              <a:spcBef>
                <a:spcPct val="30000"/>
              </a:spcBef>
              <a:buNone/>
            </a:pPr>
            <a:r>
              <a:rPr lang="en-US" altLang="zh-CN" sz="1800" b="1">
                <a:latin typeface="Arial" panose="020B0604020202020204" pitchFamily="34" charset="0"/>
              </a:rPr>
              <a:t>{	ListDir( D, 0 );                 }</a:t>
            </a:r>
            <a:endParaRPr lang="en-US" altLang="zh-CN" sz="1800" b="1">
              <a:latin typeface="Arial" panose="020B0604020202020204" pitchFamily="34" charset="0"/>
            </a:endParaRPr>
          </a:p>
        </p:txBody>
      </p:sp>
      <p:sp>
        <p:nvSpPr>
          <p:cNvPr id="133126" name="Text Box 6" descr="再生纸"/>
          <p:cNvSpPr txBox="1"/>
          <p:nvPr/>
        </p:nvSpPr>
        <p:spPr>
          <a:xfrm>
            <a:off x="4495800" y="2819400"/>
            <a:ext cx="2895600" cy="45720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i="1"/>
              <a:t>T </a:t>
            </a:r>
            <a:r>
              <a:rPr lang="en-US" altLang="zh-CN" sz="2400" b="1"/>
              <a:t>( </a:t>
            </a:r>
            <a:r>
              <a:rPr lang="en-US" altLang="zh-CN" sz="2400" b="1" i="1"/>
              <a:t>N </a:t>
            </a:r>
            <a:r>
              <a:rPr lang="en-US" altLang="zh-CN" sz="2400" b="1"/>
              <a:t>) = O( </a:t>
            </a:r>
            <a:r>
              <a:rPr lang="en-US" altLang="zh-CN" sz="2400" b="1" i="1"/>
              <a:t>N </a:t>
            </a:r>
            <a:r>
              <a:rPr lang="en-US" altLang="zh-CN" sz="2400" b="1"/>
              <a:t>)</a:t>
            </a:r>
            <a:endParaRPr lang="en-US" altLang="zh-CN" sz="2400" b="1"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33123"/>
                                        </p:tgtEl>
                                        <p:attrNameLst>
                                          <p:attrName>style.visibility</p:attrName>
                                        </p:attrNameLst>
                                      </p:cBhvr>
                                      <p:to>
                                        <p:strVal val="visible"/>
                                      </p:to>
                                    </p:set>
                                    <p:animEffect transition="in" filter="wipe(left)">
                                      <p:cBhvr>
                                        <p:cTn id="7" dur="500"/>
                                        <p:tgtEl>
                                          <p:spTgt spid="133123"/>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133124"/>
                                        </p:tgtEl>
                                        <p:attrNameLst>
                                          <p:attrName>style.visibility</p:attrName>
                                        </p:attrNameLst>
                                      </p:cBhvr>
                                      <p:to>
                                        <p:strVal val="visible"/>
                                      </p:to>
                                    </p:set>
                                    <p:animEffect transition="in" filter="strips(downRight)">
                                      <p:cBhvr>
                                        <p:cTn id="12" dur="500"/>
                                        <p:tgtEl>
                                          <p:spTgt spid="1331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3126"/>
                                        </p:tgtEl>
                                        <p:attrNameLst>
                                          <p:attrName>style.visibility</p:attrName>
                                        </p:attrNameLst>
                                      </p:cBhvr>
                                      <p:to>
                                        <p:strVal val="visible"/>
                                      </p:to>
                                    </p:set>
                                    <p:animEffect transition="in" filter="wipe(up)">
                                      <p:cBhvr>
                                        <p:cTn id="17" dur="500"/>
                                        <p:tgtEl>
                                          <p:spTgt spid="133126"/>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3125"/>
                                        </p:tgtEl>
                                        <p:attrNameLst>
                                          <p:attrName>style.visibility</p:attrName>
                                        </p:attrNameLst>
                                      </p:cBhvr>
                                      <p:to>
                                        <p:strVal val="visible"/>
                                      </p:to>
                                    </p:set>
                                    <p:animEffect transition="in" filter="box(in)">
                                      <p:cBhvr>
                                        <p:cTn id="22" dur="500"/>
                                        <p:tgtEl>
                                          <p:spTgt spid="133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animBg="1"/>
      <p:bldP spid="133124" grpId="0" animBg="1"/>
      <p:bldP spid="133125" grpId="0" animBg="1"/>
      <p:bldP spid="1331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7345"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§2  Binary Trees</a:t>
            </a:r>
            <a:endParaRPr lang="en-US" altLang="zh-CN" sz="1800" b="1"/>
          </a:p>
        </p:txBody>
      </p:sp>
      <p:sp>
        <p:nvSpPr>
          <p:cNvPr id="161795" name="Rectangle 3" descr="再生纸"/>
          <p:cNvSpPr/>
          <p:nvPr/>
        </p:nvSpPr>
        <p:spPr>
          <a:xfrm>
            <a:off x="533400" y="152400"/>
            <a:ext cx="6858000" cy="45720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 Calculating the size of a directory.</a:t>
            </a:r>
            <a:endParaRPr lang="en-US" altLang="zh-CN" sz="2400" b="1">
              <a:ea typeface="MS Hei" pitchFamily="49" charset="-122"/>
            </a:endParaRPr>
          </a:p>
        </p:txBody>
      </p:sp>
      <p:grpSp>
        <p:nvGrpSpPr>
          <p:cNvPr id="161796" name="Group 4"/>
          <p:cNvGrpSpPr/>
          <p:nvPr/>
        </p:nvGrpSpPr>
        <p:grpSpPr>
          <a:xfrm>
            <a:off x="685800" y="685800"/>
            <a:ext cx="7543800" cy="3276600"/>
            <a:chOff x="432" y="864"/>
            <a:chExt cx="4752" cy="2064"/>
          </a:xfrm>
        </p:grpSpPr>
        <p:sp>
          <p:nvSpPr>
            <p:cNvPr id="57351" name="Text Box 5" descr="再生纸"/>
            <p:cNvSpPr txBox="1"/>
            <p:nvPr/>
          </p:nvSpPr>
          <p:spPr>
            <a:xfrm>
              <a:off x="2496" y="864"/>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/usr</a:t>
              </a:r>
              <a:endParaRPr lang="en-US" altLang="zh-CN" sz="1600" b="1">
                <a:solidFill>
                  <a:schemeClr val="hlink"/>
                </a:solidFill>
              </a:endParaRPr>
            </a:p>
          </p:txBody>
        </p:sp>
        <p:sp>
          <p:nvSpPr>
            <p:cNvPr id="57352" name="Text Box 6" descr="再生纸"/>
            <p:cNvSpPr txBox="1"/>
            <p:nvPr/>
          </p:nvSpPr>
          <p:spPr>
            <a:xfrm>
              <a:off x="1584" y="1152"/>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mark</a:t>
              </a:r>
              <a:endParaRPr lang="en-US" altLang="zh-CN" sz="1600" b="1">
                <a:solidFill>
                  <a:schemeClr val="hlink"/>
                </a:solidFill>
              </a:endParaRPr>
            </a:p>
          </p:txBody>
        </p:sp>
        <p:sp>
          <p:nvSpPr>
            <p:cNvPr id="57353" name="Text Box 7" descr="再生纸"/>
            <p:cNvSpPr txBox="1"/>
            <p:nvPr/>
          </p:nvSpPr>
          <p:spPr>
            <a:xfrm>
              <a:off x="2544" y="1152"/>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alex</a:t>
              </a:r>
              <a:endParaRPr lang="en-US" altLang="zh-CN" sz="1600" b="1">
                <a:solidFill>
                  <a:schemeClr val="hlink"/>
                </a:solidFill>
              </a:endParaRPr>
            </a:p>
          </p:txBody>
        </p:sp>
        <p:sp>
          <p:nvSpPr>
            <p:cNvPr id="57354" name="Text Box 8" descr="再生纸"/>
            <p:cNvSpPr txBox="1"/>
            <p:nvPr/>
          </p:nvSpPr>
          <p:spPr>
            <a:xfrm>
              <a:off x="3312" y="1152"/>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bill</a:t>
              </a:r>
              <a:endParaRPr lang="en-US" altLang="zh-CN" sz="1600" b="1">
                <a:solidFill>
                  <a:schemeClr val="hlink"/>
                </a:solidFill>
              </a:endParaRPr>
            </a:p>
          </p:txBody>
        </p:sp>
        <p:sp>
          <p:nvSpPr>
            <p:cNvPr id="57355" name="Text Box 9" descr="再生纸"/>
            <p:cNvSpPr txBox="1"/>
            <p:nvPr/>
          </p:nvSpPr>
          <p:spPr>
            <a:xfrm>
              <a:off x="816" y="1440"/>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book</a:t>
              </a:r>
              <a:endParaRPr lang="en-US" altLang="zh-CN" sz="1600" b="1">
                <a:solidFill>
                  <a:schemeClr val="hlink"/>
                </a:solidFill>
              </a:endParaRPr>
            </a:p>
          </p:txBody>
        </p:sp>
        <p:sp>
          <p:nvSpPr>
            <p:cNvPr id="57356" name="Text Box 10" descr="再生纸"/>
            <p:cNvSpPr txBox="1"/>
            <p:nvPr/>
          </p:nvSpPr>
          <p:spPr>
            <a:xfrm>
              <a:off x="1536" y="1440"/>
              <a:ext cx="528"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course</a:t>
              </a:r>
              <a:endParaRPr lang="en-US" altLang="zh-CN" sz="1600" b="1">
                <a:solidFill>
                  <a:schemeClr val="hlink"/>
                </a:solidFill>
              </a:endParaRPr>
            </a:p>
          </p:txBody>
        </p:sp>
        <p:sp>
          <p:nvSpPr>
            <p:cNvPr id="57357" name="Text Box 11" descr="再生纸"/>
            <p:cNvSpPr txBox="1"/>
            <p:nvPr/>
          </p:nvSpPr>
          <p:spPr>
            <a:xfrm>
              <a:off x="2064" y="1440"/>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hw.c</a:t>
              </a:r>
              <a:endParaRPr lang="en-US" altLang="zh-CN" sz="1600" b="1"/>
            </a:p>
          </p:txBody>
        </p:sp>
        <p:sp>
          <p:nvSpPr>
            <p:cNvPr id="57358" name="Text Box 12" descr="再生纸"/>
            <p:cNvSpPr txBox="1"/>
            <p:nvPr/>
          </p:nvSpPr>
          <p:spPr>
            <a:xfrm>
              <a:off x="2544" y="1440"/>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hw.c</a:t>
              </a:r>
              <a:endParaRPr lang="en-US" altLang="zh-CN" sz="1600" b="1"/>
            </a:p>
          </p:txBody>
        </p:sp>
        <p:sp>
          <p:nvSpPr>
            <p:cNvPr id="57359" name="Text Box 13" descr="再生纸"/>
            <p:cNvSpPr txBox="1"/>
            <p:nvPr/>
          </p:nvSpPr>
          <p:spPr>
            <a:xfrm>
              <a:off x="3552" y="1440"/>
              <a:ext cx="528"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course</a:t>
              </a:r>
              <a:endParaRPr lang="en-US" altLang="zh-CN" sz="1600" b="1">
                <a:solidFill>
                  <a:schemeClr val="hlink"/>
                </a:solidFill>
              </a:endParaRPr>
            </a:p>
          </p:txBody>
        </p:sp>
        <p:sp>
          <p:nvSpPr>
            <p:cNvPr id="57360" name="Text Box 14" descr="再生纸"/>
            <p:cNvSpPr txBox="1"/>
            <p:nvPr/>
          </p:nvSpPr>
          <p:spPr>
            <a:xfrm>
              <a:off x="2976" y="1440"/>
              <a:ext cx="528"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work</a:t>
              </a:r>
              <a:endParaRPr lang="en-US" altLang="zh-CN" sz="1600" b="1">
                <a:solidFill>
                  <a:schemeClr val="hlink"/>
                </a:solidFill>
              </a:endParaRPr>
            </a:p>
          </p:txBody>
        </p:sp>
        <p:sp>
          <p:nvSpPr>
            <p:cNvPr id="57361" name="Text Box 15" descr="再生纸"/>
            <p:cNvSpPr txBox="1"/>
            <p:nvPr/>
          </p:nvSpPr>
          <p:spPr>
            <a:xfrm>
              <a:off x="432" y="1728"/>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ch1.c</a:t>
              </a:r>
              <a:endParaRPr lang="en-US" altLang="zh-CN" sz="1600" b="1"/>
            </a:p>
          </p:txBody>
        </p:sp>
        <p:sp>
          <p:nvSpPr>
            <p:cNvPr id="57362" name="Text Box 16" descr="再生纸"/>
            <p:cNvSpPr txBox="1"/>
            <p:nvPr/>
          </p:nvSpPr>
          <p:spPr>
            <a:xfrm>
              <a:off x="864" y="1728"/>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ch2.c</a:t>
              </a:r>
              <a:endParaRPr lang="en-US" altLang="zh-CN" sz="1600" b="1"/>
            </a:p>
          </p:txBody>
        </p:sp>
        <p:sp>
          <p:nvSpPr>
            <p:cNvPr id="57363" name="Text Box 17" descr="再生纸"/>
            <p:cNvSpPr txBox="1"/>
            <p:nvPr/>
          </p:nvSpPr>
          <p:spPr>
            <a:xfrm>
              <a:off x="1344" y="1728"/>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ch3.c</a:t>
              </a:r>
              <a:endParaRPr lang="en-US" altLang="zh-CN" sz="1600" b="1"/>
            </a:p>
          </p:txBody>
        </p:sp>
        <p:sp>
          <p:nvSpPr>
            <p:cNvPr id="57364" name="Text Box 18" descr="再生纸"/>
            <p:cNvSpPr txBox="1"/>
            <p:nvPr/>
          </p:nvSpPr>
          <p:spPr>
            <a:xfrm>
              <a:off x="1824" y="1728"/>
              <a:ext cx="624"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cop3530</a:t>
              </a:r>
              <a:endParaRPr lang="en-US" altLang="zh-CN" sz="1600" b="1">
                <a:solidFill>
                  <a:schemeClr val="hlink"/>
                </a:solidFill>
              </a:endParaRPr>
            </a:p>
          </p:txBody>
        </p:sp>
        <p:sp>
          <p:nvSpPr>
            <p:cNvPr id="57365" name="Text Box 19" descr="再生纸"/>
            <p:cNvSpPr txBox="1"/>
            <p:nvPr/>
          </p:nvSpPr>
          <p:spPr>
            <a:xfrm>
              <a:off x="1104" y="2016"/>
              <a:ext cx="480"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fall96</a:t>
              </a:r>
              <a:endParaRPr lang="en-US" altLang="zh-CN" sz="1600" b="1">
                <a:solidFill>
                  <a:schemeClr val="hlink"/>
                </a:solidFill>
              </a:endParaRPr>
            </a:p>
          </p:txBody>
        </p:sp>
        <p:sp>
          <p:nvSpPr>
            <p:cNvPr id="57366" name="Text Box 20" descr="再生纸"/>
            <p:cNvSpPr txBox="1"/>
            <p:nvPr/>
          </p:nvSpPr>
          <p:spPr>
            <a:xfrm>
              <a:off x="1584" y="2016"/>
              <a:ext cx="480"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spr97</a:t>
              </a:r>
              <a:endParaRPr lang="en-US" altLang="zh-CN" sz="1600" b="1">
                <a:solidFill>
                  <a:schemeClr val="hlink"/>
                </a:solidFill>
              </a:endParaRPr>
            </a:p>
          </p:txBody>
        </p:sp>
        <p:sp>
          <p:nvSpPr>
            <p:cNvPr id="57367" name="Text Box 21" descr="再生纸"/>
            <p:cNvSpPr txBox="1"/>
            <p:nvPr/>
          </p:nvSpPr>
          <p:spPr>
            <a:xfrm>
              <a:off x="2112" y="2016"/>
              <a:ext cx="480"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sum97</a:t>
              </a:r>
              <a:endParaRPr lang="en-US" altLang="zh-CN" sz="1600" b="1">
                <a:solidFill>
                  <a:schemeClr val="hlink"/>
                </a:solidFill>
              </a:endParaRPr>
            </a:p>
          </p:txBody>
        </p:sp>
        <p:sp>
          <p:nvSpPr>
            <p:cNvPr id="57368" name="Text Box 22" descr="再生纸"/>
            <p:cNvSpPr txBox="1"/>
            <p:nvPr/>
          </p:nvSpPr>
          <p:spPr>
            <a:xfrm>
              <a:off x="1152" y="2304"/>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syl.r</a:t>
              </a:r>
              <a:endParaRPr lang="en-US" altLang="zh-CN" sz="1600" b="1"/>
            </a:p>
          </p:txBody>
        </p:sp>
        <p:sp>
          <p:nvSpPr>
            <p:cNvPr id="57369" name="Text Box 23" descr="再生纸"/>
            <p:cNvSpPr txBox="1"/>
            <p:nvPr/>
          </p:nvSpPr>
          <p:spPr>
            <a:xfrm>
              <a:off x="1584" y="2304"/>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syl.r</a:t>
              </a:r>
              <a:endParaRPr lang="en-US" altLang="zh-CN" sz="1600" b="1"/>
            </a:p>
          </p:txBody>
        </p:sp>
        <p:sp>
          <p:nvSpPr>
            <p:cNvPr id="57370" name="Text Box 24" descr="再生纸"/>
            <p:cNvSpPr txBox="1"/>
            <p:nvPr/>
          </p:nvSpPr>
          <p:spPr>
            <a:xfrm>
              <a:off x="2016" y="2304"/>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syl.r</a:t>
              </a:r>
              <a:endParaRPr lang="en-US" altLang="zh-CN" sz="1600" b="1"/>
            </a:p>
          </p:txBody>
        </p:sp>
        <p:sp>
          <p:nvSpPr>
            <p:cNvPr id="57371" name="Text Box 25" descr="再生纸"/>
            <p:cNvSpPr txBox="1"/>
            <p:nvPr/>
          </p:nvSpPr>
          <p:spPr>
            <a:xfrm>
              <a:off x="3504" y="1728"/>
              <a:ext cx="624"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cop3212</a:t>
              </a:r>
              <a:endParaRPr lang="en-US" altLang="zh-CN" sz="1600" b="1">
                <a:solidFill>
                  <a:schemeClr val="hlink"/>
                </a:solidFill>
              </a:endParaRPr>
            </a:p>
          </p:txBody>
        </p:sp>
        <p:sp>
          <p:nvSpPr>
            <p:cNvPr id="57372" name="Text Box 26" descr="再生纸"/>
            <p:cNvSpPr txBox="1"/>
            <p:nvPr/>
          </p:nvSpPr>
          <p:spPr>
            <a:xfrm>
              <a:off x="2928" y="2016"/>
              <a:ext cx="480"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fall96</a:t>
              </a:r>
              <a:endParaRPr lang="en-US" altLang="zh-CN" sz="1600" b="1">
                <a:solidFill>
                  <a:schemeClr val="hlink"/>
                </a:solidFill>
              </a:endParaRPr>
            </a:p>
          </p:txBody>
        </p:sp>
        <p:sp>
          <p:nvSpPr>
            <p:cNvPr id="57373" name="Text Box 27" descr="再生纸"/>
            <p:cNvSpPr txBox="1"/>
            <p:nvPr/>
          </p:nvSpPr>
          <p:spPr>
            <a:xfrm>
              <a:off x="3888" y="2016"/>
              <a:ext cx="480"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solidFill>
                    <a:schemeClr val="hlink"/>
                  </a:solidFill>
                </a:rPr>
                <a:t>fall97</a:t>
              </a:r>
              <a:endParaRPr lang="en-US" altLang="zh-CN" sz="1600" b="1">
                <a:solidFill>
                  <a:schemeClr val="hlink"/>
                </a:solidFill>
              </a:endParaRPr>
            </a:p>
          </p:txBody>
        </p:sp>
        <p:sp>
          <p:nvSpPr>
            <p:cNvPr id="57374" name="Text Box 28" descr="再生纸"/>
            <p:cNvSpPr txBox="1"/>
            <p:nvPr/>
          </p:nvSpPr>
          <p:spPr>
            <a:xfrm>
              <a:off x="2448" y="2304"/>
              <a:ext cx="528"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grades</a:t>
              </a:r>
              <a:endParaRPr lang="en-US" altLang="zh-CN" sz="1600" b="1"/>
            </a:p>
          </p:txBody>
        </p:sp>
        <p:sp>
          <p:nvSpPr>
            <p:cNvPr id="57375" name="Text Box 29" descr="再生纸"/>
            <p:cNvSpPr txBox="1"/>
            <p:nvPr/>
          </p:nvSpPr>
          <p:spPr>
            <a:xfrm>
              <a:off x="4608" y="2304"/>
              <a:ext cx="528"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grades</a:t>
              </a:r>
              <a:endParaRPr lang="en-US" altLang="zh-CN" sz="1600" b="1"/>
            </a:p>
          </p:txBody>
        </p:sp>
        <p:sp>
          <p:nvSpPr>
            <p:cNvPr id="57376" name="Text Box 30" descr="再生纸"/>
            <p:cNvSpPr txBox="1"/>
            <p:nvPr/>
          </p:nvSpPr>
          <p:spPr>
            <a:xfrm>
              <a:off x="2928" y="2304"/>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p1.r</a:t>
              </a:r>
              <a:endParaRPr lang="en-US" altLang="zh-CN" sz="1600" b="1"/>
            </a:p>
          </p:txBody>
        </p:sp>
        <p:sp>
          <p:nvSpPr>
            <p:cNvPr id="57377" name="Text Box 31" descr="再生纸"/>
            <p:cNvSpPr txBox="1"/>
            <p:nvPr/>
          </p:nvSpPr>
          <p:spPr>
            <a:xfrm>
              <a:off x="3312" y="2304"/>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p2.r</a:t>
              </a:r>
              <a:endParaRPr lang="en-US" altLang="zh-CN" sz="1600" b="1"/>
            </a:p>
          </p:txBody>
        </p:sp>
        <p:sp>
          <p:nvSpPr>
            <p:cNvPr id="57378" name="Text Box 32" descr="再生纸"/>
            <p:cNvSpPr txBox="1"/>
            <p:nvPr/>
          </p:nvSpPr>
          <p:spPr>
            <a:xfrm>
              <a:off x="4176" y="2304"/>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p1.r</a:t>
              </a:r>
              <a:endParaRPr lang="en-US" altLang="zh-CN" sz="1600" b="1"/>
            </a:p>
          </p:txBody>
        </p:sp>
        <p:sp>
          <p:nvSpPr>
            <p:cNvPr id="57379" name="Text Box 33" descr="再生纸"/>
            <p:cNvSpPr txBox="1"/>
            <p:nvPr/>
          </p:nvSpPr>
          <p:spPr>
            <a:xfrm>
              <a:off x="3744" y="2304"/>
              <a:ext cx="432" cy="212"/>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1600" b="1"/>
                <a:t>p2.r</a:t>
              </a:r>
              <a:endParaRPr lang="en-US" altLang="zh-CN" sz="1600" b="1"/>
            </a:p>
          </p:txBody>
        </p:sp>
        <p:sp>
          <p:nvSpPr>
            <p:cNvPr id="57380" name="Line 34"/>
            <p:cNvSpPr/>
            <p:nvPr/>
          </p:nvSpPr>
          <p:spPr>
            <a:xfrm>
              <a:off x="2736" y="1056"/>
              <a:ext cx="0" cy="145"/>
            </a:xfrm>
            <a:prstGeom prst="line">
              <a:avLst/>
            </a:prstGeom>
            <a:ln w="25400" cap="flat" cmpd="sng">
              <a:solidFill>
                <a:schemeClr val="tx1"/>
              </a:solidFill>
              <a:prstDash val="solid"/>
              <a:headEnd type="none" w="med" len="med"/>
              <a:tailEnd type="none" w="med" len="med"/>
            </a:ln>
          </p:spPr>
        </p:sp>
        <p:sp>
          <p:nvSpPr>
            <p:cNvPr id="57381" name="Line 35"/>
            <p:cNvSpPr/>
            <p:nvPr/>
          </p:nvSpPr>
          <p:spPr>
            <a:xfrm flipH="1">
              <a:off x="1824" y="1056"/>
              <a:ext cx="912" cy="144"/>
            </a:xfrm>
            <a:prstGeom prst="line">
              <a:avLst/>
            </a:prstGeom>
            <a:ln w="25400" cap="flat" cmpd="sng">
              <a:solidFill>
                <a:schemeClr val="tx1"/>
              </a:solidFill>
              <a:prstDash val="solid"/>
              <a:headEnd type="none" w="med" len="med"/>
              <a:tailEnd type="none" w="med" len="med"/>
            </a:ln>
          </p:spPr>
        </p:sp>
        <p:sp>
          <p:nvSpPr>
            <p:cNvPr id="57382" name="Line 36"/>
            <p:cNvSpPr/>
            <p:nvPr/>
          </p:nvSpPr>
          <p:spPr>
            <a:xfrm>
              <a:off x="2736" y="1056"/>
              <a:ext cx="672" cy="144"/>
            </a:xfrm>
            <a:prstGeom prst="line">
              <a:avLst/>
            </a:prstGeom>
            <a:ln w="25400" cap="flat" cmpd="sng">
              <a:solidFill>
                <a:schemeClr val="tx1"/>
              </a:solidFill>
              <a:prstDash val="solid"/>
              <a:headEnd type="none" w="med" len="med"/>
              <a:tailEnd type="none" w="med" len="med"/>
            </a:ln>
          </p:spPr>
        </p:sp>
        <p:sp>
          <p:nvSpPr>
            <p:cNvPr id="57383" name="Line 37"/>
            <p:cNvSpPr/>
            <p:nvPr/>
          </p:nvSpPr>
          <p:spPr>
            <a:xfrm>
              <a:off x="2736" y="1344"/>
              <a:ext cx="0" cy="144"/>
            </a:xfrm>
            <a:prstGeom prst="line">
              <a:avLst/>
            </a:prstGeom>
            <a:ln w="25400" cap="flat" cmpd="sng">
              <a:solidFill>
                <a:schemeClr val="tx1"/>
              </a:solidFill>
              <a:prstDash val="solid"/>
              <a:headEnd type="none" w="med" len="med"/>
              <a:tailEnd type="none" w="med" len="med"/>
            </a:ln>
          </p:spPr>
        </p:sp>
        <p:sp>
          <p:nvSpPr>
            <p:cNvPr id="57384" name="Line 38"/>
            <p:cNvSpPr/>
            <p:nvPr/>
          </p:nvSpPr>
          <p:spPr>
            <a:xfrm>
              <a:off x="1776" y="1344"/>
              <a:ext cx="0" cy="144"/>
            </a:xfrm>
            <a:prstGeom prst="line">
              <a:avLst/>
            </a:prstGeom>
            <a:ln w="25400" cap="flat" cmpd="sng">
              <a:solidFill>
                <a:schemeClr val="tx1"/>
              </a:solidFill>
              <a:prstDash val="solid"/>
              <a:headEnd type="none" w="med" len="med"/>
              <a:tailEnd type="none" w="med" len="med"/>
            </a:ln>
          </p:spPr>
        </p:sp>
        <p:sp>
          <p:nvSpPr>
            <p:cNvPr id="57385" name="Line 39"/>
            <p:cNvSpPr/>
            <p:nvPr/>
          </p:nvSpPr>
          <p:spPr>
            <a:xfrm flipH="1">
              <a:off x="1056" y="1344"/>
              <a:ext cx="720" cy="144"/>
            </a:xfrm>
            <a:prstGeom prst="line">
              <a:avLst/>
            </a:prstGeom>
            <a:ln w="25400" cap="flat" cmpd="sng">
              <a:solidFill>
                <a:schemeClr val="tx1"/>
              </a:solidFill>
              <a:prstDash val="solid"/>
              <a:headEnd type="none" w="med" len="med"/>
              <a:tailEnd type="none" w="med" len="med"/>
            </a:ln>
          </p:spPr>
        </p:sp>
        <p:sp>
          <p:nvSpPr>
            <p:cNvPr id="57386" name="Line 40"/>
            <p:cNvSpPr/>
            <p:nvPr/>
          </p:nvSpPr>
          <p:spPr>
            <a:xfrm>
              <a:off x="1776" y="1344"/>
              <a:ext cx="480" cy="144"/>
            </a:xfrm>
            <a:prstGeom prst="line">
              <a:avLst/>
            </a:prstGeom>
            <a:ln w="25400" cap="flat" cmpd="sng">
              <a:solidFill>
                <a:schemeClr val="tx1"/>
              </a:solidFill>
              <a:prstDash val="solid"/>
              <a:headEnd type="none" w="med" len="med"/>
              <a:tailEnd type="none" w="med" len="med"/>
            </a:ln>
          </p:spPr>
        </p:sp>
        <p:sp>
          <p:nvSpPr>
            <p:cNvPr id="57387" name="Line 41"/>
            <p:cNvSpPr/>
            <p:nvPr/>
          </p:nvSpPr>
          <p:spPr>
            <a:xfrm flipH="1">
              <a:off x="3264" y="1344"/>
              <a:ext cx="240" cy="144"/>
            </a:xfrm>
            <a:prstGeom prst="line">
              <a:avLst/>
            </a:prstGeom>
            <a:ln w="25400" cap="flat" cmpd="sng">
              <a:solidFill>
                <a:schemeClr val="tx1"/>
              </a:solidFill>
              <a:prstDash val="solid"/>
              <a:headEnd type="none" w="med" len="med"/>
              <a:tailEnd type="none" w="med" len="med"/>
            </a:ln>
          </p:spPr>
        </p:sp>
        <p:sp>
          <p:nvSpPr>
            <p:cNvPr id="57388" name="Line 42"/>
            <p:cNvSpPr/>
            <p:nvPr/>
          </p:nvSpPr>
          <p:spPr>
            <a:xfrm>
              <a:off x="3504" y="1344"/>
              <a:ext cx="288" cy="144"/>
            </a:xfrm>
            <a:prstGeom prst="line">
              <a:avLst/>
            </a:prstGeom>
            <a:ln w="25400" cap="flat" cmpd="sng">
              <a:solidFill>
                <a:schemeClr val="tx1"/>
              </a:solidFill>
              <a:prstDash val="solid"/>
              <a:headEnd type="none" w="med" len="med"/>
              <a:tailEnd type="none" w="med" len="med"/>
            </a:ln>
          </p:spPr>
        </p:sp>
        <p:sp>
          <p:nvSpPr>
            <p:cNvPr id="57389" name="Line 43"/>
            <p:cNvSpPr/>
            <p:nvPr/>
          </p:nvSpPr>
          <p:spPr>
            <a:xfrm flipH="1">
              <a:off x="768" y="1632"/>
              <a:ext cx="240" cy="144"/>
            </a:xfrm>
            <a:prstGeom prst="line">
              <a:avLst/>
            </a:prstGeom>
            <a:ln w="25400" cap="flat" cmpd="sng">
              <a:solidFill>
                <a:schemeClr val="tx1"/>
              </a:solidFill>
              <a:prstDash val="solid"/>
              <a:headEnd type="none" w="med" len="med"/>
              <a:tailEnd type="none" w="med" len="med"/>
            </a:ln>
          </p:spPr>
        </p:sp>
        <p:sp>
          <p:nvSpPr>
            <p:cNvPr id="57390" name="Line 44"/>
            <p:cNvSpPr/>
            <p:nvPr/>
          </p:nvSpPr>
          <p:spPr>
            <a:xfrm>
              <a:off x="1008" y="1632"/>
              <a:ext cx="96" cy="144"/>
            </a:xfrm>
            <a:prstGeom prst="line">
              <a:avLst/>
            </a:prstGeom>
            <a:ln w="25400" cap="flat" cmpd="sng">
              <a:solidFill>
                <a:schemeClr val="tx1"/>
              </a:solidFill>
              <a:prstDash val="solid"/>
              <a:headEnd type="none" w="med" len="med"/>
              <a:tailEnd type="none" w="med" len="med"/>
            </a:ln>
          </p:spPr>
        </p:sp>
        <p:sp>
          <p:nvSpPr>
            <p:cNvPr id="57391" name="Line 45"/>
            <p:cNvSpPr/>
            <p:nvPr/>
          </p:nvSpPr>
          <p:spPr>
            <a:xfrm>
              <a:off x="1008" y="1632"/>
              <a:ext cx="432" cy="144"/>
            </a:xfrm>
            <a:prstGeom prst="line">
              <a:avLst/>
            </a:prstGeom>
            <a:ln w="25400" cap="flat" cmpd="sng">
              <a:solidFill>
                <a:schemeClr val="tx1"/>
              </a:solidFill>
              <a:prstDash val="solid"/>
              <a:headEnd type="none" w="med" len="med"/>
              <a:tailEnd type="none" w="med" len="med"/>
            </a:ln>
          </p:spPr>
        </p:sp>
        <p:sp>
          <p:nvSpPr>
            <p:cNvPr id="57392" name="Line 46"/>
            <p:cNvSpPr/>
            <p:nvPr/>
          </p:nvSpPr>
          <p:spPr>
            <a:xfrm>
              <a:off x="1776" y="1632"/>
              <a:ext cx="240" cy="144"/>
            </a:xfrm>
            <a:prstGeom prst="line">
              <a:avLst/>
            </a:prstGeom>
            <a:ln w="25400" cap="flat" cmpd="sng">
              <a:solidFill>
                <a:schemeClr val="tx1"/>
              </a:solidFill>
              <a:prstDash val="solid"/>
              <a:headEnd type="none" w="med" len="med"/>
              <a:tailEnd type="none" w="med" len="med"/>
            </a:ln>
          </p:spPr>
        </p:sp>
        <p:sp>
          <p:nvSpPr>
            <p:cNvPr id="57393" name="Line 47"/>
            <p:cNvSpPr/>
            <p:nvPr/>
          </p:nvSpPr>
          <p:spPr>
            <a:xfrm flipH="1">
              <a:off x="1392" y="1920"/>
              <a:ext cx="624" cy="144"/>
            </a:xfrm>
            <a:prstGeom prst="line">
              <a:avLst/>
            </a:prstGeom>
            <a:ln w="25400" cap="flat" cmpd="sng">
              <a:solidFill>
                <a:schemeClr val="tx1"/>
              </a:solidFill>
              <a:prstDash val="solid"/>
              <a:headEnd type="none" w="med" len="med"/>
              <a:tailEnd type="none" w="med" len="med"/>
            </a:ln>
          </p:spPr>
        </p:sp>
        <p:sp>
          <p:nvSpPr>
            <p:cNvPr id="57394" name="Line 48"/>
            <p:cNvSpPr/>
            <p:nvPr/>
          </p:nvSpPr>
          <p:spPr>
            <a:xfrm flipH="1">
              <a:off x="1872" y="1920"/>
              <a:ext cx="144" cy="144"/>
            </a:xfrm>
            <a:prstGeom prst="line">
              <a:avLst/>
            </a:prstGeom>
            <a:ln w="25400" cap="flat" cmpd="sng">
              <a:solidFill>
                <a:schemeClr val="tx1"/>
              </a:solidFill>
              <a:prstDash val="solid"/>
              <a:headEnd type="none" w="med" len="med"/>
              <a:tailEnd type="none" w="med" len="med"/>
            </a:ln>
          </p:spPr>
        </p:sp>
        <p:sp>
          <p:nvSpPr>
            <p:cNvPr id="57395" name="Line 49"/>
            <p:cNvSpPr/>
            <p:nvPr/>
          </p:nvSpPr>
          <p:spPr>
            <a:xfrm>
              <a:off x="2016" y="1920"/>
              <a:ext cx="240" cy="144"/>
            </a:xfrm>
            <a:prstGeom prst="line">
              <a:avLst/>
            </a:prstGeom>
            <a:ln w="25400" cap="flat" cmpd="sng">
              <a:solidFill>
                <a:schemeClr val="tx1"/>
              </a:solidFill>
              <a:prstDash val="solid"/>
              <a:headEnd type="none" w="med" len="med"/>
              <a:tailEnd type="none" w="med" len="med"/>
            </a:ln>
          </p:spPr>
        </p:sp>
        <p:sp>
          <p:nvSpPr>
            <p:cNvPr id="57396" name="Line 50"/>
            <p:cNvSpPr/>
            <p:nvPr/>
          </p:nvSpPr>
          <p:spPr>
            <a:xfrm>
              <a:off x="1344" y="2208"/>
              <a:ext cx="0" cy="144"/>
            </a:xfrm>
            <a:prstGeom prst="line">
              <a:avLst/>
            </a:prstGeom>
            <a:ln w="25400" cap="flat" cmpd="sng">
              <a:solidFill>
                <a:schemeClr val="tx1"/>
              </a:solidFill>
              <a:prstDash val="solid"/>
              <a:headEnd type="none" w="med" len="med"/>
              <a:tailEnd type="none" w="med" len="med"/>
            </a:ln>
          </p:spPr>
        </p:sp>
        <p:sp>
          <p:nvSpPr>
            <p:cNvPr id="57397" name="Line 51"/>
            <p:cNvSpPr/>
            <p:nvPr/>
          </p:nvSpPr>
          <p:spPr>
            <a:xfrm>
              <a:off x="1824" y="2208"/>
              <a:ext cx="0" cy="144"/>
            </a:xfrm>
            <a:prstGeom prst="line">
              <a:avLst/>
            </a:prstGeom>
            <a:ln w="25400" cap="flat" cmpd="sng">
              <a:solidFill>
                <a:schemeClr val="tx1"/>
              </a:solidFill>
              <a:prstDash val="solid"/>
              <a:headEnd type="none" w="med" len="med"/>
              <a:tailEnd type="none" w="med" len="med"/>
            </a:ln>
          </p:spPr>
        </p:sp>
        <p:sp>
          <p:nvSpPr>
            <p:cNvPr id="57398" name="Line 52"/>
            <p:cNvSpPr/>
            <p:nvPr/>
          </p:nvSpPr>
          <p:spPr>
            <a:xfrm>
              <a:off x="2208" y="2208"/>
              <a:ext cx="0" cy="144"/>
            </a:xfrm>
            <a:prstGeom prst="line">
              <a:avLst/>
            </a:prstGeom>
            <a:ln w="25400" cap="flat" cmpd="sng">
              <a:solidFill>
                <a:schemeClr val="tx1"/>
              </a:solidFill>
              <a:prstDash val="solid"/>
              <a:headEnd type="none" w="med" len="med"/>
              <a:tailEnd type="none" w="med" len="med"/>
            </a:ln>
          </p:spPr>
        </p:sp>
        <p:sp>
          <p:nvSpPr>
            <p:cNvPr id="57399" name="Line 53"/>
            <p:cNvSpPr/>
            <p:nvPr/>
          </p:nvSpPr>
          <p:spPr>
            <a:xfrm>
              <a:off x="3792" y="1632"/>
              <a:ext cx="0" cy="144"/>
            </a:xfrm>
            <a:prstGeom prst="line">
              <a:avLst/>
            </a:prstGeom>
            <a:ln w="25400" cap="flat" cmpd="sng">
              <a:solidFill>
                <a:schemeClr val="tx1"/>
              </a:solidFill>
              <a:prstDash val="solid"/>
              <a:headEnd type="none" w="med" len="med"/>
              <a:tailEnd type="none" w="med" len="med"/>
            </a:ln>
          </p:spPr>
        </p:sp>
        <p:sp>
          <p:nvSpPr>
            <p:cNvPr id="57400" name="Line 54"/>
            <p:cNvSpPr/>
            <p:nvPr/>
          </p:nvSpPr>
          <p:spPr>
            <a:xfrm flipH="1">
              <a:off x="3216" y="1920"/>
              <a:ext cx="576" cy="144"/>
            </a:xfrm>
            <a:prstGeom prst="line">
              <a:avLst/>
            </a:prstGeom>
            <a:ln w="25400" cap="flat" cmpd="sng">
              <a:solidFill>
                <a:schemeClr val="tx1"/>
              </a:solidFill>
              <a:prstDash val="solid"/>
              <a:headEnd type="none" w="med" len="med"/>
              <a:tailEnd type="none" w="med" len="med"/>
            </a:ln>
          </p:spPr>
        </p:sp>
        <p:sp>
          <p:nvSpPr>
            <p:cNvPr id="57401" name="Line 55"/>
            <p:cNvSpPr/>
            <p:nvPr/>
          </p:nvSpPr>
          <p:spPr>
            <a:xfrm>
              <a:off x="3792" y="1920"/>
              <a:ext cx="288" cy="144"/>
            </a:xfrm>
            <a:prstGeom prst="line">
              <a:avLst/>
            </a:prstGeom>
            <a:ln w="25400" cap="flat" cmpd="sng">
              <a:solidFill>
                <a:schemeClr val="tx1"/>
              </a:solidFill>
              <a:prstDash val="solid"/>
              <a:headEnd type="none" w="med" len="med"/>
              <a:tailEnd type="none" w="med" len="med"/>
            </a:ln>
          </p:spPr>
        </p:sp>
        <p:sp>
          <p:nvSpPr>
            <p:cNvPr id="57402" name="Line 56"/>
            <p:cNvSpPr/>
            <p:nvPr/>
          </p:nvSpPr>
          <p:spPr>
            <a:xfrm>
              <a:off x="3168" y="2208"/>
              <a:ext cx="0" cy="144"/>
            </a:xfrm>
            <a:prstGeom prst="line">
              <a:avLst/>
            </a:prstGeom>
            <a:ln w="25400" cap="flat" cmpd="sng">
              <a:solidFill>
                <a:schemeClr val="tx1"/>
              </a:solidFill>
              <a:prstDash val="solid"/>
              <a:headEnd type="none" w="med" len="med"/>
              <a:tailEnd type="none" w="med" len="med"/>
            </a:ln>
          </p:spPr>
        </p:sp>
        <p:sp>
          <p:nvSpPr>
            <p:cNvPr id="57403" name="Line 57"/>
            <p:cNvSpPr/>
            <p:nvPr/>
          </p:nvSpPr>
          <p:spPr>
            <a:xfrm flipH="1">
              <a:off x="2784" y="2208"/>
              <a:ext cx="384" cy="144"/>
            </a:xfrm>
            <a:prstGeom prst="line">
              <a:avLst/>
            </a:prstGeom>
            <a:ln w="25400" cap="flat" cmpd="sng">
              <a:solidFill>
                <a:schemeClr val="tx1"/>
              </a:solidFill>
              <a:prstDash val="solid"/>
              <a:headEnd type="none" w="med" len="med"/>
              <a:tailEnd type="none" w="med" len="med"/>
            </a:ln>
          </p:spPr>
        </p:sp>
        <p:sp>
          <p:nvSpPr>
            <p:cNvPr id="57404" name="Line 58"/>
            <p:cNvSpPr/>
            <p:nvPr/>
          </p:nvSpPr>
          <p:spPr>
            <a:xfrm>
              <a:off x="3168" y="2208"/>
              <a:ext cx="288" cy="144"/>
            </a:xfrm>
            <a:prstGeom prst="line">
              <a:avLst/>
            </a:prstGeom>
            <a:ln w="25400" cap="flat" cmpd="sng">
              <a:solidFill>
                <a:schemeClr val="tx1"/>
              </a:solidFill>
              <a:prstDash val="solid"/>
              <a:headEnd type="none" w="med" len="med"/>
              <a:tailEnd type="none" w="med" len="med"/>
            </a:ln>
          </p:spPr>
        </p:sp>
        <p:sp>
          <p:nvSpPr>
            <p:cNvPr id="57405" name="Line 59"/>
            <p:cNvSpPr/>
            <p:nvPr/>
          </p:nvSpPr>
          <p:spPr>
            <a:xfrm flipH="1">
              <a:off x="3936" y="2208"/>
              <a:ext cx="192" cy="144"/>
            </a:xfrm>
            <a:prstGeom prst="line">
              <a:avLst/>
            </a:prstGeom>
            <a:ln w="25400" cap="flat" cmpd="sng">
              <a:solidFill>
                <a:schemeClr val="tx1"/>
              </a:solidFill>
              <a:prstDash val="solid"/>
              <a:headEnd type="none" w="med" len="med"/>
              <a:tailEnd type="none" w="med" len="med"/>
            </a:ln>
          </p:spPr>
        </p:sp>
        <p:sp>
          <p:nvSpPr>
            <p:cNvPr id="57406" name="Line 60"/>
            <p:cNvSpPr/>
            <p:nvPr/>
          </p:nvSpPr>
          <p:spPr>
            <a:xfrm>
              <a:off x="4128" y="2208"/>
              <a:ext cx="192" cy="144"/>
            </a:xfrm>
            <a:prstGeom prst="line">
              <a:avLst/>
            </a:prstGeom>
            <a:ln w="25400" cap="flat" cmpd="sng">
              <a:solidFill>
                <a:schemeClr val="tx1"/>
              </a:solidFill>
              <a:prstDash val="solid"/>
              <a:headEnd type="none" w="med" len="med"/>
              <a:tailEnd type="none" w="med" len="med"/>
            </a:ln>
          </p:spPr>
        </p:sp>
        <p:sp>
          <p:nvSpPr>
            <p:cNvPr id="57407" name="Line 61"/>
            <p:cNvSpPr/>
            <p:nvPr/>
          </p:nvSpPr>
          <p:spPr>
            <a:xfrm>
              <a:off x="4128" y="2208"/>
              <a:ext cx="624" cy="144"/>
            </a:xfrm>
            <a:prstGeom prst="line">
              <a:avLst/>
            </a:prstGeom>
            <a:ln w="25400" cap="flat" cmpd="sng">
              <a:solidFill>
                <a:schemeClr val="tx1"/>
              </a:solidFill>
              <a:prstDash val="solid"/>
              <a:headEnd type="none" w="med" len="med"/>
              <a:tailEnd type="none" w="med" len="med"/>
            </a:ln>
          </p:spPr>
        </p:sp>
        <p:sp>
          <p:nvSpPr>
            <p:cNvPr id="57408" name="AutoShape 62" descr="棕色大理石"/>
            <p:cNvSpPr/>
            <p:nvPr/>
          </p:nvSpPr>
          <p:spPr>
            <a:xfrm>
              <a:off x="1536" y="2640"/>
              <a:ext cx="2400" cy="288"/>
            </a:xfrm>
            <a:prstGeom prst="roundRect">
              <a:avLst>
                <a:gd name="adj" fmla="val 16667"/>
              </a:avLst>
            </a:prstGeom>
            <a:blipFill rotWithShape="0">
              <a:blip r:embed="rId1"/>
            </a:blip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bg1"/>
                  </a:solidFill>
                </a:rPr>
                <a:t>Unix directory with file sizes</a:t>
              </a:r>
              <a:endParaRPr lang="en-US" altLang="zh-CN" sz="1800" b="1">
                <a:solidFill>
                  <a:schemeClr val="bg1"/>
                </a:solidFill>
              </a:endParaRPr>
            </a:p>
          </p:txBody>
        </p:sp>
        <p:sp>
          <p:nvSpPr>
            <p:cNvPr id="57409" name="Rectangle 63"/>
            <p:cNvSpPr/>
            <p:nvPr/>
          </p:nvSpPr>
          <p:spPr>
            <a:xfrm>
              <a:off x="2832" y="912"/>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10" name="Rectangle 64"/>
            <p:cNvSpPr/>
            <p:nvPr/>
          </p:nvSpPr>
          <p:spPr>
            <a:xfrm>
              <a:off x="1968" y="1200"/>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11" name="Rectangle 65"/>
            <p:cNvSpPr/>
            <p:nvPr/>
          </p:nvSpPr>
          <p:spPr>
            <a:xfrm>
              <a:off x="2880" y="1200"/>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12" name="Rectangle 66"/>
            <p:cNvSpPr/>
            <p:nvPr/>
          </p:nvSpPr>
          <p:spPr>
            <a:xfrm>
              <a:off x="3622" y="1200"/>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13" name="Rectangle 67"/>
            <p:cNvSpPr/>
            <p:nvPr/>
          </p:nvSpPr>
          <p:spPr>
            <a:xfrm>
              <a:off x="1174" y="1488"/>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14" name="Rectangle 68"/>
            <p:cNvSpPr/>
            <p:nvPr/>
          </p:nvSpPr>
          <p:spPr>
            <a:xfrm>
              <a:off x="1968" y="1488"/>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15" name="Rectangle 69"/>
            <p:cNvSpPr/>
            <p:nvPr/>
          </p:nvSpPr>
          <p:spPr>
            <a:xfrm>
              <a:off x="3360" y="1488"/>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16" name="Rectangle 70"/>
            <p:cNvSpPr/>
            <p:nvPr/>
          </p:nvSpPr>
          <p:spPr>
            <a:xfrm>
              <a:off x="3984" y="1488"/>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17" name="Rectangle 71"/>
            <p:cNvSpPr/>
            <p:nvPr/>
          </p:nvSpPr>
          <p:spPr>
            <a:xfrm>
              <a:off x="2352" y="1776"/>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18" name="Rectangle 72"/>
            <p:cNvSpPr/>
            <p:nvPr/>
          </p:nvSpPr>
          <p:spPr>
            <a:xfrm>
              <a:off x="4032" y="1776"/>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19" name="Rectangle 73"/>
            <p:cNvSpPr/>
            <p:nvPr/>
          </p:nvSpPr>
          <p:spPr>
            <a:xfrm>
              <a:off x="1488" y="2064"/>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20" name="Rectangle 74"/>
            <p:cNvSpPr/>
            <p:nvPr/>
          </p:nvSpPr>
          <p:spPr>
            <a:xfrm>
              <a:off x="1968" y="2064"/>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21" name="Rectangle 75"/>
            <p:cNvSpPr/>
            <p:nvPr/>
          </p:nvSpPr>
          <p:spPr>
            <a:xfrm>
              <a:off x="2544" y="2064"/>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22" name="Rectangle 76"/>
            <p:cNvSpPr/>
            <p:nvPr/>
          </p:nvSpPr>
          <p:spPr>
            <a:xfrm>
              <a:off x="3312" y="2064"/>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23" name="Rectangle 77"/>
            <p:cNvSpPr/>
            <p:nvPr/>
          </p:nvSpPr>
          <p:spPr>
            <a:xfrm>
              <a:off x="4272" y="2064"/>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24" name="Rectangle 78"/>
            <p:cNvSpPr/>
            <p:nvPr/>
          </p:nvSpPr>
          <p:spPr>
            <a:xfrm>
              <a:off x="768" y="1776"/>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3</a:t>
              </a:r>
              <a:endParaRPr lang="en-US" altLang="zh-CN" sz="1400" b="1">
                <a:solidFill>
                  <a:schemeClr val="bg1"/>
                </a:solidFill>
              </a:endParaRPr>
            </a:p>
          </p:txBody>
        </p:sp>
        <p:sp>
          <p:nvSpPr>
            <p:cNvPr id="57425" name="Rectangle 79"/>
            <p:cNvSpPr/>
            <p:nvPr/>
          </p:nvSpPr>
          <p:spPr>
            <a:xfrm>
              <a:off x="1200" y="1776"/>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2</a:t>
              </a:r>
              <a:endParaRPr lang="en-US" altLang="zh-CN" sz="1400" b="1">
                <a:solidFill>
                  <a:schemeClr val="bg1"/>
                </a:solidFill>
              </a:endParaRPr>
            </a:p>
          </p:txBody>
        </p:sp>
        <p:sp>
          <p:nvSpPr>
            <p:cNvPr id="57426" name="Rectangle 80"/>
            <p:cNvSpPr/>
            <p:nvPr/>
          </p:nvSpPr>
          <p:spPr>
            <a:xfrm>
              <a:off x="1680" y="1776"/>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4</a:t>
              </a:r>
              <a:endParaRPr lang="en-US" altLang="zh-CN" sz="1400" b="1">
                <a:solidFill>
                  <a:schemeClr val="bg1"/>
                </a:solidFill>
              </a:endParaRPr>
            </a:p>
          </p:txBody>
        </p:sp>
        <p:sp>
          <p:nvSpPr>
            <p:cNvPr id="57427" name="Rectangle 81"/>
            <p:cNvSpPr/>
            <p:nvPr/>
          </p:nvSpPr>
          <p:spPr>
            <a:xfrm>
              <a:off x="2400" y="1488"/>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6</a:t>
              </a:r>
              <a:endParaRPr lang="en-US" altLang="zh-CN" sz="1400" b="1">
                <a:solidFill>
                  <a:schemeClr val="bg1"/>
                </a:solidFill>
              </a:endParaRPr>
            </a:p>
          </p:txBody>
        </p:sp>
        <p:sp>
          <p:nvSpPr>
            <p:cNvPr id="57428" name="Rectangle 82"/>
            <p:cNvSpPr/>
            <p:nvPr/>
          </p:nvSpPr>
          <p:spPr>
            <a:xfrm>
              <a:off x="2880" y="1488"/>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8</a:t>
              </a:r>
              <a:endParaRPr lang="en-US" altLang="zh-CN" sz="1400" b="1">
                <a:solidFill>
                  <a:schemeClr val="bg1"/>
                </a:solidFill>
              </a:endParaRPr>
            </a:p>
          </p:txBody>
        </p:sp>
        <p:sp>
          <p:nvSpPr>
            <p:cNvPr id="57429" name="Rectangle 83"/>
            <p:cNvSpPr/>
            <p:nvPr/>
          </p:nvSpPr>
          <p:spPr>
            <a:xfrm>
              <a:off x="1488" y="2352"/>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30" name="Rectangle 84"/>
            <p:cNvSpPr/>
            <p:nvPr/>
          </p:nvSpPr>
          <p:spPr>
            <a:xfrm>
              <a:off x="1920" y="2352"/>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5</a:t>
              </a:r>
              <a:endParaRPr lang="en-US" altLang="zh-CN" sz="1400" b="1">
                <a:solidFill>
                  <a:schemeClr val="bg1"/>
                </a:solidFill>
              </a:endParaRPr>
            </a:p>
          </p:txBody>
        </p:sp>
        <p:sp>
          <p:nvSpPr>
            <p:cNvPr id="57431" name="Rectangle 85"/>
            <p:cNvSpPr/>
            <p:nvPr/>
          </p:nvSpPr>
          <p:spPr>
            <a:xfrm>
              <a:off x="2352" y="2352"/>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2</a:t>
              </a:r>
              <a:endParaRPr lang="en-US" altLang="zh-CN" sz="1400" b="1">
                <a:solidFill>
                  <a:schemeClr val="bg1"/>
                </a:solidFill>
              </a:endParaRPr>
            </a:p>
          </p:txBody>
        </p:sp>
        <p:sp>
          <p:nvSpPr>
            <p:cNvPr id="57432" name="Rectangle 86"/>
            <p:cNvSpPr/>
            <p:nvPr/>
          </p:nvSpPr>
          <p:spPr>
            <a:xfrm>
              <a:off x="2880" y="2352"/>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3</a:t>
              </a:r>
              <a:endParaRPr lang="en-US" altLang="zh-CN" sz="1400" b="1">
                <a:solidFill>
                  <a:schemeClr val="bg1"/>
                </a:solidFill>
              </a:endParaRPr>
            </a:p>
          </p:txBody>
        </p:sp>
        <p:sp>
          <p:nvSpPr>
            <p:cNvPr id="57433" name="Rectangle 87"/>
            <p:cNvSpPr/>
            <p:nvPr/>
          </p:nvSpPr>
          <p:spPr>
            <a:xfrm>
              <a:off x="3264" y="2352"/>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4</a:t>
              </a:r>
              <a:endParaRPr lang="en-US" altLang="zh-CN" sz="1400" b="1">
                <a:solidFill>
                  <a:schemeClr val="bg1"/>
                </a:solidFill>
              </a:endParaRPr>
            </a:p>
          </p:txBody>
        </p:sp>
        <p:sp>
          <p:nvSpPr>
            <p:cNvPr id="57434" name="Rectangle 88"/>
            <p:cNvSpPr/>
            <p:nvPr/>
          </p:nvSpPr>
          <p:spPr>
            <a:xfrm>
              <a:off x="3648" y="2352"/>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1</a:t>
              </a:r>
              <a:endParaRPr lang="en-US" altLang="zh-CN" sz="1400" b="1">
                <a:solidFill>
                  <a:schemeClr val="bg1"/>
                </a:solidFill>
              </a:endParaRPr>
            </a:p>
          </p:txBody>
        </p:sp>
        <p:sp>
          <p:nvSpPr>
            <p:cNvPr id="57435" name="Rectangle 89"/>
            <p:cNvSpPr/>
            <p:nvPr/>
          </p:nvSpPr>
          <p:spPr>
            <a:xfrm>
              <a:off x="4080" y="2352"/>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2</a:t>
              </a:r>
              <a:endParaRPr lang="en-US" altLang="zh-CN" sz="1400" b="1">
                <a:solidFill>
                  <a:schemeClr val="bg1"/>
                </a:solidFill>
              </a:endParaRPr>
            </a:p>
          </p:txBody>
        </p:sp>
        <p:sp>
          <p:nvSpPr>
            <p:cNvPr id="57436" name="Rectangle 90"/>
            <p:cNvSpPr/>
            <p:nvPr/>
          </p:nvSpPr>
          <p:spPr>
            <a:xfrm>
              <a:off x="4512" y="2352"/>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7</a:t>
              </a:r>
              <a:endParaRPr lang="en-US" altLang="zh-CN" sz="1400" b="1">
                <a:solidFill>
                  <a:schemeClr val="bg1"/>
                </a:solidFill>
              </a:endParaRPr>
            </a:p>
          </p:txBody>
        </p:sp>
        <p:sp>
          <p:nvSpPr>
            <p:cNvPr id="57437" name="Rectangle 91"/>
            <p:cNvSpPr/>
            <p:nvPr/>
          </p:nvSpPr>
          <p:spPr>
            <a:xfrm>
              <a:off x="5040" y="2352"/>
              <a:ext cx="144" cy="144"/>
            </a:xfrm>
            <a:prstGeom prst="rect">
              <a:avLst/>
            </a:prstGeom>
            <a:solidFill>
              <a:schemeClr val="hlink"/>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400" b="1">
                  <a:solidFill>
                    <a:schemeClr val="bg1"/>
                  </a:solidFill>
                </a:rPr>
                <a:t>9</a:t>
              </a:r>
              <a:endParaRPr lang="en-US" altLang="zh-CN" sz="1400" b="1">
                <a:solidFill>
                  <a:schemeClr val="bg1"/>
                </a:solidFill>
              </a:endParaRPr>
            </a:p>
          </p:txBody>
        </p:sp>
      </p:grpSp>
      <p:sp>
        <p:nvSpPr>
          <p:cNvPr id="161884" name="AutoShape 92"/>
          <p:cNvSpPr/>
          <p:nvPr/>
        </p:nvSpPr>
        <p:spPr>
          <a:xfrm>
            <a:off x="609600" y="4114800"/>
            <a:ext cx="3886200" cy="1981200"/>
          </a:xfrm>
          <a:prstGeom prst="foldedCorner">
            <a:avLst>
              <a:gd name="adj" fmla="val 8690"/>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solidFill>
                  <a:schemeClr val="hlink"/>
                </a:solidFill>
                <a:latin typeface="Arial" panose="020B0604020202020204" pitchFamily="34" charset="0"/>
              </a:rPr>
              <a:t>static int</a:t>
            </a:r>
            <a:r>
              <a:rPr lang="en-US" altLang="zh-CN" sz="1800" b="1">
                <a:latin typeface="Arial" panose="020B0604020202020204" pitchFamily="34" charset="0"/>
              </a:rPr>
              <a:t>  SizeDir ( DirOrFile D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r>
              <a:rPr lang="zh-CN" altLang="en-US" sz="1800" b="1">
                <a:latin typeface="Arial" panose="020B0604020202020204" pitchFamily="34" charset="0"/>
              </a:rPr>
              <a:t>相当于后序遍历</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int</a:t>
            </a:r>
            <a:r>
              <a:rPr lang="en-US" altLang="zh-CN" sz="1800" b="1">
                <a:latin typeface="Arial" panose="020B0604020202020204" pitchFamily="34" charset="0"/>
              </a:rPr>
              <a:t> TotalSize;</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TotalSize = 0;</a:t>
            </a:r>
            <a:endParaRPr lang="en-US" altLang="zh-CN" sz="1800" b="1">
              <a:latin typeface="Arial" panose="020B0604020202020204" pitchFamily="34" charset="0"/>
            </a:endParaRPr>
          </a:p>
          <a:p>
            <a:pPr marL="0" lvl="0" indent="0" eaLnBrk="1" hangingPunct="1">
              <a:spcBef>
                <a:spcPct val="0"/>
              </a:spcBef>
              <a:buNone/>
            </a:pPr>
            <a:r>
              <a:rPr lang="en-US" altLang="zh-CN" sz="1800" b="1">
                <a:solidFill>
                  <a:schemeClr val="hlink"/>
                </a:solidFill>
                <a:latin typeface="Arial" panose="020B0604020202020204" pitchFamily="34" charset="0"/>
              </a:rPr>
              <a:t>    if</a:t>
            </a:r>
            <a:r>
              <a:rPr lang="en-US" altLang="zh-CN" sz="1800" b="1">
                <a:latin typeface="Arial" panose="020B0604020202020204" pitchFamily="34" charset="0"/>
              </a:rPr>
              <a:t>  ( D is a legitimate entry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zh-CN" altLang="en-US" sz="1800" b="1">
                <a:latin typeface="Arial" panose="020B0604020202020204" pitchFamily="34" charset="0"/>
              </a:rPr>
              <a:t>不管是不是目录都会占用磁盘空间</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TotalSize = FileSize( D );</a:t>
            </a:r>
            <a:endParaRPr lang="en-US" altLang="zh-CN" sz="1800" b="1">
              <a:latin typeface="Arial" panose="020B0604020202020204" pitchFamily="34" charset="0"/>
            </a:endParaRPr>
          </a:p>
        </p:txBody>
      </p:sp>
      <p:sp>
        <p:nvSpPr>
          <p:cNvPr id="161885" name="AutoShape 93"/>
          <p:cNvSpPr/>
          <p:nvPr/>
        </p:nvSpPr>
        <p:spPr>
          <a:xfrm>
            <a:off x="4572000" y="4114800"/>
            <a:ext cx="3962400" cy="1981200"/>
          </a:xfrm>
          <a:prstGeom prst="foldedCorner">
            <a:avLst>
              <a:gd name="adj" fmla="val 8690"/>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solidFill>
                  <a:schemeClr val="hlink"/>
                </a:solidFill>
                <a:latin typeface="Arial" panose="020B0604020202020204" pitchFamily="34" charset="0"/>
              </a:rPr>
              <a:t>        if </a:t>
            </a:r>
            <a:r>
              <a:rPr lang="en-US" altLang="zh-CN" sz="1800" b="1">
                <a:latin typeface="Arial" panose="020B0604020202020204" pitchFamily="34" charset="0"/>
              </a:rPr>
              <a:t>( D is a directory )//</a:t>
            </a:r>
            <a:r>
              <a:rPr lang="zh-CN" altLang="en-US" sz="1800" b="1">
                <a:latin typeface="Arial" panose="020B0604020202020204" pitchFamily="34" charset="0"/>
              </a:rPr>
              <a:t>若是目录</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for</a:t>
            </a:r>
            <a:r>
              <a:rPr lang="en-US" altLang="zh-CN" sz="1800" b="1">
                <a:latin typeface="Arial" panose="020B0604020202020204" pitchFamily="34" charset="0"/>
              </a:rPr>
              <a:t> (each child C of D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TotalSize += SizeDir(C);</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 </a:t>
            </a:r>
            <a:r>
              <a:rPr lang="en-US" altLang="zh-CN" sz="1800" b="1">
                <a:solidFill>
                  <a:srgbClr val="008000"/>
                </a:solidFill>
                <a:latin typeface="Arial" panose="020B0604020202020204" pitchFamily="34" charset="0"/>
              </a:rPr>
              <a:t>/* end if D is legal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return</a:t>
            </a:r>
            <a:r>
              <a:rPr lang="en-US" altLang="zh-CN" sz="1800" b="1">
                <a:latin typeface="Arial" panose="020B0604020202020204" pitchFamily="34" charset="0"/>
              </a:rPr>
              <a:t> TotalSize;//visit</a:t>
            </a:r>
            <a:r>
              <a:rPr lang="zh-CN" altLang="en-US" sz="1800" b="1">
                <a:latin typeface="Arial" panose="020B0604020202020204" pitchFamily="34" charset="0"/>
              </a:rPr>
              <a:t>操作了就是</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2400" b="1"/>
          </a:p>
        </p:txBody>
      </p:sp>
      <p:sp>
        <p:nvSpPr>
          <p:cNvPr id="161886" name="Text Box 94" descr="再生纸"/>
          <p:cNvSpPr txBox="1"/>
          <p:nvPr/>
        </p:nvSpPr>
        <p:spPr>
          <a:xfrm>
            <a:off x="5029200" y="5638800"/>
            <a:ext cx="2895600" cy="396875"/>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000" b="1" i="1"/>
              <a:t>T </a:t>
            </a:r>
            <a:r>
              <a:rPr lang="en-US" altLang="zh-CN" sz="2000" b="1"/>
              <a:t>( </a:t>
            </a:r>
            <a:r>
              <a:rPr lang="en-US" altLang="zh-CN" sz="2000" b="1" i="1"/>
              <a:t>N </a:t>
            </a:r>
            <a:r>
              <a:rPr lang="en-US" altLang="zh-CN" sz="2000" b="1"/>
              <a:t>) = O( </a:t>
            </a:r>
            <a:r>
              <a:rPr lang="en-US" altLang="zh-CN" sz="2000" b="1" i="1"/>
              <a:t>N </a:t>
            </a:r>
            <a:r>
              <a:rPr lang="en-US" altLang="zh-CN" sz="2000" b="1"/>
              <a:t>)</a:t>
            </a:r>
            <a:endParaRPr lang="en-US" altLang="zh-CN" sz="2000" b="1"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1795"/>
                                        </p:tgtEl>
                                        <p:attrNameLst>
                                          <p:attrName>style.visibility</p:attrName>
                                        </p:attrNameLst>
                                      </p:cBhvr>
                                      <p:to>
                                        <p:strVal val="visible"/>
                                      </p:to>
                                    </p:set>
                                    <p:animEffect transition="in" filter="wipe(left)">
                                      <p:cBhvr>
                                        <p:cTn id="7" dur="500"/>
                                        <p:tgtEl>
                                          <p:spTgt spid="16179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1796"/>
                                        </p:tgtEl>
                                        <p:attrNameLst>
                                          <p:attrName>style.visibility</p:attrName>
                                        </p:attrNameLst>
                                      </p:cBhvr>
                                      <p:to>
                                        <p:strVal val="visible"/>
                                      </p:to>
                                    </p:set>
                                    <p:animEffect transition="in" filter="wipe(up)">
                                      <p:cBhvr>
                                        <p:cTn id="12" dur="500"/>
                                        <p:tgtEl>
                                          <p:spTgt spid="161796"/>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grpId="0" nodeType="clickEffect">
                                  <p:stCondLst>
                                    <p:cond delay="0"/>
                                  </p:stCondLst>
                                  <p:childTnLst>
                                    <p:set>
                                      <p:cBhvr>
                                        <p:cTn id="16" dur="1" fill="hold">
                                          <p:stCondLst>
                                            <p:cond delay="0"/>
                                          </p:stCondLst>
                                        </p:cTn>
                                        <p:tgtEl>
                                          <p:spTgt spid="161884"/>
                                        </p:tgtEl>
                                        <p:attrNameLst>
                                          <p:attrName>style.visibility</p:attrName>
                                        </p:attrNameLst>
                                      </p:cBhvr>
                                      <p:to>
                                        <p:strVal val="visible"/>
                                      </p:to>
                                    </p:set>
                                    <p:animEffect transition="in" filter="strips(downRight)">
                                      <p:cBhvr>
                                        <p:cTn id="17" dur="500"/>
                                        <p:tgtEl>
                                          <p:spTgt spid="161884"/>
                                        </p:tgtEl>
                                      </p:cBhvr>
                                    </p:animEffect>
                                  </p:childTnLst>
                                </p:cTn>
                              </p:par>
                            </p:childTnLst>
                          </p:cTn>
                        </p:par>
                        <p:par>
                          <p:cTn id="18" fill="hold">
                            <p:stCondLst>
                              <p:cond delay="500"/>
                            </p:stCondLst>
                            <p:childTnLst>
                              <p:par>
                                <p:cTn id="19" presetID="18" presetClass="entr" presetSubtype="6" fill="hold" grpId="0" nodeType="afterEffect">
                                  <p:stCondLst>
                                    <p:cond delay="0"/>
                                  </p:stCondLst>
                                  <p:childTnLst>
                                    <p:set>
                                      <p:cBhvr>
                                        <p:cTn id="20" dur="1" fill="hold">
                                          <p:stCondLst>
                                            <p:cond delay="0"/>
                                          </p:stCondLst>
                                        </p:cTn>
                                        <p:tgtEl>
                                          <p:spTgt spid="161885"/>
                                        </p:tgtEl>
                                        <p:attrNameLst>
                                          <p:attrName>style.visibility</p:attrName>
                                        </p:attrNameLst>
                                      </p:cBhvr>
                                      <p:to>
                                        <p:strVal val="visible"/>
                                      </p:to>
                                    </p:set>
                                    <p:animEffect transition="in" filter="strips(downRight)">
                                      <p:cBhvr>
                                        <p:cTn id="21" dur="500"/>
                                        <p:tgtEl>
                                          <p:spTgt spid="16188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161886"/>
                                        </p:tgtEl>
                                        <p:attrNameLst>
                                          <p:attrName>style.visibility</p:attrName>
                                        </p:attrNameLst>
                                      </p:cBhvr>
                                      <p:to>
                                        <p:strVal val="visible"/>
                                      </p:to>
                                    </p:set>
                                    <p:animEffect transition="in" filter="wipe(up)">
                                      <p:cBhvr>
                                        <p:cTn id="26" dur="500"/>
                                        <p:tgtEl>
                                          <p:spTgt spid="1618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1795" grpId="0"/>
      <p:bldP spid="161884" grpId="0" animBg="1"/>
      <p:bldP spid="161885" grpId="0" animBg="1"/>
      <p:bldP spid="16188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339975" y="-28575"/>
            <a:ext cx="2655888" cy="6977063"/>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Text Box 2"/>
          <p:cNvSpPr txBox="1"/>
          <p:nvPr/>
        </p:nvSpPr>
        <p:spPr>
          <a:xfrm>
            <a:off x="457200" y="76200"/>
            <a:ext cx="3657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ym typeface="Webdings" panose="05030102010509060703" pitchFamily="18" charset="2"/>
              </a:rPr>
              <a:t>§2  Binary Trees</a:t>
            </a:r>
            <a:endParaRPr lang="en-US" altLang="zh-CN" sz="2400" b="1"/>
          </a:p>
        </p:txBody>
      </p:sp>
      <p:sp>
        <p:nvSpPr>
          <p:cNvPr id="65539" name="Text Box 3"/>
          <p:cNvSpPr txBox="1"/>
          <p:nvPr/>
        </p:nvSpPr>
        <p:spPr>
          <a:xfrm>
            <a:off x="1143000" y="476250"/>
            <a:ext cx="80010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2197100" lvl="1" indent="0" eaLnBrk="1" hangingPunct="1">
              <a:spcBef>
                <a:spcPct val="50000"/>
              </a:spcBef>
              <a:buNone/>
            </a:pPr>
            <a:r>
              <a:rPr lang="en-US" altLang="zh-CN" sz="2400" b="1">
                <a:latin typeface="Arial" panose="020B0604020202020204" pitchFamily="34" charset="0"/>
              </a:rPr>
              <a:t>【Definition】</a:t>
            </a:r>
            <a:r>
              <a:rPr lang="en-US" altLang="zh-CN" sz="2400" b="1"/>
              <a:t>A </a:t>
            </a:r>
            <a:r>
              <a:rPr lang="en-US" altLang="zh-CN" sz="2400" b="1">
                <a:solidFill>
                  <a:schemeClr val="hlink"/>
                </a:solidFill>
              </a:rPr>
              <a:t>binary tree</a:t>
            </a:r>
            <a:r>
              <a:rPr lang="en-US" altLang="zh-CN" sz="2400" b="1"/>
              <a:t> is a tree in which no node can have more than two children.</a:t>
            </a:r>
            <a:endParaRPr lang="en-US" altLang="zh-CN" sz="2400" b="1" i="1" baseline="-25000">
              <a:sym typeface="Symbol" panose="05050102010706020507" pitchFamily="18" charset="2"/>
            </a:endParaRPr>
          </a:p>
        </p:txBody>
      </p:sp>
      <p:grpSp>
        <p:nvGrpSpPr>
          <p:cNvPr id="65676" name="Group 140"/>
          <p:cNvGrpSpPr/>
          <p:nvPr/>
        </p:nvGrpSpPr>
        <p:grpSpPr>
          <a:xfrm>
            <a:off x="1547813" y="2133600"/>
            <a:ext cx="2590800" cy="990600"/>
            <a:chOff x="720" y="2736"/>
            <a:chExt cx="1632" cy="624"/>
          </a:xfrm>
        </p:grpSpPr>
        <p:sp>
          <p:nvSpPr>
            <p:cNvPr id="60454" name="Rectangle 141"/>
            <p:cNvSpPr/>
            <p:nvPr/>
          </p:nvSpPr>
          <p:spPr>
            <a:xfrm>
              <a:off x="720" y="2976"/>
              <a:ext cx="816"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rgbClr val="FF0000"/>
                  </a:solidFill>
                </a:rPr>
                <a:t>Left</a:t>
              </a:r>
              <a:endParaRPr lang="en-US" altLang="zh-CN" sz="2000" b="1"/>
            </a:p>
          </p:txBody>
        </p:sp>
        <p:sp>
          <p:nvSpPr>
            <p:cNvPr id="60455" name="Rectangle 142"/>
            <p:cNvSpPr/>
            <p:nvPr/>
          </p:nvSpPr>
          <p:spPr>
            <a:xfrm>
              <a:off x="1536" y="2976"/>
              <a:ext cx="816"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Right</a:t>
              </a:r>
              <a:endParaRPr lang="en-US" altLang="zh-CN" sz="2000" b="1"/>
            </a:p>
          </p:txBody>
        </p:sp>
        <p:sp>
          <p:nvSpPr>
            <p:cNvPr id="60456" name="Rectangle 143"/>
            <p:cNvSpPr/>
            <p:nvPr/>
          </p:nvSpPr>
          <p:spPr>
            <a:xfrm>
              <a:off x="720" y="2736"/>
              <a:ext cx="163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Element</a:t>
              </a:r>
              <a:endParaRPr lang="en-US" altLang="zh-CN" sz="2000" b="1"/>
            </a:p>
          </p:txBody>
        </p:sp>
        <p:sp>
          <p:nvSpPr>
            <p:cNvPr id="60457" name="Line 144"/>
            <p:cNvSpPr/>
            <p:nvPr/>
          </p:nvSpPr>
          <p:spPr>
            <a:xfrm flipH="1">
              <a:off x="912" y="3168"/>
              <a:ext cx="144" cy="192"/>
            </a:xfrm>
            <a:prstGeom prst="line">
              <a:avLst/>
            </a:prstGeom>
            <a:ln w="25400" cap="flat" cmpd="sng">
              <a:solidFill>
                <a:schemeClr val="tx1"/>
              </a:solidFill>
              <a:prstDash val="solid"/>
              <a:headEnd type="none" w="med" len="med"/>
              <a:tailEnd type="triangle" w="med" len="med"/>
            </a:ln>
          </p:spPr>
        </p:sp>
        <p:sp>
          <p:nvSpPr>
            <p:cNvPr id="60458" name="Line 145"/>
            <p:cNvSpPr/>
            <p:nvPr/>
          </p:nvSpPr>
          <p:spPr>
            <a:xfrm>
              <a:off x="1920" y="3168"/>
              <a:ext cx="144" cy="192"/>
            </a:xfrm>
            <a:prstGeom prst="line">
              <a:avLst/>
            </a:prstGeom>
            <a:ln w="25400" cap="flat" cmpd="sng">
              <a:solidFill>
                <a:schemeClr val="tx1"/>
              </a:solidFill>
              <a:prstDash val="solid"/>
              <a:headEnd type="none" w="med" len="med"/>
              <a:tailEnd type="triangle" w="med" len="med"/>
            </a:ln>
          </p:spPr>
        </p:sp>
      </p:grpSp>
      <p:sp>
        <p:nvSpPr>
          <p:cNvPr id="60420" name="Rectangle 154"/>
          <p:cNvSpPr/>
          <p:nvPr/>
        </p:nvSpPr>
        <p:spPr>
          <a:xfrm>
            <a:off x="1851025" y="3943350"/>
            <a:ext cx="1198563" cy="387350"/>
          </a:xfrm>
          <a:prstGeom prst="rect">
            <a:avLst/>
          </a:prstGeom>
          <a:solidFill>
            <a:srgbClr val="CAF2CE">
              <a:alpha val="50195"/>
            </a:srgbClr>
          </a:solidFill>
          <a:ln w="25400" cap="sq" cmpd="sng">
            <a:solidFill>
              <a:schemeClr val="bg2"/>
            </a:solidFill>
            <a:prstDash val="solid"/>
            <a:miter/>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005400"/>
                </a:solidFill>
              </a:rPr>
              <a:t>A</a:t>
            </a:r>
            <a:endParaRPr lang="en-US" altLang="zh-CN" sz="2400"/>
          </a:p>
        </p:txBody>
      </p:sp>
      <p:sp>
        <p:nvSpPr>
          <p:cNvPr id="60421" name="Line 155"/>
          <p:cNvSpPr/>
          <p:nvPr/>
        </p:nvSpPr>
        <p:spPr>
          <a:xfrm>
            <a:off x="2151063" y="3943350"/>
            <a:ext cx="0" cy="387350"/>
          </a:xfrm>
          <a:prstGeom prst="line">
            <a:avLst/>
          </a:prstGeom>
          <a:ln w="12700" cap="sq" cmpd="sng">
            <a:solidFill>
              <a:srgbClr val="005400"/>
            </a:solidFill>
            <a:prstDash val="solid"/>
            <a:headEnd type="none" w="sm" len="sm"/>
            <a:tailEnd type="none" w="sm" len="sm"/>
          </a:ln>
        </p:spPr>
      </p:sp>
      <p:sp>
        <p:nvSpPr>
          <p:cNvPr id="60422" name="Line 156"/>
          <p:cNvSpPr/>
          <p:nvPr/>
        </p:nvSpPr>
        <p:spPr>
          <a:xfrm>
            <a:off x="2749550" y="3943350"/>
            <a:ext cx="0" cy="387350"/>
          </a:xfrm>
          <a:prstGeom prst="line">
            <a:avLst/>
          </a:prstGeom>
          <a:ln w="12700" cap="sq" cmpd="sng">
            <a:solidFill>
              <a:srgbClr val="005400"/>
            </a:solidFill>
            <a:prstDash val="solid"/>
            <a:headEnd type="none" w="sm" len="sm"/>
            <a:tailEnd type="none" w="sm" len="sm"/>
          </a:ln>
        </p:spPr>
      </p:sp>
      <p:sp>
        <p:nvSpPr>
          <p:cNvPr id="60423" name="Rectangle 157"/>
          <p:cNvSpPr/>
          <p:nvPr/>
        </p:nvSpPr>
        <p:spPr>
          <a:xfrm>
            <a:off x="3348038" y="4772025"/>
            <a:ext cx="1198562" cy="387350"/>
          </a:xfrm>
          <a:prstGeom prst="rect">
            <a:avLst/>
          </a:prstGeom>
          <a:solidFill>
            <a:srgbClr val="CAF2CE">
              <a:alpha val="50195"/>
            </a:srgbClr>
          </a:solidFill>
          <a:ln w="25400" cap="sq" cmpd="sng">
            <a:solidFill>
              <a:schemeClr val="bg2"/>
            </a:solidFill>
            <a:prstDash val="solid"/>
            <a:miter/>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005400"/>
                </a:solidFill>
              </a:rPr>
              <a:t>D</a:t>
            </a:r>
            <a:endParaRPr lang="en-US" altLang="zh-CN" sz="2400"/>
          </a:p>
        </p:txBody>
      </p:sp>
      <p:sp>
        <p:nvSpPr>
          <p:cNvPr id="60424" name="Line 158"/>
          <p:cNvSpPr/>
          <p:nvPr/>
        </p:nvSpPr>
        <p:spPr>
          <a:xfrm>
            <a:off x="3648075" y="4772025"/>
            <a:ext cx="0" cy="387350"/>
          </a:xfrm>
          <a:prstGeom prst="line">
            <a:avLst/>
          </a:prstGeom>
          <a:ln w="12700" cap="sq" cmpd="sng">
            <a:solidFill>
              <a:srgbClr val="005400"/>
            </a:solidFill>
            <a:prstDash val="solid"/>
            <a:headEnd type="none" w="sm" len="sm"/>
            <a:tailEnd type="none" w="sm" len="sm"/>
          </a:ln>
        </p:spPr>
      </p:sp>
      <p:sp>
        <p:nvSpPr>
          <p:cNvPr id="60425" name="Line 159"/>
          <p:cNvSpPr/>
          <p:nvPr/>
        </p:nvSpPr>
        <p:spPr>
          <a:xfrm>
            <a:off x="4246563" y="4772025"/>
            <a:ext cx="0" cy="387350"/>
          </a:xfrm>
          <a:prstGeom prst="line">
            <a:avLst/>
          </a:prstGeom>
          <a:ln w="12700" cap="sq" cmpd="sng">
            <a:solidFill>
              <a:srgbClr val="005400"/>
            </a:solidFill>
            <a:prstDash val="solid"/>
            <a:headEnd type="none" w="sm" len="sm"/>
            <a:tailEnd type="none" w="sm" len="sm"/>
          </a:ln>
        </p:spPr>
      </p:sp>
      <p:sp>
        <p:nvSpPr>
          <p:cNvPr id="60426" name="Rectangle 160"/>
          <p:cNvSpPr/>
          <p:nvPr/>
        </p:nvSpPr>
        <p:spPr>
          <a:xfrm>
            <a:off x="4845050" y="5600700"/>
            <a:ext cx="1196975" cy="387350"/>
          </a:xfrm>
          <a:prstGeom prst="rect">
            <a:avLst/>
          </a:prstGeom>
          <a:solidFill>
            <a:srgbClr val="CAF2CE">
              <a:alpha val="50195"/>
            </a:srgbClr>
          </a:solidFill>
          <a:ln w="25400" cap="sq" cmpd="sng">
            <a:solidFill>
              <a:schemeClr val="bg2"/>
            </a:solidFill>
            <a:prstDash val="solid"/>
            <a:miter/>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005400"/>
                </a:solidFill>
              </a:rPr>
              <a:t>E</a:t>
            </a:r>
            <a:endParaRPr lang="en-US" altLang="zh-CN" sz="2400"/>
          </a:p>
        </p:txBody>
      </p:sp>
      <p:sp>
        <p:nvSpPr>
          <p:cNvPr id="60427" name="Line 161"/>
          <p:cNvSpPr/>
          <p:nvPr/>
        </p:nvSpPr>
        <p:spPr>
          <a:xfrm>
            <a:off x="5145088" y="5600700"/>
            <a:ext cx="0" cy="387350"/>
          </a:xfrm>
          <a:prstGeom prst="line">
            <a:avLst/>
          </a:prstGeom>
          <a:ln w="12700" cap="sq" cmpd="sng">
            <a:solidFill>
              <a:srgbClr val="005400"/>
            </a:solidFill>
            <a:prstDash val="solid"/>
            <a:headEnd type="none" w="sm" len="sm"/>
            <a:tailEnd type="none" w="sm" len="sm"/>
          </a:ln>
        </p:spPr>
      </p:sp>
      <p:sp>
        <p:nvSpPr>
          <p:cNvPr id="60428" name="Line 162"/>
          <p:cNvSpPr/>
          <p:nvPr/>
        </p:nvSpPr>
        <p:spPr>
          <a:xfrm>
            <a:off x="5743575" y="5600700"/>
            <a:ext cx="0" cy="387350"/>
          </a:xfrm>
          <a:prstGeom prst="line">
            <a:avLst/>
          </a:prstGeom>
          <a:ln w="12700" cap="sq" cmpd="sng">
            <a:solidFill>
              <a:srgbClr val="005400"/>
            </a:solidFill>
            <a:prstDash val="solid"/>
            <a:headEnd type="none" w="sm" len="sm"/>
            <a:tailEnd type="none" w="sm" len="sm"/>
          </a:ln>
        </p:spPr>
      </p:sp>
      <p:sp>
        <p:nvSpPr>
          <p:cNvPr id="60429" name="Rectangle 163"/>
          <p:cNvSpPr/>
          <p:nvPr/>
        </p:nvSpPr>
        <p:spPr>
          <a:xfrm>
            <a:off x="355600" y="4772025"/>
            <a:ext cx="1196975" cy="387350"/>
          </a:xfrm>
          <a:prstGeom prst="rect">
            <a:avLst/>
          </a:prstGeom>
          <a:solidFill>
            <a:srgbClr val="CAF2CE">
              <a:alpha val="50195"/>
            </a:srgbClr>
          </a:solidFill>
          <a:ln w="25400" cap="sq" cmpd="sng">
            <a:solidFill>
              <a:schemeClr val="bg2"/>
            </a:solidFill>
            <a:prstDash val="solid"/>
            <a:miter/>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005400"/>
                </a:solidFill>
              </a:rPr>
              <a:t>B</a:t>
            </a:r>
            <a:endParaRPr lang="en-US" altLang="zh-CN" sz="2400"/>
          </a:p>
        </p:txBody>
      </p:sp>
      <p:sp>
        <p:nvSpPr>
          <p:cNvPr id="60430" name="Line 164"/>
          <p:cNvSpPr/>
          <p:nvPr/>
        </p:nvSpPr>
        <p:spPr>
          <a:xfrm>
            <a:off x="654050" y="4772025"/>
            <a:ext cx="0" cy="387350"/>
          </a:xfrm>
          <a:prstGeom prst="line">
            <a:avLst/>
          </a:prstGeom>
          <a:ln w="12700" cap="sq" cmpd="sng">
            <a:solidFill>
              <a:srgbClr val="005400"/>
            </a:solidFill>
            <a:prstDash val="solid"/>
            <a:headEnd type="none" w="sm" len="sm"/>
            <a:tailEnd type="none" w="sm" len="sm"/>
          </a:ln>
        </p:spPr>
      </p:sp>
      <p:sp>
        <p:nvSpPr>
          <p:cNvPr id="60431" name="Line 165"/>
          <p:cNvSpPr/>
          <p:nvPr/>
        </p:nvSpPr>
        <p:spPr>
          <a:xfrm>
            <a:off x="1252538" y="4772025"/>
            <a:ext cx="0" cy="387350"/>
          </a:xfrm>
          <a:prstGeom prst="line">
            <a:avLst/>
          </a:prstGeom>
          <a:ln w="12700" cap="sq" cmpd="sng">
            <a:solidFill>
              <a:srgbClr val="005400"/>
            </a:solidFill>
            <a:prstDash val="solid"/>
            <a:headEnd type="none" w="sm" len="sm"/>
            <a:tailEnd type="none" w="sm" len="sm"/>
          </a:ln>
        </p:spPr>
      </p:sp>
      <p:sp>
        <p:nvSpPr>
          <p:cNvPr id="60432" name="Rectangle 166"/>
          <p:cNvSpPr/>
          <p:nvPr/>
        </p:nvSpPr>
        <p:spPr>
          <a:xfrm>
            <a:off x="1073150" y="5600700"/>
            <a:ext cx="1196975" cy="387350"/>
          </a:xfrm>
          <a:prstGeom prst="rect">
            <a:avLst/>
          </a:prstGeom>
          <a:solidFill>
            <a:srgbClr val="CAF2CE">
              <a:alpha val="50195"/>
            </a:srgbClr>
          </a:solidFill>
          <a:ln w="25400" cap="sq" cmpd="sng">
            <a:solidFill>
              <a:schemeClr val="bg2"/>
            </a:solidFill>
            <a:prstDash val="solid"/>
            <a:miter/>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005400"/>
                </a:solidFill>
              </a:rPr>
              <a:t>C</a:t>
            </a:r>
            <a:endParaRPr lang="en-US" altLang="zh-CN" sz="2400"/>
          </a:p>
        </p:txBody>
      </p:sp>
      <p:sp>
        <p:nvSpPr>
          <p:cNvPr id="60433" name="Line 167"/>
          <p:cNvSpPr/>
          <p:nvPr/>
        </p:nvSpPr>
        <p:spPr>
          <a:xfrm>
            <a:off x="1373188" y="5600700"/>
            <a:ext cx="0" cy="387350"/>
          </a:xfrm>
          <a:prstGeom prst="line">
            <a:avLst/>
          </a:prstGeom>
          <a:ln w="12700" cap="sq" cmpd="sng">
            <a:solidFill>
              <a:srgbClr val="005400"/>
            </a:solidFill>
            <a:prstDash val="solid"/>
            <a:headEnd type="none" w="sm" len="sm"/>
            <a:tailEnd type="none" w="sm" len="sm"/>
          </a:ln>
        </p:spPr>
      </p:sp>
      <p:sp>
        <p:nvSpPr>
          <p:cNvPr id="60434" name="Line 168"/>
          <p:cNvSpPr/>
          <p:nvPr/>
        </p:nvSpPr>
        <p:spPr>
          <a:xfrm>
            <a:off x="1971675" y="5600700"/>
            <a:ext cx="0" cy="387350"/>
          </a:xfrm>
          <a:prstGeom prst="line">
            <a:avLst/>
          </a:prstGeom>
          <a:ln w="12700" cap="sq" cmpd="sng">
            <a:solidFill>
              <a:srgbClr val="005400"/>
            </a:solidFill>
            <a:prstDash val="solid"/>
            <a:headEnd type="none" w="sm" len="sm"/>
            <a:tailEnd type="none" w="sm" len="sm"/>
          </a:ln>
        </p:spPr>
      </p:sp>
      <p:sp>
        <p:nvSpPr>
          <p:cNvPr id="60435" name="Rectangle 169"/>
          <p:cNvSpPr/>
          <p:nvPr/>
        </p:nvSpPr>
        <p:spPr>
          <a:xfrm>
            <a:off x="4127500" y="6429375"/>
            <a:ext cx="1196975" cy="387350"/>
          </a:xfrm>
          <a:prstGeom prst="rect">
            <a:avLst/>
          </a:prstGeom>
          <a:solidFill>
            <a:srgbClr val="CAF2CE">
              <a:alpha val="50195"/>
            </a:srgbClr>
          </a:solidFill>
          <a:ln w="25400" cap="sq" cmpd="sng">
            <a:solidFill>
              <a:schemeClr val="bg2"/>
            </a:solidFill>
            <a:prstDash val="solid"/>
            <a:miter/>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005400"/>
                </a:solidFill>
              </a:rPr>
              <a:t>F</a:t>
            </a:r>
            <a:endParaRPr lang="en-US" altLang="zh-CN" sz="2400"/>
          </a:p>
        </p:txBody>
      </p:sp>
      <p:sp>
        <p:nvSpPr>
          <p:cNvPr id="60436" name="Line 170"/>
          <p:cNvSpPr/>
          <p:nvPr/>
        </p:nvSpPr>
        <p:spPr>
          <a:xfrm>
            <a:off x="4425950" y="6429375"/>
            <a:ext cx="0" cy="387350"/>
          </a:xfrm>
          <a:prstGeom prst="line">
            <a:avLst/>
          </a:prstGeom>
          <a:ln w="12700" cap="sq" cmpd="sng">
            <a:solidFill>
              <a:srgbClr val="005400"/>
            </a:solidFill>
            <a:prstDash val="solid"/>
            <a:headEnd type="none" w="sm" len="sm"/>
            <a:tailEnd type="none" w="sm" len="sm"/>
          </a:ln>
        </p:spPr>
      </p:sp>
      <p:sp>
        <p:nvSpPr>
          <p:cNvPr id="60437" name="Line 171"/>
          <p:cNvSpPr/>
          <p:nvPr/>
        </p:nvSpPr>
        <p:spPr>
          <a:xfrm>
            <a:off x="5024438" y="6429375"/>
            <a:ext cx="0" cy="387350"/>
          </a:xfrm>
          <a:prstGeom prst="line">
            <a:avLst/>
          </a:prstGeom>
          <a:ln w="12700" cap="sq" cmpd="sng">
            <a:solidFill>
              <a:srgbClr val="005400"/>
            </a:solidFill>
            <a:prstDash val="solid"/>
            <a:headEnd type="none" w="sm" len="sm"/>
            <a:tailEnd type="none" w="sm" len="sm"/>
          </a:ln>
        </p:spPr>
      </p:sp>
      <p:sp>
        <p:nvSpPr>
          <p:cNvPr id="60438" name="Text Box 172"/>
          <p:cNvSpPr txBox="1"/>
          <p:nvPr/>
        </p:nvSpPr>
        <p:spPr>
          <a:xfrm>
            <a:off x="4111625" y="6400800"/>
            <a:ext cx="360363" cy="45720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rgbClr val="FF3300"/>
                </a:solidFill>
                <a:sym typeface="Symbol" panose="05050102010706020507" pitchFamily="18" charset="2"/>
              </a:rPr>
              <a:t></a:t>
            </a:r>
            <a:endParaRPr lang="en-US" altLang="zh-CN" sz="2400"/>
          </a:p>
        </p:txBody>
      </p:sp>
      <p:sp>
        <p:nvSpPr>
          <p:cNvPr id="60439" name="Text Box 173"/>
          <p:cNvSpPr txBox="1"/>
          <p:nvPr/>
        </p:nvSpPr>
        <p:spPr>
          <a:xfrm>
            <a:off x="4975225" y="6400800"/>
            <a:ext cx="36830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rgbClr val="FF3300"/>
                </a:solidFill>
                <a:sym typeface="Symbol" panose="05050102010706020507" pitchFamily="18" charset="2"/>
              </a:rPr>
              <a:t></a:t>
            </a:r>
            <a:endParaRPr lang="en-US" altLang="zh-CN" sz="2400"/>
          </a:p>
        </p:txBody>
      </p:sp>
      <p:sp>
        <p:nvSpPr>
          <p:cNvPr id="60440" name="Text Box 174"/>
          <p:cNvSpPr txBox="1"/>
          <p:nvPr/>
        </p:nvSpPr>
        <p:spPr>
          <a:xfrm>
            <a:off x="5695950" y="5608638"/>
            <a:ext cx="36830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rgbClr val="FF3300"/>
                </a:solidFill>
                <a:sym typeface="Symbol" panose="05050102010706020507" pitchFamily="18" charset="2"/>
              </a:rPr>
              <a:t></a:t>
            </a:r>
            <a:endParaRPr lang="en-US" altLang="zh-CN" sz="2400"/>
          </a:p>
        </p:txBody>
      </p:sp>
      <p:sp>
        <p:nvSpPr>
          <p:cNvPr id="60441" name="Text Box 175"/>
          <p:cNvSpPr txBox="1"/>
          <p:nvPr/>
        </p:nvSpPr>
        <p:spPr>
          <a:xfrm>
            <a:off x="3319463" y="4672013"/>
            <a:ext cx="36830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rgbClr val="FF3300"/>
                </a:solidFill>
                <a:sym typeface="Symbol" panose="05050102010706020507" pitchFamily="18" charset="2"/>
              </a:rPr>
              <a:t></a:t>
            </a:r>
            <a:endParaRPr lang="en-US" altLang="zh-CN" sz="2400"/>
          </a:p>
        </p:txBody>
      </p:sp>
      <p:sp>
        <p:nvSpPr>
          <p:cNvPr id="60442" name="Text Box 176"/>
          <p:cNvSpPr txBox="1"/>
          <p:nvPr/>
        </p:nvSpPr>
        <p:spPr>
          <a:xfrm>
            <a:off x="1014413" y="5537200"/>
            <a:ext cx="36830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rgbClr val="FF3300"/>
                </a:solidFill>
                <a:sym typeface="Symbol" panose="05050102010706020507" pitchFamily="18" charset="2"/>
              </a:rPr>
              <a:t></a:t>
            </a:r>
            <a:endParaRPr lang="en-US" altLang="zh-CN" sz="2400"/>
          </a:p>
        </p:txBody>
      </p:sp>
      <p:sp>
        <p:nvSpPr>
          <p:cNvPr id="60443" name="Text Box 177"/>
          <p:cNvSpPr txBox="1"/>
          <p:nvPr/>
        </p:nvSpPr>
        <p:spPr>
          <a:xfrm>
            <a:off x="1951038" y="5537200"/>
            <a:ext cx="36830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rgbClr val="FF3300"/>
                </a:solidFill>
                <a:sym typeface="Symbol" panose="05050102010706020507" pitchFamily="18" charset="2"/>
              </a:rPr>
              <a:t></a:t>
            </a:r>
            <a:endParaRPr lang="en-US" altLang="zh-CN" sz="2400"/>
          </a:p>
        </p:txBody>
      </p:sp>
      <p:sp>
        <p:nvSpPr>
          <p:cNvPr id="60444" name="Text Box 178"/>
          <p:cNvSpPr txBox="1"/>
          <p:nvPr/>
        </p:nvSpPr>
        <p:spPr>
          <a:xfrm>
            <a:off x="295275" y="4745038"/>
            <a:ext cx="368300"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rgbClr val="FF3300"/>
                </a:solidFill>
                <a:sym typeface="Symbol" panose="05050102010706020507" pitchFamily="18" charset="2"/>
              </a:rPr>
              <a:t></a:t>
            </a:r>
            <a:endParaRPr lang="en-US" altLang="zh-CN" sz="2400"/>
          </a:p>
        </p:txBody>
      </p:sp>
      <p:sp>
        <p:nvSpPr>
          <p:cNvPr id="60445" name="Line 179"/>
          <p:cNvSpPr/>
          <p:nvPr/>
        </p:nvSpPr>
        <p:spPr>
          <a:xfrm flipH="1">
            <a:off x="954088" y="4110038"/>
            <a:ext cx="1017587" cy="661987"/>
          </a:xfrm>
          <a:prstGeom prst="line">
            <a:avLst/>
          </a:prstGeom>
          <a:ln w="38100" cap="sq" cmpd="sng">
            <a:solidFill>
              <a:srgbClr val="005400"/>
            </a:solidFill>
            <a:prstDash val="solid"/>
            <a:headEnd type="none" w="sm" len="sm"/>
            <a:tailEnd type="none" w="sm" len="sm"/>
          </a:ln>
        </p:spPr>
      </p:sp>
      <p:sp>
        <p:nvSpPr>
          <p:cNvPr id="60446" name="Line 180"/>
          <p:cNvSpPr/>
          <p:nvPr/>
        </p:nvSpPr>
        <p:spPr>
          <a:xfrm>
            <a:off x="2870200" y="4110038"/>
            <a:ext cx="1076325" cy="661987"/>
          </a:xfrm>
          <a:prstGeom prst="line">
            <a:avLst/>
          </a:prstGeom>
          <a:ln w="38100" cap="sq" cmpd="sng">
            <a:solidFill>
              <a:srgbClr val="005400"/>
            </a:solidFill>
            <a:prstDash val="solid"/>
            <a:headEnd type="none" w="sm" len="sm"/>
            <a:tailEnd type="none" w="sm" len="sm"/>
          </a:ln>
        </p:spPr>
      </p:sp>
      <p:sp>
        <p:nvSpPr>
          <p:cNvPr id="60447" name="Line 181"/>
          <p:cNvSpPr/>
          <p:nvPr/>
        </p:nvSpPr>
        <p:spPr>
          <a:xfrm>
            <a:off x="1373188" y="4938713"/>
            <a:ext cx="298450" cy="661987"/>
          </a:xfrm>
          <a:prstGeom prst="line">
            <a:avLst/>
          </a:prstGeom>
          <a:ln w="38100" cap="sq" cmpd="sng">
            <a:solidFill>
              <a:srgbClr val="005400"/>
            </a:solidFill>
            <a:prstDash val="solid"/>
            <a:headEnd type="none" w="sm" len="sm"/>
            <a:tailEnd type="none" w="sm" len="sm"/>
          </a:ln>
        </p:spPr>
      </p:sp>
      <p:sp>
        <p:nvSpPr>
          <p:cNvPr id="60448" name="Line 182"/>
          <p:cNvSpPr/>
          <p:nvPr/>
        </p:nvSpPr>
        <p:spPr>
          <a:xfrm>
            <a:off x="4365625" y="4938713"/>
            <a:ext cx="1077913" cy="661987"/>
          </a:xfrm>
          <a:prstGeom prst="line">
            <a:avLst/>
          </a:prstGeom>
          <a:ln w="38100" cap="sq" cmpd="sng">
            <a:solidFill>
              <a:srgbClr val="005400"/>
            </a:solidFill>
            <a:prstDash val="solid"/>
            <a:headEnd type="none" w="sm" len="sm"/>
            <a:tailEnd type="none" w="sm" len="sm"/>
          </a:ln>
        </p:spPr>
      </p:sp>
      <p:sp>
        <p:nvSpPr>
          <p:cNvPr id="60449" name="Line 183"/>
          <p:cNvSpPr/>
          <p:nvPr/>
        </p:nvSpPr>
        <p:spPr>
          <a:xfrm flipH="1">
            <a:off x="4725988" y="5767388"/>
            <a:ext cx="238125" cy="661987"/>
          </a:xfrm>
          <a:prstGeom prst="line">
            <a:avLst/>
          </a:prstGeom>
          <a:ln w="38100" cap="sq" cmpd="sng">
            <a:solidFill>
              <a:srgbClr val="005400"/>
            </a:solidFill>
            <a:prstDash val="solid"/>
            <a:headEnd type="none" w="sm" len="sm"/>
            <a:tailEnd type="none" w="sm" len="sm"/>
          </a:ln>
        </p:spPr>
      </p:sp>
      <p:sp>
        <p:nvSpPr>
          <p:cNvPr id="60450" name="Freeform 184"/>
          <p:cNvSpPr/>
          <p:nvPr/>
        </p:nvSpPr>
        <p:spPr>
          <a:xfrm>
            <a:off x="1014413" y="3348038"/>
            <a:ext cx="1436687" cy="606425"/>
          </a:xfrm>
          <a:custGeom>
            <a:avLst/>
            <a:gdLst/>
            <a:ahLst/>
            <a:cxnLst>
              <a:cxn ang="0">
                <a:pos x="0" y="0"/>
              </a:cxn>
              <a:cxn ang="0">
                <a:pos x="2147483646" y="2147483646"/>
              </a:cxn>
              <a:cxn ang="0">
                <a:pos x="2147483646" y="2147483646"/>
              </a:cxn>
              <a:cxn ang="0">
                <a:pos x="2147483646" y="2147483646"/>
              </a:cxn>
            </a:cxnLst>
            <a:pathLst>
              <a:path w="720" h="528">
                <a:moveTo>
                  <a:pt x="0" y="0"/>
                </a:moveTo>
                <a:cubicBezTo>
                  <a:pt x="260" y="4"/>
                  <a:pt x="520" y="8"/>
                  <a:pt x="576" y="48"/>
                </a:cubicBezTo>
                <a:cubicBezTo>
                  <a:pt x="632" y="88"/>
                  <a:pt x="312" y="160"/>
                  <a:pt x="336" y="240"/>
                </a:cubicBezTo>
                <a:cubicBezTo>
                  <a:pt x="360" y="320"/>
                  <a:pt x="656" y="480"/>
                  <a:pt x="720" y="528"/>
                </a:cubicBezTo>
              </a:path>
            </a:pathLst>
          </a:custGeom>
          <a:noFill/>
          <a:ln w="38100" cap="sq" cmpd="sng">
            <a:solidFill>
              <a:schemeClr val="tx1">
                <a:alpha val="100000"/>
              </a:schemeClr>
            </a:solidFill>
            <a:prstDash val="solid"/>
            <a:round/>
            <a:headEnd type="none" w="sm" len="sm"/>
            <a:tailEnd type="arrow" w="med" len="lg"/>
          </a:ln>
        </p:spPr>
        <p:txBody>
          <a:bodyPr/>
          <a:p>
            <a:endParaRPr lang="zh-CN" altLang="en-US"/>
          </a:p>
        </p:txBody>
      </p:sp>
      <p:sp>
        <p:nvSpPr>
          <p:cNvPr id="60451" name="Text Box 185"/>
          <p:cNvSpPr txBox="1"/>
          <p:nvPr/>
        </p:nvSpPr>
        <p:spPr>
          <a:xfrm>
            <a:off x="366713" y="2852738"/>
            <a:ext cx="725487" cy="45720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rgbClr val="FF3300"/>
                </a:solidFill>
              </a:rPr>
              <a:t>root</a:t>
            </a:r>
            <a:endParaRPr lang="en-US" altLang="zh-CN" sz="2400"/>
          </a:p>
        </p:txBody>
      </p:sp>
      <p:sp>
        <p:nvSpPr>
          <p:cNvPr id="60452" name="Text Box 186" descr="再生纸"/>
          <p:cNvSpPr txBox="1"/>
          <p:nvPr/>
        </p:nvSpPr>
        <p:spPr>
          <a:xfrm>
            <a:off x="611188" y="1628775"/>
            <a:ext cx="2770187" cy="457200"/>
          </a:xfrm>
          <a:prstGeom prst="rect">
            <a:avLst/>
          </a:prstGeom>
          <a:noFill/>
          <a:ln w="254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t>Binary Linked Tree</a:t>
            </a:r>
            <a:endParaRPr lang="en-US" altLang="zh-CN" sz="2400" b="1"/>
          </a:p>
        </p:txBody>
      </p:sp>
      <p:sp>
        <p:nvSpPr>
          <p:cNvPr id="60453" name="Text Box 187" descr="再生纸"/>
          <p:cNvSpPr txBox="1"/>
          <p:nvPr/>
        </p:nvSpPr>
        <p:spPr>
          <a:xfrm>
            <a:off x="4284663" y="2420938"/>
            <a:ext cx="4859337" cy="2014537"/>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a:t>struct </a:t>
            </a:r>
            <a:r>
              <a:rPr lang="en-US" altLang="zh-CN" sz="1800"/>
              <a:t>Bi</a:t>
            </a:r>
            <a:r>
              <a:rPr lang="en-US" altLang="zh-CN" sz="1800"/>
              <a:t>TreeNode</a:t>
            </a:r>
            <a:endParaRPr lang="en-US" altLang="zh-CN" sz="1800"/>
          </a:p>
          <a:p>
            <a:pPr marL="0" lvl="0" indent="0" eaLnBrk="1" hangingPunct="1">
              <a:spcBef>
                <a:spcPct val="0"/>
              </a:spcBef>
              <a:buNone/>
            </a:pPr>
            <a:r>
              <a:rPr lang="en-US" altLang="zh-CN" sz="1800"/>
              <a:t>        {</a:t>
            </a:r>
            <a:endParaRPr lang="en-US" altLang="zh-CN" sz="1800"/>
          </a:p>
          <a:p>
            <a:pPr marL="0" lvl="0" indent="0" eaLnBrk="1" hangingPunct="1">
              <a:spcBef>
                <a:spcPct val="0"/>
              </a:spcBef>
              <a:buNone/>
            </a:pPr>
            <a:r>
              <a:rPr lang="en-US" altLang="zh-CN" sz="1800"/>
              <a:t>            ElementType Element;</a:t>
            </a:r>
            <a:endParaRPr lang="en-US" altLang="zh-CN" sz="1800"/>
          </a:p>
          <a:p>
            <a:pPr marL="0" lvl="0" indent="0" eaLnBrk="1" hangingPunct="1">
              <a:spcBef>
                <a:spcPct val="0"/>
              </a:spcBef>
              <a:buNone/>
            </a:pPr>
            <a:r>
              <a:rPr lang="en-US" altLang="zh-CN" sz="1800"/>
              <a:t> </a:t>
            </a:r>
            <a:r>
              <a:rPr lang="en-US" altLang="zh-CN" sz="1800"/>
              <a:t>           </a:t>
            </a:r>
            <a:r>
              <a:rPr lang="en-US" altLang="zh-CN" sz="1800"/>
              <a:t>struct </a:t>
            </a:r>
            <a:r>
              <a:rPr lang="en-US" altLang="zh-CN" sz="1800"/>
              <a:t>Bi</a:t>
            </a:r>
            <a:r>
              <a:rPr lang="en-US" altLang="zh-CN" sz="1800"/>
              <a:t>TreeNode </a:t>
            </a:r>
            <a:r>
              <a:rPr lang="en-US" altLang="zh-CN" sz="1800"/>
              <a:t>*Left</a:t>
            </a:r>
            <a:r>
              <a:rPr lang="en-US" altLang="zh-CN" sz="1800"/>
              <a:t>;</a:t>
            </a:r>
            <a:endParaRPr lang="en-US" altLang="zh-CN" sz="1800"/>
          </a:p>
          <a:p>
            <a:pPr marL="0" lvl="0" indent="0" eaLnBrk="1" hangingPunct="1">
              <a:spcBef>
                <a:spcPct val="0"/>
              </a:spcBef>
              <a:buNone/>
            </a:pPr>
            <a:r>
              <a:rPr lang="en-US" altLang="zh-CN" sz="1800"/>
              <a:t>           </a:t>
            </a:r>
            <a:r>
              <a:rPr lang="en-US" altLang="zh-CN" sz="1800"/>
              <a:t> struct </a:t>
            </a:r>
            <a:r>
              <a:rPr lang="en-US" altLang="zh-CN" sz="1800"/>
              <a:t>Bi</a:t>
            </a:r>
            <a:r>
              <a:rPr lang="en-US" altLang="zh-CN" sz="1800"/>
              <a:t>TreeNode </a:t>
            </a:r>
            <a:r>
              <a:rPr lang="en-US" altLang="zh-CN" sz="1800"/>
              <a:t>*Right</a:t>
            </a:r>
            <a:r>
              <a:rPr lang="en-US" altLang="zh-CN" sz="1800"/>
              <a:t>;</a:t>
            </a:r>
            <a:endParaRPr lang="en-US" altLang="zh-CN" sz="1800"/>
          </a:p>
          <a:p>
            <a:pPr marL="0" lvl="0" indent="0" eaLnBrk="1" hangingPunct="1">
              <a:spcBef>
                <a:spcPct val="0"/>
              </a:spcBef>
              <a:buNone/>
            </a:pPr>
            <a:r>
              <a:rPr lang="en-US" altLang="zh-CN" sz="1800"/>
              <a:t>        };</a:t>
            </a:r>
            <a:endParaRPr lang="en-US" altLang="zh-CN" sz="1800"/>
          </a:p>
          <a:p>
            <a:pPr marL="0" lvl="0" indent="0" eaLnBrk="1" hangingPunct="1">
              <a:spcBef>
                <a:spcPct val="0"/>
              </a:spcBef>
              <a:buNone/>
            </a:pPr>
            <a:r>
              <a:rPr lang="en-US" altLang="zh-CN" sz="1800"/>
              <a:t>typedef struct BiTreeNode *Position , *BiTree;</a:t>
            </a:r>
            <a:r>
              <a:rPr lang="en-US" altLang="en-US" sz="1800"/>
              <a:t> </a:t>
            </a:r>
            <a:endParaRPr lang="en-US" altLang="zh-CN"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wipe(left)">
                                      <p:cBhvr>
                                        <p:cTn id="7" dur="500"/>
                                        <p:tgtEl>
                                          <p:spTgt spid="65538"/>
                                        </p:tgtEl>
                                      </p:cBhvr>
                                    </p:animEffect>
                                  </p:childTnLst>
                                  <p:subTnLst>
                                    <p:audio>
                                      <p:cMediaNode>
                                        <p:cTn display="0" masterRel="sameClick">
                                          <p:stCondLst>
                                            <p:cond evt="begin" delay="0">
                                              <p:tn val="5"/>
                                            </p:cond>
                                          </p:stCondLst>
                                          <p:endCondLst>
                                            <p:cond evt="onStopAudio" delay="0">
                                              <p:tgtEl>
                                                <p:sldTgt/>
                                              </p:tgtEl>
                                            </p:cond>
                                          </p:endCondLst>
                                        </p:cTn>
                                        <p:tgtEl>
                                          <p:sndTgt r:embed="rId1" name="TYPE.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65539"/>
                                        </p:tgtEl>
                                        <p:attrNameLst>
                                          <p:attrName>style.visibility</p:attrName>
                                        </p:attrNameLst>
                                      </p:cBhvr>
                                      <p:to>
                                        <p:strVal val="visible"/>
                                      </p:to>
                                    </p:set>
                                    <p:animEffect transition="in" filter="strips(downRight)">
                                      <p:cBhvr>
                                        <p:cTn id="12" dur="500"/>
                                        <p:tgtEl>
                                          <p:spTgt spid="65539"/>
                                        </p:tgtEl>
                                      </p:cBhvr>
                                    </p:animEffect>
                                  </p:childTnLst>
                                  <p:subTnLst>
                                    <p:audio>
                                      <p:cMediaNode>
                                        <p:cTn display="0" masterRel="sameClick">
                                          <p:stCondLst>
                                            <p:cond evt="begin" delay="0">
                                              <p:tn val="10"/>
                                            </p:cond>
                                          </p:stCondLst>
                                          <p:endCondLst>
                                            <p:cond evt="onStopAudio" delay="0">
                                              <p:tgtEl>
                                                <p:sldTgt/>
                                              </p:tgtEl>
                                            </p:cond>
                                          </p:endCondLst>
                                        </p:cTn>
                                        <p:tgtEl>
                                          <p:sndTgt r:embed="rId2" name="PROJCTOR.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nodeType="clickEffect">
                                  <p:stCondLst>
                                    <p:cond delay="0"/>
                                  </p:stCondLst>
                                  <p:childTnLst>
                                    <p:set>
                                      <p:cBhvr>
                                        <p:cTn id="16" dur="1" fill="hold">
                                          <p:stCondLst>
                                            <p:cond delay="0"/>
                                          </p:stCondLst>
                                        </p:cTn>
                                        <p:tgtEl>
                                          <p:spTgt spid="65676"/>
                                        </p:tgtEl>
                                        <p:attrNameLst>
                                          <p:attrName>style.visibility</p:attrName>
                                        </p:attrNameLst>
                                      </p:cBhvr>
                                      <p:to>
                                        <p:strVal val="visible"/>
                                      </p:to>
                                    </p:set>
                                    <p:animEffect transition="in" filter="box(out)">
                                      <p:cBhvr>
                                        <p:cTn id="17" dur="500"/>
                                        <p:tgtEl>
                                          <p:spTgt spid="65676"/>
                                        </p:tgtEl>
                                      </p:cBhvr>
                                    </p:animEffect>
                                  </p:childTnLst>
                                  <p:subTnLst>
                                    <p:audio>
                                      <p:cMediaNode>
                                        <p:cTn display="0" masterRel="sameClick">
                                          <p:stCondLst>
                                            <p:cond evt="begin" delay="0">
                                              <p:tn val="15"/>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6553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1" name="Text Box 2"/>
          <p:cNvSpPr txBox="1"/>
          <p:nvPr/>
        </p:nvSpPr>
        <p:spPr>
          <a:xfrm>
            <a:off x="457200" y="0"/>
            <a:ext cx="5257800" cy="10048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u="sng"/>
              <a:t>CHAPTER  </a:t>
            </a:r>
            <a:r>
              <a:rPr lang="en-US" altLang="zh-CN" sz="2400" b="1" u="sng"/>
              <a:t>4</a:t>
            </a:r>
            <a:endParaRPr lang="en-US" altLang="zh-CN" sz="2400" b="1" u="sng"/>
          </a:p>
          <a:p>
            <a:pPr marL="0" lvl="0" indent="0" eaLnBrk="1" hangingPunct="1">
              <a:spcBef>
                <a:spcPct val="50000"/>
              </a:spcBef>
              <a:buNone/>
            </a:pPr>
            <a:r>
              <a:rPr lang="en-US" altLang="zh-CN" sz="2400" b="1">
                <a:latin typeface="Arial" panose="020B0604020202020204" pitchFamily="34" charset="0"/>
              </a:rPr>
              <a:t>TREES</a:t>
            </a:r>
            <a:endParaRPr lang="en-US" altLang="zh-CN" sz="2400" b="1"/>
          </a:p>
        </p:txBody>
      </p:sp>
      <p:sp>
        <p:nvSpPr>
          <p:cNvPr id="30722" name="Text Box 3"/>
          <p:cNvSpPr txBox="1"/>
          <p:nvPr/>
        </p:nvSpPr>
        <p:spPr>
          <a:xfrm>
            <a:off x="3048000" y="228600"/>
            <a:ext cx="48768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ym typeface="Webdings" panose="05030102010509060703" pitchFamily="18" charset="2"/>
              </a:rPr>
              <a:t>§1  Preliminaries</a:t>
            </a:r>
            <a:endParaRPr lang="en-US" altLang="zh-CN" sz="2400" b="1"/>
          </a:p>
        </p:txBody>
      </p:sp>
      <p:sp>
        <p:nvSpPr>
          <p:cNvPr id="30723" name="Text Box 4"/>
          <p:cNvSpPr txBox="1"/>
          <p:nvPr/>
        </p:nvSpPr>
        <p:spPr>
          <a:xfrm>
            <a:off x="3429000" y="838200"/>
            <a:ext cx="2971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1.  Terminology</a:t>
            </a:r>
            <a:endParaRPr lang="en-US" altLang="zh-CN" sz="2400" b="1"/>
          </a:p>
        </p:txBody>
      </p:sp>
      <p:grpSp>
        <p:nvGrpSpPr>
          <p:cNvPr id="2110" name="Group 62"/>
          <p:cNvGrpSpPr/>
          <p:nvPr/>
        </p:nvGrpSpPr>
        <p:grpSpPr>
          <a:xfrm>
            <a:off x="185738" y="1773238"/>
            <a:ext cx="3262312" cy="2971800"/>
            <a:chOff x="3072" y="1536"/>
            <a:chExt cx="2055" cy="1872"/>
          </a:xfrm>
        </p:grpSpPr>
        <p:pic>
          <p:nvPicPr>
            <p:cNvPr id="30727" name="Picture 49" descr="family5_face"/>
            <p:cNvPicPr>
              <a:picLocks noChangeAspect="1"/>
            </p:cNvPicPr>
            <p:nvPr/>
          </p:nvPicPr>
          <p:blipFill>
            <a:blip r:embed="rId1"/>
            <a:stretch>
              <a:fillRect/>
            </a:stretch>
          </p:blipFill>
          <p:spPr>
            <a:xfrm>
              <a:off x="3840" y="1536"/>
              <a:ext cx="432" cy="432"/>
            </a:xfrm>
            <a:prstGeom prst="rect">
              <a:avLst/>
            </a:prstGeom>
            <a:noFill/>
            <a:ln w="25400">
              <a:noFill/>
            </a:ln>
          </p:spPr>
        </p:pic>
        <p:pic>
          <p:nvPicPr>
            <p:cNvPr id="30728" name="Picture 50" descr="family4_face"/>
            <p:cNvPicPr>
              <a:picLocks noChangeAspect="1"/>
            </p:cNvPicPr>
            <p:nvPr/>
          </p:nvPicPr>
          <p:blipFill>
            <a:blip r:embed="rId2"/>
            <a:stretch>
              <a:fillRect/>
            </a:stretch>
          </p:blipFill>
          <p:spPr>
            <a:xfrm>
              <a:off x="3312" y="2304"/>
              <a:ext cx="432" cy="432"/>
            </a:xfrm>
            <a:prstGeom prst="rect">
              <a:avLst/>
            </a:prstGeom>
            <a:noFill/>
            <a:ln w="25400">
              <a:noFill/>
            </a:ln>
          </p:spPr>
        </p:pic>
        <p:pic>
          <p:nvPicPr>
            <p:cNvPr id="30729" name="Picture 51" descr="family8_face"/>
            <p:cNvPicPr>
              <a:picLocks noChangeAspect="1"/>
            </p:cNvPicPr>
            <p:nvPr/>
          </p:nvPicPr>
          <p:blipFill>
            <a:blip r:embed="rId3"/>
            <a:stretch>
              <a:fillRect/>
            </a:stretch>
          </p:blipFill>
          <p:spPr>
            <a:xfrm>
              <a:off x="4416" y="2304"/>
              <a:ext cx="432" cy="432"/>
            </a:xfrm>
            <a:prstGeom prst="rect">
              <a:avLst/>
            </a:prstGeom>
            <a:noFill/>
            <a:ln w="25400">
              <a:noFill/>
            </a:ln>
          </p:spPr>
        </p:pic>
        <p:pic>
          <p:nvPicPr>
            <p:cNvPr id="30730" name="Picture 52" descr="family1_face"/>
            <p:cNvPicPr>
              <a:picLocks noChangeAspect="1"/>
            </p:cNvPicPr>
            <p:nvPr/>
          </p:nvPicPr>
          <p:blipFill>
            <a:blip r:embed="rId4"/>
            <a:stretch>
              <a:fillRect/>
            </a:stretch>
          </p:blipFill>
          <p:spPr>
            <a:xfrm>
              <a:off x="3600" y="2976"/>
              <a:ext cx="432" cy="432"/>
            </a:xfrm>
            <a:prstGeom prst="rect">
              <a:avLst/>
            </a:prstGeom>
            <a:noFill/>
            <a:ln w="25400">
              <a:noFill/>
            </a:ln>
          </p:spPr>
        </p:pic>
        <p:pic>
          <p:nvPicPr>
            <p:cNvPr id="30731" name="Picture 53" descr="family4_face"/>
            <p:cNvPicPr>
              <a:picLocks noChangeAspect="1"/>
            </p:cNvPicPr>
            <p:nvPr/>
          </p:nvPicPr>
          <p:blipFill>
            <a:blip r:embed="rId5"/>
            <a:stretch>
              <a:fillRect/>
            </a:stretch>
          </p:blipFill>
          <p:spPr>
            <a:xfrm>
              <a:off x="3072" y="2976"/>
              <a:ext cx="423" cy="423"/>
            </a:xfrm>
            <a:prstGeom prst="rect">
              <a:avLst/>
            </a:prstGeom>
            <a:noFill/>
            <a:ln w="25400">
              <a:noFill/>
            </a:ln>
          </p:spPr>
        </p:pic>
        <p:pic>
          <p:nvPicPr>
            <p:cNvPr id="30732" name="Picture 54" descr="family7_face"/>
            <p:cNvPicPr>
              <a:picLocks noChangeAspect="1"/>
            </p:cNvPicPr>
            <p:nvPr/>
          </p:nvPicPr>
          <p:blipFill>
            <a:blip r:embed="rId6"/>
            <a:stretch>
              <a:fillRect/>
            </a:stretch>
          </p:blipFill>
          <p:spPr>
            <a:xfrm>
              <a:off x="4176" y="2976"/>
              <a:ext cx="423" cy="423"/>
            </a:xfrm>
            <a:prstGeom prst="rect">
              <a:avLst/>
            </a:prstGeom>
            <a:noFill/>
            <a:ln w="25400">
              <a:noFill/>
            </a:ln>
          </p:spPr>
        </p:pic>
        <p:pic>
          <p:nvPicPr>
            <p:cNvPr id="30733" name="Picture 55" descr="family2_face"/>
            <p:cNvPicPr>
              <a:picLocks noChangeAspect="1"/>
            </p:cNvPicPr>
            <p:nvPr/>
          </p:nvPicPr>
          <p:blipFill>
            <a:blip r:embed="rId7"/>
            <a:stretch>
              <a:fillRect/>
            </a:stretch>
          </p:blipFill>
          <p:spPr>
            <a:xfrm>
              <a:off x="4704" y="2976"/>
              <a:ext cx="423" cy="423"/>
            </a:xfrm>
            <a:prstGeom prst="rect">
              <a:avLst/>
            </a:prstGeom>
            <a:noFill/>
            <a:ln w="25400">
              <a:noFill/>
            </a:ln>
          </p:spPr>
        </p:pic>
        <p:sp>
          <p:nvSpPr>
            <p:cNvPr id="30734" name="Line 56"/>
            <p:cNvSpPr/>
            <p:nvPr/>
          </p:nvSpPr>
          <p:spPr>
            <a:xfrm flipH="1">
              <a:off x="3504" y="1968"/>
              <a:ext cx="576" cy="336"/>
            </a:xfrm>
            <a:prstGeom prst="line">
              <a:avLst/>
            </a:prstGeom>
            <a:ln w="25400" cap="flat" cmpd="sng">
              <a:solidFill>
                <a:schemeClr val="tx1"/>
              </a:solidFill>
              <a:prstDash val="solid"/>
              <a:headEnd type="none" w="med" len="med"/>
              <a:tailEnd type="none" w="med" len="med"/>
            </a:ln>
          </p:spPr>
        </p:sp>
        <p:sp>
          <p:nvSpPr>
            <p:cNvPr id="30735" name="Line 57"/>
            <p:cNvSpPr/>
            <p:nvPr/>
          </p:nvSpPr>
          <p:spPr>
            <a:xfrm>
              <a:off x="4080" y="1968"/>
              <a:ext cx="576" cy="336"/>
            </a:xfrm>
            <a:prstGeom prst="line">
              <a:avLst/>
            </a:prstGeom>
            <a:ln w="25400" cap="flat" cmpd="sng">
              <a:solidFill>
                <a:schemeClr val="tx1"/>
              </a:solidFill>
              <a:prstDash val="solid"/>
              <a:headEnd type="none" w="med" len="med"/>
              <a:tailEnd type="none" w="med" len="med"/>
            </a:ln>
          </p:spPr>
        </p:sp>
        <p:sp>
          <p:nvSpPr>
            <p:cNvPr id="30736" name="Line 58"/>
            <p:cNvSpPr/>
            <p:nvPr/>
          </p:nvSpPr>
          <p:spPr>
            <a:xfrm flipH="1">
              <a:off x="3264" y="2736"/>
              <a:ext cx="240" cy="240"/>
            </a:xfrm>
            <a:prstGeom prst="line">
              <a:avLst/>
            </a:prstGeom>
            <a:ln w="25400" cap="flat" cmpd="sng">
              <a:solidFill>
                <a:schemeClr val="tx1"/>
              </a:solidFill>
              <a:prstDash val="solid"/>
              <a:headEnd type="none" w="med" len="med"/>
              <a:tailEnd type="none" w="med" len="med"/>
            </a:ln>
          </p:spPr>
        </p:sp>
        <p:sp>
          <p:nvSpPr>
            <p:cNvPr id="30737" name="Line 59"/>
            <p:cNvSpPr/>
            <p:nvPr/>
          </p:nvSpPr>
          <p:spPr>
            <a:xfrm>
              <a:off x="3504" y="2736"/>
              <a:ext cx="336" cy="240"/>
            </a:xfrm>
            <a:prstGeom prst="line">
              <a:avLst/>
            </a:prstGeom>
            <a:ln w="25400" cap="flat" cmpd="sng">
              <a:solidFill>
                <a:schemeClr val="tx1"/>
              </a:solidFill>
              <a:prstDash val="solid"/>
              <a:headEnd type="none" w="med" len="med"/>
              <a:tailEnd type="none" w="med" len="med"/>
            </a:ln>
          </p:spPr>
        </p:sp>
        <p:sp>
          <p:nvSpPr>
            <p:cNvPr id="30738" name="Line 60"/>
            <p:cNvSpPr/>
            <p:nvPr/>
          </p:nvSpPr>
          <p:spPr>
            <a:xfrm flipH="1">
              <a:off x="4368" y="2736"/>
              <a:ext cx="288" cy="240"/>
            </a:xfrm>
            <a:prstGeom prst="line">
              <a:avLst/>
            </a:prstGeom>
            <a:ln w="25400" cap="flat" cmpd="sng">
              <a:solidFill>
                <a:schemeClr val="tx1"/>
              </a:solidFill>
              <a:prstDash val="solid"/>
              <a:headEnd type="none" w="med" len="med"/>
              <a:tailEnd type="none" w="med" len="med"/>
            </a:ln>
          </p:spPr>
        </p:sp>
        <p:sp>
          <p:nvSpPr>
            <p:cNvPr id="30739" name="Line 61"/>
            <p:cNvSpPr/>
            <p:nvPr/>
          </p:nvSpPr>
          <p:spPr>
            <a:xfrm>
              <a:off x="4656" y="2736"/>
              <a:ext cx="288" cy="240"/>
            </a:xfrm>
            <a:prstGeom prst="line">
              <a:avLst/>
            </a:prstGeom>
            <a:ln w="25400" cap="flat" cmpd="sng">
              <a:solidFill>
                <a:schemeClr val="tx1"/>
              </a:solidFill>
              <a:prstDash val="solid"/>
              <a:headEnd type="none" w="med" len="med"/>
              <a:tailEnd type="none" w="med" len="med"/>
            </a:ln>
          </p:spPr>
        </p:sp>
      </p:grpSp>
      <p:sp>
        <p:nvSpPr>
          <p:cNvPr id="2112" name="Rectangle 64"/>
          <p:cNvSpPr/>
          <p:nvPr/>
        </p:nvSpPr>
        <p:spPr>
          <a:xfrm>
            <a:off x="261938" y="4973638"/>
            <a:ext cx="3048000" cy="762000"/>
          </a:xfrm>
          <a:prstGeom prst="rect">
            <a:avLst/>
          </a:prstGeom>
          <a:noFill/>
          <a:ln w="952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latin typeface="Arial" panose="020B0604020202020204" pitchFamily="34" charset="0"/>
              </a:rPr>
              <a:t>Pedigree Tree</a:t>
            </a:r>
            <a:endParaRPr lang="en-US" altLang="zh-CN" sz="2000" b="1">
              <a:solidFill>
                <a:schemeClr val="hlink"/>
              </a:solidFill>
              <a:latin typeface="Arial" panose="020B0604020202020204" pitchFamily="34" charset="0"/>
            </a:endParaRPr>
          </a:p>
          <a:p>
            <a:pPr marL="0" lvl="0" indent="0" algn="ctr" eaLnBrk="1" hangingPunct="1">
              <a:spcBef>
                <a:spcPct val="0"/>
              </a:spcBef>
              <a:buNone/>
            </a:pPr>
            <a:r>
              <a:rPr lang="zh-CN" altLang="en-US" sz="2000" b="1">
                <a:solidFill>
                  <a:schemeClr val="hlink"/>
                </a:solidFill>
                <a:latin typeface="Arial" panose="020B0604020202020204" pitchFamily="34" charset="0"/>
              </a:rPr>
              <a:t>血统树</a:t>
            </a:r>
            <a:endParaRPr lang="en-US" altLang="zh-CN" sz="2000" b="1">
              <a:solidFill>
                <a:schemeClr val="hlink"/>
              </a:solidFill>
              <a:latin typeface="Arial" panose="020B0604020202020204" pitchFamily="34" charset="0"/>
            </a:endParaRPr>
          </a:p>
          <a:p>
            <a:pPr marL="0" lvl="0" indent="0" algn="ctr" eaLnBrk="1" hangingPunct="1">
              <a:spcBef>
                <a:spcPct val="0"/>
              </a:spcBef>
              <a:buNone/>
            </a:pPr>
            <a:r>
              <a:rPr lang="en-US" altLang="zh-CN" sz="2000" b="1">
                <a:solidFill>
                  <a:schemeClr val="hlink"/>
                </a:solidFill>
                <a:latin typeface="Arial" panose="020B0604020202020204" pitchFamily="34" charset="0"/>
              </a:rPr>
              <a:t>( binary tree )</a:t>
            </a:r>
            <a:endParaRPr lang="en-US" altLang="zh-CN" sz="2000" b="1">
              <a:latin typeface="Arial" panose="020B0604020202020204" pitchFamily="34" charset="0"/>
            </a:endParaRPr>
          </a:p>
        </p:txBody>
      </p:sp>
      <p:pic>
        <p:nvPicPr>
          <p:cNvPr id="48" name="图片 47"/>
          <p:cNvPicPr>
            <a:picLocks noChangeAspect="1"/>
          </p:cNvPicPr>
          <p:nvPr/>
        </p:nvPicPr>
        <p:blipFill>
          <a:blip r:embed="rId8"/>
          <a:stretch>
            <a:fillRect/>
          </a:stretch>
        </p:blipFill>
        <p:spPr>
          <a:xfrm>
            <a:off x="3538538" y="1489075"/>
            <a:ext cx="5510212" cy="437832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110"/>
                                        </p:tgtEl>
                                        <p:attrNameLst>
                                          <p:attrName>style.visibility</p:attrName>
                                        </p:attrNameLst>
                                      </p:cBhvr>
                                      <p:to>
                                        <p:strVal val="visible"/>
                                      </p:to>
                                    </p:set>
                                    <p:animEffect transition="in" filter="wipe(up)">
                                      <p:cBhvr>
                                        <p:cTn id="7" dur="500"/>
                                        <p:tgtEl>
                                          <p:spTgt spid="2110"/>
                                        </p:tgtEl>
                                      </p:cBhvr>
                                    </p:animEffect>
                                  </p:childTnLst>
                                  <p:subTnLst>
                                    <p:audio>
                                      <p:cMediaNode>
                                        <p:cTn display="0" masterRel="sameClick">
                                          <p:stCondLst>
                                            <p:cond evt="begin" delay="0">
                                              <p:tn val="5"/>
                                            </p:cond>
                                          </p:stCondLst>
                                          <p:endCondLst>
                                            <p:cond evt="onStopAudio" delay="0">
                                              <p:tgtEl>
                                                <p:sldTgt/>
                                              </p:tgtEl>
                                            </p:cond>
                                          </p:endCondLst>
                                        </p:cTn>
                                        <p:tgtEl>
                                          <p:sndTgt r:embed="rId9" name="CAMERA.WAV"/>
                                        </p:tgtEl>
                                      </p:cMediaNode>
                                    </p:audio>
                                  </p:subTnLst>
                                </p:cTn>
                              </p:par>
                            </p:childTnLst>
                          </p:cTn>
                        </p:par>
                        <p:par>
                          <p:cTn id="8" fill="hold">
                            <p:stCondLst>
                              <p:cond delay="500"/>
                            </p:stCondLst>
                            <p:childTnLst>
                              <p:par>
                                <p:cTn id="9" presetID="18" presetClass="entr" presetSubtype="6" fill="hold" grpId="0" nodeType="afterEffect">
                                  <p:stCondLst>
                                    <p:cond delay="0"/>
                                  </p:stCondLst>
                                  <p:childTnLst>
                                    <p:set>
                                      <p:cBhvr>
                                        <p:cTn id="10" dur="1" fill="hold">
                                          <p:stCondLst>
                                            <p:cond delay="0"/>
                                          </p:stCondLst>
                                        </p:cTn>
                                        <p:tgtEl>
                                          <p:spTgt spid="2112"/>
                                        </p:tgtEl>
                                        <p:attrNameLst>
                                          <p:attrName>style.visibility</p:attrName>
                                        </p:attrNameLst>
                                      </p:cBhvr>
                                      <p:to>
                                        <p:strVal val="visible"/>
                                      </p:to>
                                    </p:set>
                                    <p:animEffect transition="in" filter="strips(downRight)">
                                      <p:cBhvr>
                                        <p:cTn id="11" dur="500"/>
                                        <p:tgtEl>
                                          <p:spTgt spid="2112"/>
                                        </p:tgtEl>
                                      </p:cBhvr>
                                    </p:animEffect>
                                  </p:childTnLst>
                                  <p:subTnLst>
                                    <p:audio>
                                      <p:cMediaNode>
                                        <p:cTn display="0" masterRel="sameClick">
                                          <p:stCondLst>
                                            <p:cond evt="begin" delay="0">
                                              <p:tn val="9"/>
                                            </p:cond>
                                          </p:stCondLst>
                                          <p:endCondLst>
                                            <p:cond evt="onStopAudio" delay="0">
                                              <p:tgtEl>
                                                <p:sldTgt/>
                                              </p:tgtEl>
                                            </p:cond>
                                          </p:endCondLst>
                                        </p:cTn>
                                        <p:tgtEl>
                                          <p:sndTgt r:embed="rId10" name="TYPE.WAV"/>
                                        </p:tgtEl>
                                      </p:cMediaNode>
                                    </p:audio>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1" name="矩形 1"/>
          <p:cNvSpPr/>
          <p:nvPr/>
        </p:nvSpPr>
        <p:spPr>
          <a:xfrm>
            <a:off x="900113" y="333375"/>
            <a:ext cx="1441450" cy="4603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ym typeface="Wingdings" panose="05000000000000000000" pitchFamily="2" charset="2"/>
              </a:rPr>
              <a:t>Traversal</a:t>
            </a:r>
            <a:endParaRPr lang="zh-CN" altLang="en-US" sz="2400" b="1"/>
          </a:p>
        </p:txBody>
      </p:sp>
      <p:sp>
        <p:nvSpPr>
          <p:cNvPr id="61442" name="Oval 49"/>
          <p:cNvSpPr/>
          <p:nvPr/>
        </p:nvSpPr>
        <p:spPr>
          <a:xfrm>
            <a:off x="3348038" y="2205038"/>
            <a:ext cx="304800" cy="30480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latin typeface="Arial" panose="020B0604020202020204" pitchFamily="34" charset="0"/>
              </a:rPr>
              <a:t>D</a:t>
            </a:r>
            <a:endParaRPr lang="en-US" altLang="zh-CN" sz="2000" b="1"/>
          </a:p>
        </p:txBody>
      </p:sp>
      <p:sp>
        <p:nvSpPr>
          <p:cNvPr id="61443" name="Oval 50"/>
          <p:cNvSpPr/>
          <p:nvPr/>
        </p:nvSpPr>
        <p:spPr>
          <a:xfrm>
            <a:off x="2967038" y="2662238"/>
            <a:ext cx="304800" cy="30480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rgbClr val="C00000"/>
                </a:solidFill>
              </a:rPr>
              <a:t>L</a:t>
            </a:r>
            <a:endParaRPr lang="en-US" altLang="zh-CN" sz="2000" b="1">
              <a:solidFill>
                <a:srgbClr val="C00000"/>
              </a:solidFill>
            </a:endParaRPr>
          </a:p>
        </p:txBody>
      </p:sp>
      <p:sp>
        <p:nvSpPr>
          <p:cNvPr id="61444" name="Line 51"/>
          <p:cNvSpPr/>
          <p:nvPr/>
        </p:nvSpPr>
        <p:spPr>
          <a:xfrm flipH="1">
            <a:off x="3159125" y="2468563"/>
            <a:ext cx="228600" cy="193675"/>
          </a:xfrm>
          <a:prstGeom prst="line">
            <a:avLst/>
          </a:prstGeom>
          <a:ln w="25400" cap="flat" cmpd="sng">
            <a:solidFill>
              <a:schemeClr val="tx1"/>
            </a:solidFill>
            <a:prstDash val="solid"/>
            <a:headEnd type="none" w="med" len="med"/>
            <a:tailEnd type="none" w="med" len="med"/>
          </a:ln>
        </p:spPr>
      </p:sp>
      <p:sp>
        <p:nvSpPr>
          <p:cNvPr id="61445" name="Oval 52"/>
          <p:cNvSpPr/>
          <p:nvPr/>
        </p:nvSpPr>
        <p:spPr>
          <a:xfrm flipH="1">
            <a:off x="3729038" y="2662238"/>
            <a:ext cx="304800" cy="30480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rgbClr val="00B0F0"/>
                </a:solidFill>
                <a:latin typeface="Arial" panose="020B0604020202020204" pitchFamily="34" charset="0"/>
                <a:sym typeface="Symbol" panose="05050102010706020507" pitchFamily="18" charset="2"/>
              </a:rPr>
              <a:t>R</a:t>
            </a:r>
            <a:endParaRPr lang="en-US" altLang="zh-CN" sz="2400" b="1">
              <a:solidFill>
                <a:srgbClr val="00B0F0"/>
              </a:solidFill>
              <a:sym typeface="Symbol" panose="05050102010706020507" pitchFamily="18" charset="2"/>
            </a:endParaRPr>
          </a:p>
        </p:txBody>
      </p:sp>
      <p:sp>
        <p:nvSpPr>
          <p:cNvPr id="61446" name="Line 53"/>
          <p:cNvSpPr/>
          <p:nvPr/>
        </p:nvSpPr>
        <p:spPr>
          <a:xfrm>
            <a:off x="3613150" y="2468563"/>
            <a:ext cx="193675" cy="193675"/>
          </a:xfrm>
          <a:prstGeom prst="line">
            <a:avLst/>
          </a:prstGeom>
          <a:ln w="25400" cap="flat" cmpd="sng">
            <a:solidFill>
              <a:schemeClr val="tx1"/>
            </a:solidFill>
            <a:prstDash val="solid"/>
            <a:headEnd type="none" w="med" len="med"/>
            <a:tailEnd type="none" w="med" len="med"/>
          </a:ln>
        </p:spPr>
      </p:sp>
      <p:sp>
        <p:nvSpPr>
          <p:cNvPr id="61447" name="文本框 7"/>
          <p:cNvSpPr txBox="1"/>
          <p:nvPr/>
        </p:nvSpPr>
        <p:spPr>
          <a:xfrm>
            <a:off x="1116013" y="3263900"/>
            <a:ext cx="826770" cy="8299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D</a:t>
            </a:r>
            <a:r>
              <a:rPr lang="en-US" altLang="zh-CN" sz="2400" b="1">
                <a:solidFill>
                  <a:srgbClr val="C00000"/>
                </a:solidFill>
              </a:rPr>
              <a:t>L</a:t>
            </a:r>
            <a:r>
              <a:rPr lang="en-US" altLang="zh-CN" sz="2400" b="1">
                <a:solidFill>
                  <a:srgbClr val="00B0F0"/>
                </a:solidFill>
              </a:rPr>
              <a:t>R</a:t>
            </a:r>
            <a:endParaRPr lang="en-US" altLang="zh-CN" sz="2400" b="1">
              <a:solidFill>
                <a:srgbClr val="00B0F0"/>
              </a:solidFill>
            </a:endParaRPr>
          </a:p>
          <a:p>
            <a:pPr marL="0" lvl="0" indent="0">
              <a:spcBef>
                <a:spcPct val="0"/>
              </a:spcBef>
              <a:buNone/>
            </a:pPr>
            <a:r>
              <a:rPr lang="zh-CN" altLang="en-US" sz="2400" b="1">
                <a:solidFill>
                  <a:srgbClr val="00B0F0"/>
                </a:solidFill>
              </a:rPr>
              <a:t>先序</a:t>
            </a:r>
            <a:endParaRPr lang="zh-CN" altLang="en-US" sz="2400" b="1">
              <a:solidFill>
                <a:srgbClr val="00B0F0"/>
              </a:solidFill>
            </a:endParaRPr>
          </a:p>
        </p:txBody>
      </p:sp>
      <p:sp>
        <p:nvSpPr>
          <p:cNvPr id="61448" name="文本框 8"/>
          <p:cNvSpPr txBox="1"/>
          <p:nvPr/>
        </p:nvSpPr>
        <p:spPr>
          <a:xfrm>
            <a:off x="3025775" y="3263900"/>
            <a:ext cx="826770" cy="82994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C00000"/>
                </a:solidFill>
              </a:rPr>
              <a:t>L</a:t>
            </a:r>
            <a:r>
              <a:rPr lang="en-US" altLang="zh-CN" sz="2400" b="1">
                <a:solidFill>
                  <a:srgbClr val="00B0F0"/>
                </a:solidFill>
              </a:rPr>
              <a:t>R</a:t>
            </a:r>
            <a:r>
              <a:rPr lang="en-US" altLang="zh-CN" sz="2400" b="1"/>
              <a:t>D</a:t>
            </a:r>
            <a:endParaRPr lang="en-US" altLang="zh-CN" sz="2400" b="1"/>
          </a:p>
          <a:p>
            <a:pPr marL="0" lvl="0" indent="0">
              <a:spcBef>
                <a:spcPct val="0"/>
              </a:spcBef>
              <a:buNone/>
            </a:pPr>
            <a:r>
              <a:rPr lang="zh-CN" altLang="en-US" sz="2400" b="1">
                <a:solidFill>
                  <a:srgbClr val="00B0F0"/>
                </a:solidFill>
              </a:rPr>
              <a:t>后序</a:t>
            </a:r>
            <a:endParaRPr lang="zh-CN" altLang="en-US" sz="2400" b="1">
              <a:solidFill>
                <a:srgbClr val="00B0F0"/>
              </a:solidFill>
            </a:endParaRPr>
          </a:p>
        </p:txBody>
      </p:sp>
      <p:sp>
        <p:nvSpPr>
          <p:cNvPr id="61449" name="文本框 10"/>
          <p:cNvSpPr txBox="1"/>
          <p:nvPr/>
        </p:nvSpPr>
        <p:spPr>
          <a:xfrm>
            <a:off x="4935855" y="3288030"/>
            <a:ext cx="3804920" cy="8299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C00000"/>
                </a:solidFill>
              </a:rPr>
              <a:t>L</a:t>
            </a:r>
            <a:r>
              <a:rPr lang="en-US" altLang="zh-CN" sz="2400" b="1"/>
              <a:t>D</a:t>
            </a:r>
            <a:r>
              <a:rPr lang="en-US" altLang="zh-CN" sz="2400" b="1">
                <a:solidFill>
                  <a:srgbClr val="00B0F0"/>
                </a:solidFill>
              </a:rPr>
              <a:t>R</a:t>
            </a:r>
            <a:endParaRPr lang="en-US" altLang="zh-CN" sz="2400" b="1">
              <a:solidFill>
                <a:srgbClr val="00B0F0"/>
              </a:solidFill>
            </a:endParaRPr>
          </a:p>
          <a:p>
            <a:pPr marL="0" lvl="0" indent="0">
              <a:spcBef>
                <a:spcPct val="0"/>
              </a:spcBef>
              <a:buNone/>
            </a:pPr>
            <a:r>
              <a:rPr lang="zh-CN" altLang="en-US" sz="2400" b="1">
                <a:solidFill>
                  <a:srgbClr val="00B0F0"/>
                </a:solidFill>
              </a:rPr>
              <a:t>中序（二叉树</a:t>
            </a:r>
            <a:r>
              <a:rPr lang="zh-CN" altLang="en-US" sz="2400" b="1">
                <a:solidFill>
                  <a:srgbClr val="00B0F0"/>
                </a:solidFill>
              </a:rPr>
              <a:t>比较独特）</a:t>
            </a:r>
            <a:endParaRPr lang="zh-CN" altLang="en-US" sz="2400" b="1">
              <a:solidFill>
                <a:srgbClr val="00B0F0"/>
              </a:solidFill>
            </a:endParaRPr>
          </a:p>
        </p:txBody>
      </p:sp>
      <p:pic>
        <p:nvPicPr>
          <p:cNvPr id="12" name="图片 11"/>
          <p:cNvPicPr>
            <a:picLocks noChangeAspect="1"/>
          </p:cNvPicPr>
          <p:nvPr/>
        </p:nvPicPr>
        <p:blipFill>
          <a:blip r:embed="rId1"/>
          <a:stretch>
            <a:fillRect/>
          </a:stretch>
        </p:blipFill>
        <p:spPr>
          <a:xfrm>
            <a:off x="5219700" y="717550"/>
            <a:ext cx="3517900" cy="14732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5"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§2  Binary Trees</a:t>
            </a:r>
            <a:endParaRPr lang="en-US" altLang="zh-CN" sz="1800" b="1"/>
          </a:p>
        </p:txBody>
      </p:sp>
      <p:sp>
        <p:nvSpPr>
          <p:cNvPr id="62466" name="AutoShape 43"/>
          <p:cNvSpPr/>
          <p:nvPr/>
        </p:nvSpPr>
        <p:spPr>
          <a:xfrm>
            <a:off x="457200" y="762000"/>
            <a:ext cx="3689350" cy="2209800"/>
          </a:xfrm>
          <a:prstGeom prst="foldedCorner">
            <a:avLst>
              <a:gd name="adj" fmla="val 9037"/>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solidFill>
                  <a:schemeClr val="hlink"/>
                </a:solidFill>
                <a:latin typeface="Arial" panose="020B0604020202020204" pitchFamily="34" charset="0"/>
              </a:rPr>
              <a:t>void</a:t>
            </a:r>
            <a:r>
              <a:rPr lang="en-US" altLang="zh-CN" sz="1800" b="1">
                <a:latin typeface="Arial" panose="020B0604020202020204" pitchFamily="34" charset="0"/>
              </a:rPr>
              <a:t>  inorder ( BiTree  tree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tree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inorder ( tree-&gt;Left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visit ( tree-&gt;Element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inorder ( tree-&gt;Right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2400" b="1"/>
          </a:p>
        </p:txBody>
      </p:sp>
      <p:sp>
        <p:nvSpPr>
          <p:cNvPr id="62467" name="Text Box 44"/>
          <p:cNvSpPr txBox="1"/>
          <p:nvPr/>
        </p:nvSpPr>
        <p:spPr>
          <a:xfrm>
            <a:off x="838200" y="304800"/>
            <a:ext cx="28194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sym typeface="Wingdings" panose="05000000000000000000" pitchFamily="2" charset="2"/>
              </a:rPr>
              <a:t></a:t>
            </a:r>
            <a:r>
              <a:rPr lang="en-US" altLang="zh-CN" sz="2400" b="1">
                <a:sym typeface="Wingdings" panose="05000000000000000000" pitchFamily="2" charset="2"/>
              </a:rPr>
              <a:t>  </a:t>
            </a:r>
            <a:r>
              <a:rPr lang="en-US" altLang="zh-CN" sz="2000" b="1">
                <a:solidFill>
                  <a:schemeClr val="hlink"/>
                </a:solidFill>
                <a:sym typeface="Wingdings" panose="05000000000000000000" pitchFamily="2" charset="2"/>
              </a:rPr>
              <a:t>In</a:t>
            </a:r>
            <a:r>
              <a:rPr lang="en-US" altLang="zh-CN" sz="2000" b="1">
                <a:sym typeface="Wingdings" panose="05000000000000000000" pitchFamily="2" charset="2"/>
              </a:rPr>
              <a:t>order Traversal</a:t>
            </a:r>
            <a:endParaRPr lang="en-US" altLang="zh-CN" sz="2000" b="1"/>
          </a:p>
        </p:txBody>
      </p:sp>
      <p:sp>
        <p:nvSpPr>
          <p:cNvPr id="62468" name="AutoShape 45"/>
          <p:cNvSpPr/>
          <p:nvPr/>
        </p:nvSpPr>
        <p:spPr>
          <a:xfrm>
            <a:off x="4267200" y="381000"/>
            <a:ext cx="4419600" cy="3436938"/>
          </a:xfrm>
          <a:prstGeom prst="foldedCorner">
            <a:avLst>
              <a:gd name="adj" fmla="val 7773"/>
            </a:avLst>
          </a:prstGeom>
          <a:gradFill rotWithShape="0">
            <a:gsLst>
              <a:gs pos="0">
                <a:srgbClr val="FFFFFF"/>
              </a:gs>
              <a:gs pos="100000">
                <a:schemeClr val="bg1"/>
              </a:gs>
            </a:gsLst>
            <a:lin ang="5400000" scaled="1"/>
            <a:tileRect/>
          </a:gra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a:solidFill>
                  <a:schemeClr val="hlink"/>
                </a:solidFill>
                <a:latin typeface="Arial" panose="020B0604020202020204" pitchFamily="34" charset="0"/>
              </a:rPr>
              <a:t>Iterative Program</a:t>
            </a:r>
            <a:endParaRPr lang="en-US" altLang="zh-CN" sz="2000" b="1">
              <a:solidFill>
                <a:schemeClr val="hlink"/>
              </a:solidFill>
              <a:latin typeface="Arial" panose="020B0604020202020204" pitchFamily="34" charset="0"/>
            </a:endParaRPr>
          </a:p>
          <a:p>
            <a:pPr marL="0" lvl="0" indent="0" eaLnBrk="1" hangingPunct="1">
              <a:spcBef>
                <a:spcPct val="0"/>
              </a:spcBef>
              <a:buNone/>
            </a:pPr>
            <a:r>
              <a:rPr lang="en-US" altLang="zh-CN" sz="1800" b="1">
                <a:solidFill>
                  <a:schemeClr val="hlink"/>
                </a:solidFill>
                <a:latin typeface="Arial" panose="020B0604020202020204" pitchFamily="34" charset="0"/>
              </a:rPr>
              <a:t>void</a:t>
            </a:r>
            <a:r>
              <a:rPr lang="en-US" altLang="zh-CN" sz="1800" b="1">
                <a:latin typeface="Arial" panose="020B0604020202020204" pitchFamily="34" charset="0"/>
              </a:rPr>
              <a:t>  iter_inorder ( BiTree  tree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Stack</a:t>
            </a:r>
            <a:r>
              <a:rPr lang="en-US" altLang="zh-CN" sz="1800" b="1">
                <a:solidFill>
                  <a:schemeClr val="hlink"/>
                </a:solidFill>
                <a:latin typeface="Arial" panose="020B0604020202020204" pitchFamily="34" charset="0"/>
              </a:rPr>
              <a:t>  </a:t>
            </a:r>
            <a:r>
              <a:rPr lang="en-US" altLang="zh-CN" sz="1800" b="1">
                <a:latin typeface="Arial" panose="020B0604020202020204" pitchFamily="34" charset="0"/>
              </a:rPr>
              <a:t>S = </a:t>
            </a:r>
            <a:r>
              <a:rPr lang="en-US" altLang="zh-CN" sz="1800" b="1">
                <a:latin typeface="Arial" panose="020B0604020202020204" pitchFamily="34" charset="0"/>
                <a:sym typeface="Symbol" panose="05050102010706020507" pitchFamily="18" charset="2"/>
              </a:rPr>
              <a:t>CreateStack( MAX_SIZE );</a:t>
            </a:r>
            <a:endParaRPr lang="en-US" altLang="zh-CN" sz="1800" b="1">
              <a:latin typeface="Arial" panose="020B0604020202020204" pitchFamily="34" charset="0"/>
              <a:sym typeface="Symbol" panose="05050102010706020507" pitchFamily="18" charset="2"/>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for</a:t>
            </a:r>
            <a:r>
              <a:rPr lang="en-US" altLang="zh-CN" sz="1800" b="1">
                <a:latin typeface="Arial" panose="020B0604020202020204" pitchFamily="34" charset="0"/>
              </a:rPr>
              <a:t> ( ; ;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for</a:t>
            </a:r>
            <a:r>
              <a:rPr lang="en-US" altLang="zh-CN" sz="1800" b="1">
                <a:latin typeface="Arial" panose="020B0604020202020204" pitchFamily="34" charset="0"/>
              </a:rPr>
              <a:t> ( ; tree; tree = tree-&gt;Left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Push ( tree, S ) ;</a:t>
            </a:r>
            <a:endParaRPr lang="en-US" altLang="zh-CN" sz="1800" b="1">
              <a:latin typeface="Arial" panose="020B0604020202020204" pitchFamily="34" charset="0"/>
            </a:endParaRPr>
          </a:p>
          <a:p>
            <a:pPr marL="0" lvl="0" indent="0" eaLnBrk="1" hangingPunct="1">
              <a:spcBef>
                <a:spcPct val="0"/>
              </a:spcBef>
              <a:buNone/>
            </a:pPr>
            <a:r>
              <a:rPr lang="en-US" altLang="zh-CN" sz="2400" b="1">
                <a:solidFill>
                  <a:schemeClr val="hlink"/>
                </a:solidFill>
              </a:rPr>
              <a:t>    </a:t>
            </a:r>
            <a:r>
              <a:rPr lang="en-US" altLang="zh-CN" sz="1800" b="1">
                <a:solidFill>
                  <a:schemeClr val="hlink"/>
                </a:solidFill>
              </a:rPr>
              <a:t>if</a:t>
            </a:r>
            <a:r>
              <a:rPr lang="en-US" altLang="zh-CN" sz="1800" b="1"/>
              <a:t> </a:t>
            </a:r>
            <a:r>
              <a:rPr lang="en-US" altLang="zh-CN" sz="1800" b="1">
                <a:latin typeface="Arial" panose="020B0604020202020204" pitchFamily="34" charset="0"/>
              </a:rPr>
              <a:t>( IsEmpty(S) )</a:t>
            </a:r>
            <a:r>
              <a:rPr lang="en-US" altLang="zh-CN" sz="1800" b="1"/>
              <a:t>  </a:t>
            </a:r>
            <a:r>
              <a:rPr lang="en-US" altLang="zh-CN" sz="1800" b="1">
                <a:solidFill>
                  <a:schemeClr val="hlink"/>
                </a:solidFill>
              </a:rPr>
              <a:t>break</a:t>
            </a:r>
            <a:r>
              <a:rPr lang="en-US" altLang="zh-CN" sz="1800" b="1"/>
              <a:t>;</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tree = Top ( S );  Pop( S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visit ( tree-&gt;Element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tree = tree-&gt;Right;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1800" b="1">
              <a:latin typeface="Arial" panose="020B0604020202020204" pitchFamily="34" charset="0"/>
            </a:endParaRPr>
          </a:p>
        </p:txBody>
      </p:sp>
      <p:sp>
        <p:nvSpPr>
          <p:cNvPr id="62469" name="Text Box 46"/>
          <p:cNvSpPr txBox="1"/>
          <p:nvPr/>
        </p:nvSpPr>
        <p:spPr>
          <a:xfrm>
            <a:off x="457200" y="3048000"/>
            <a:ext cx="37338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a:t>
            </a:r>
            <a:r>
              <a:rPr lang="en-US" altLang="zh-CN" sz="2400" b="1"/>
              <a:t>  Given an </a:t>
            </a:r>
            <a:endParaRPr lang="en-US" altLang="zh-CN" sz="2400" b="1"/>
          </a:p>
          <a:p>
            <a:pPr marL="0" lvl="0" indent="0" eaLnBrk="1" hangingPunct="1">
              <a:spcBef>
                <a:spcPct val="0"/>
              </a:spcBef>
              <a:buNone/>
            </a:pPr>
            <a:r>
              <a:rPr lang="en-US" altLang="zh-CN" sz="2400" b="1"/>
              <a:t>    infix expression:  </a:t>
            </a:r>
            <a:endParaRPr lang="en-US" altLang="zh-CN" sz="2400" b="1"/>
          </a:p>
          <a:p>
            <a:pPr marL="0" lvl="0" indent="0" eaLnBrk="1" hangingPunct="1">
              <a:spcBef>
                <a:spcPct val="0"/>
              </a:spcBef>
              <a:buNone/>
            </a:pPr>
            <a:r>
              <a:rPr lang="en-US" altLang="zh-CN" sz="2400" b="1" i="1"/>
              <a:t>             A </a:t>
            </a:r>
            <a:r>
              <a:rPr lang="en-US" altLang="zh-CN" sz="2400" b="1"/>
              <a:t>+ </a:t>
            </a:r>
            <a:r>
              <a:rPr lang="en-US" altLang="zh-CN" sz="2400" b="1" i="1"/>
              <a:t>B </a:t>
            </a:r>
            <a:r>
              <a:rPr lang="en-US" altLang="zh-CN" sz="2400" b="1">
                <a:sym typeface="Symbol" panose="05050102010706020507" pitchFamily="18" charset="2"/>
              </a:rPr>
              <a:t> </a:t>
            </a:r>
            <a:r>
              <a:rPr lang="en-US" altLang="zh-CN" sz="2400" b="1" i="1">
                <a:sym typeface="Symbol" panose="05050102010706020507" pitchFamily="18" charset="2"/>
              </a:rPr>
              <a:t>C </a:t>
            </a:r>
            <a:r>
              <a:rPr lang="en-US" altLang="zh-CN" sz="2400" b="1">
                <a:sym typeface="Symbol" panose="05050102010706020507" pitchFamily="18" charset="2"/>
              </a:rPr>
              <a:t> </a:t>
            </a:r>
            <a:r>
              <a:rPr lang="en-US" altLang="zh-CN" sz="2400" b="1" i="1">
                <a:sym typeface="Symbol" panose="05050102010706020507" pitchFamily="18" charset="2"/>
              </a:rPr>
              <a:t>D</a:t>
            </a:r>
            <a:endParaRPr lang="en-US" altLang="zh-CN" sz="2400" b="1"/>
          </a:p>
        </p:txBody>
      </p:sp>
      <p:grpSp>
        <p:nvGrpSpPr>
          <p:cNvPr id="62470" name="Group 47"/>
          <p:cNvGrpSpPr/>
          <p:nvPr/>
        </p:nvGrpSpPr>
        <p:grpSpPr>
          <a:xfrm>
            <a:off x="1066800" y="4343400"/>
            <a:ext cx="1471613" cy="1905000"/>
            <a:chOff x="609" y="2928"/>
            <a:chExt cx="927" cy="1200"/>
          </a:xfrm>
        </p:grpSpPr>
        <p:grpSp>
          <p:nvGrpSpPr>
            <p:cNvPr id="62472" name="Group 48"/>
            <p:cNvGrpSpPr/>
            <p:nvPr/>
          </p:nvGrpSpPr>
          <p:grpSpPr>
            <a:xfrm>
              <a:off x="624" y="2928"/>
              <a:ext cx="672" cy="480"/>
              <a:chOff x="624" y="2928"/>
              <a:chExt cx="672" cy="480"/>
            </a:xfrm>
          </p:grpSpPr>
          <p:sp>
            <p:nvSpPr>
              <p:cNvPr id="62501" name="Oval 49"/>
              <p:cNvSpPr/>
              <p:nvPr/>
            </p:nvSpPr>
            <p:spPr>
              <a:xfrm>
                <a:off x="864" y="29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latin typeface="Arial" panose="020B0604020202020204" pitchFamily="34" charset="0"/>
                  </a:rPr>
                  <a:t>+</a:t>
                </a:r>
                <a:endParaRPr lang="en-US" altLang="zh-CN" sz="2000" b="1"/>
              </a:p>
            </p:txBody>
          </p:sp>
          <p:sp>
            <p:nvSpPr>
              <p:cNvPr id="62502" name="Oval 50"/>
              <p:cNvSpPr/>
              <p:nvPr/>
            </p:nvSpPr>
            <p:spPr>
              <a:xfrm>
                <a:off x="624"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endParaRPr lang="en-US" altLang="zh-CN" sz="2000" b="1"/>
              </a:p>
            </p:txBody>
          </p:sp>
          <p:sp>
            <p:nvSpPr>
              <p:cNvPr id="62503" name="Line 51"/>
              <p:cNvSpPr/>
              <p:nvPr/>
            </p:nvSpPr>
            <p:spPr>
              <a:xfrm flipH="1">
                <a:off x="745" y="3094"/>
                <a:ext cx="144" cy="122"/>
              </a:xfrm>
              <a:prstGeom prst="line">
                <a:avLst/>
              </a:prstGeom>
              <a:ln w="25400" cap="flat" cmpd="sng">
                <a:solidFill>
                  <a:schemeClr val="tx1"/>
                </a:solidFill>
                <a:prstDash val="solid"/>
                <a:headEnd type="none" w="med" len="med"/>
                <a:tailEnd type="none" w="med" len="med"/>
              </a:ln>
            </p:spPr>
          </p:sp>
          <p:sp>
            <p:nvSpPr>
              <p:cNvPr id="62504" name="Oval 52"/>
              <p:cNvSpPr/>
              <p:nvPr/>
            </p:nvSpPr>
            <p:spPr>
              <a:xfrm flipH="1">
                <a:off x="1104"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latin typeface="Arial" panose="020B0604020202020204" pitchFamily="34" charset="0"/>
                    <a:sym typeface="Symbol" panose="05050102010706020507" pitchFamily="18" charset="2"/>
                  </a:rPr>
                  <a:t></a:t>
                </a:r>
                <a:endParaRPr lang="en-US" altLang="zh-CN" sz="2400" b="1">
                  <a:sym typeface="Symbol" panose="05050102010706020507" pitchFamily="18" charset="2"/>
                </a:endParaRPr>
              </a:p>
            </p:txBody>
          </p:sp>
          <p:sp>
            <p:nvSpPr>
              <p:cNvPr id="62505" name="Line 53"/>
              <p:cNvSpPr/>
              <p:nvPr/>
            </p:nvSpPr>
            <p:spPr>
              <a:xfrm>
                <a:off x="1031" y="3094"/>
                <a:ext cx="122" cy="122"/>
              </a:xfrm>
              <a:prstGeom prst="line">
                <a:avLst/>
              </a:prstGeom>
              <a:ln w="25400" cap="flat" cmpd="sng">
                <a:solidFill>
                  <a:schemeClr val="tx1"/>
                </a:solidFill>
                <a:prstDash val="solid"/>
                <a:headEnd type="none" w="med" len="med"/>
                <a:tailEnd type="none" w="med" len="med"/>
              </a:ln>
            </p:spPr>
          </p:sp>
        </p:grpSp>
        <p:sp>
          <p:nvSpPr>
            <p:cNvPr id="62473" name="Oval 54"/>
            <p:cNvSpPr/>
            <p:nvPr/>
          </p:nvSpPr>
          <p:spPr>
            <a:xfrm>
              <a:off x="864" y="35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latin typeface="Arial" panose="020B0604020202020204" pitchFamily="34" charset="0"/>
                  <a:sym typeface="Symbol" panose="05050102010706020507" pitchFamily="18" charset="2"/>
                </a:rPr>
                <a:t></a:t>
              </a:r>
              <a:endParaRPr lang="en-US" altLang="zh-CN" sz="2400" b="1">
                <a:sym typeface="Symbol" panose="05050102010706020507" pitchFamily="18" charset="2"/>
              </a:endParaRPr>
            </a:p>
          </p:txBody>
        </p:sp>
        <p:sp>
          <p:nvSpPr>
            <p:cNvPr id="62474" name="Line 55"/>
            <p:cNvSpPr/>
            <p:nvPr/>
          </p:nvSpPr>
          <p:spPr>
            <a:xfrm flipH="1">
              <a:off x="985" y="3382"/>
              <a:ext cx="144" cy="122"/>
            </a:xfrm>
            <a:prstGeom prst="line">
              <a:avLst/>
            </a:prstGeom>
            <a:ln w="25400" cap="flat" cmpd="sng">
              <a:solidFill>
                <a:schemeClr val="tx1"/>
              </a:solidFill>
              <a:prstDash val="solid"/>
              <a:headEnd type="none" w="med" len="med"/>
              <a:tailEnd type="none" w="med" len="med"/>
            </a:ln>
          </p:spPr>
        </p:sp>
        <p:sp>
          <p:nvSpPr>
            <p:cNvPr id="62475" name="Oval 56"/>
            <p:cNvSpPr/>
            <p:nvPr/>
          </p:nvSpPr>
          <p:spPr>
            <a:xfrm flipH="1">
              <a:off x="1344" y="35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Symbol" panose="05050102010706020507" pitchFamily="18" charset="2"/>
                </a:rPr>
                <a:t>D</a:t>
              </a:r>
              <a:endParaRPr lang="en-US" altLang="zh-CN" sz="2400" b="1">
                <a:sym typeface="Symbol" panose="05050102010706020507" pitchFamily="18" charset="2"/>
              </a:endParaRPr>
            </a:p>
          </p:txBody>
        </p:sp>
        <p:sp>
          <p:nvSpPr>
            <p:cNvPr id="62476" name="Line 57"/>
            <p:cNvSpPr/>
            <p:nvPr/>
          </p:nvSpPr>
          <p:spPr>
            <a:xfrm>
              <a:off x="1271" y="3382"/>
              <a:ext cx="122" cy="122"/>
            </a:xfrm>
            <a:prstGeom prst="line">
              <a:avLst/>
            </a:prstGeom>
            <a:ln w="25400" cap="flat" cmpd="sng">
              <a:solidFill>
                <a:schemeClr val="tx1"/>
              </a:solidFill>
              <a:prstDash val="solid"/>
              <a:headEnd type="none" w="med" len="med"/>
              <a:tailEnd type="none" w="med" len="med"/>
            </a:ln>
          </p:spPr>
        </p:sp>
        <p:sp>
          <p:nvSpPr>
            <p:cNvPr id="62477" name="Oval 58"/>
            <p:cNvSpPr/>
            <p:nvPr/>
          </p:nvSpPr>
          <p:spPr>
            <a:xfrm>
              <a:off x="624" y="379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endParaRPr lang="en-US" altLang="zh-CN" sz="2000" b="1"/>
            </a:p>
          </p:txBody>
        </p:sp>
        <p:sp>
          <p:nvSpPr>
            <p:cNvPr id="62478" name="Line 59"/>
            <p:cNvSpPr/>
            <p:nvPr/>
          </p:nvSpPr>
          <p:spPr>
            <a:xfrm flipH="1">
              <a:off x="745" y="3670"/>
              <a:ext cx="144" cy="122"/>
            </a:xfrm>
            <a:prstGeom prst="line">
              <a:avLst/>
            </a:prstGeom>
            <a:ln w="25400" cap="flat" cmpd="sng">
              <a:solidFill>
                <a:schemeClr val="tx1"/>
              </a:solidFill>
              <a:prstDash val="solid"/>
              <a:headEnd type="none" w="med" len="med"/>
              <a:tailEnd type="none" w="med" len="med"/>
            </a:ln>
          </p:spPr>
        </p:sp>
        <p:sp>
          <p:nvSpPr>
            <p:cNvPr id="62479" name="Oval 60"/>
            <p:cNvSpPr/>
            <p:nvPr/>
          </p:nvSpPr>
          <p:spPr>
            <a:xfrm flipH="1">
              <a:off x="1104" y="379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Symbol" panose="05050102010706020507" pitchFamily="18" charset="2"/>
                </a:rPr>
                <a:t>C</a:t>
              </a:r>
              <a:endParaRPr lang="en-US" altLang="zh-CN" sz="2400" b="1">
                <a:sym typeface="Symbol" panose="05050102010706020507" pitchFamily="18" charset="2"/>
              </a:endParaRPr>
            </a:p>
          </p:txBody>
        </p:sp>
        <p:sp>
          <p:nvSpPr>
            <p:cNvPr id="62480" name="Line 61"/>
            <p:cNvSpPr/>
            <p:nvPr/>
          </p:nvSpPr>
          <p:spPr>
            <a:xfrm>
              <a:off x="1031" y="3670"/>
              <a:ext cx="122" cy="122"/>
            </a:xfrm>
            <a:prstGeom prst="line">
              <a:avLst/>
            </a:prstGeom>
            <a:ln w="25400" cap="flat" cmpd="sng">
              <a:solidFill>
                <a:schemeClr val="tx1"/>
              </a:solidFill>
              <a:prstDash val="solid"/>
              <a:headEnd type="none" w="med" len="med"/>
              <a:tailEnd type="none" w="med" len="med"/>
            </a:ln>
          </p:spPr>
        </p:sp>
        <p:grpSp>
          <p:nvGrpSpPr>
            <p:cNvPr id="62481" name="Group 62"/>
            <p:cNvGrpSpPr/>
            <p:nvPr/>
          </p:nvGrpSpPr>
          <p:grpSpPr>
            <a:xfrm>
              <a:off x="609" y="3408"/>
              <a:ext cx="220" cy="144"/>
              <a:chOff x="2352" y="3648"/>
              <a:chExt cx="288" cy="144"/>
            </a:xfrm>
          </p:grpSpPr>
          <p:sp>
            <p:nvSpPr>
              <p:cNvPr id="62497" name="Line 63"/>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2498" name="Line 64"/>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2499" name="Oval 65"/>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2500" name="Oval 66"/>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2482" name="Group 67"/>
            <p:cNvGrpSpPr/>
            <p:nvPr/>
          </p:nvGrpSpPr>
          <p:grpSpPr>
            <a:xfrm>
              <a:off x="1310" y="3696"/>
              <a:ext cx="220" cy="144"/>
              <a:chOff x="2352" y="3648"/>
              <a:chExt cx="288" cy="144"/>
            </a:xfrm>
          </p:grpSpPr>
          <p:sp>
            <p:nvSpPr>
              <p:cNvPr id="62493" name="Line 68"/>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2494" name="Line 69"/>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2495" name="Oval 70"/>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2496" name="Oval 71"/>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2483" name="Group 72"/>
            <p:cNvGrpSpPr/>
            <p:nvPr/>
          </p:nvGrpSpPr>
          <p:grpSpPr>
            <a:xfrm>
              <a:off x="609" y="3984"/>
              <a:ext cx="220" cy="144"/>
              <a:chOff x="2352" y="3648"/>
              <a:chExt cx="288" cy="144"/>
            </a:xfrm>
          </p:grpSpPr>
          <p:sp>
            <p:nvSpPr>
              <p:cNvPr id="62489" name="Line 73"/>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2490" name="Line 74"/>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2491" name="Oval 75"/>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2492" name="Oval 76"/>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2484" name="Group 77"/>
            <p:cNvGrpSpPr/>
            <p:nvPr/>
          </p:nvGrpSpPr>
          <p:grpSpPr>
            <a:xfrm>
              <a:off x="1070" y="3984"/>
              <a:ext cx="220" cy="144"/>
              <a:chOff x="2352" y="3648"/>
              <a:chExt cx="288" cy="144"/>
            </a:xfrm>
          </p:grpSpPr>
          <p:sp>
            <p:nvSpPr>
              <p:cNvPr id="62485" name="Line 78"/>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2486" name="Line 79"/>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2487" name="Oval 80"/>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2488" name="Oval 81"/>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sp>
        <p:nvSpPr>
          <p:cNvPr id="62471" name="Text Box 82"/>
          <p:cNvSpPr txBox="1"/>
          <p:nvPr/>
        </p:nvSpPr>
        <p:spPr>
          <a:xfrm>
            <a:off x="3048000" y="4495800"/>
            <a:ext cx="5562600" cy="13335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buNone/>
            </a:pPr>
            <a:r>
              <a:rPr lang="en-US" altLang="zh-CN" sz="2400" b="1"/>
              <a:t>Then </a:t>
            </a:r>
            <a:r>
              <a:rPr lang="en-US" altLang="zh-CN" sz="2400" b="1">
                <a:solidFill>
                  <a:schemeClr val="hlink"/>
                </a:solidFill>
                <a:sym typeface="Symbol" panose="05050102010706020507" pitchFamily="18" charset="2"/>
              </a:rPr>
              <a:t>inorder</a:t>
            </a:r>
            <a:r>
              <a:rPr lang="en-US" altLang="zh-CN" sz="2400" b="1">
                <a:sym typeface="Symbol" panose="05050102010706020507" pitchFamily="18" charset="2"/>
              </a:rPr>
              <a:t> traversal</a:t>
            </a:r>
            <a:r>
              <a:rPr lang="en-US" altLang="zh-CN" sz="2400" b="1" i="1">
                <a:solidFill>
                  <a:schemeClr val="hlink"/>
                </a:solidFill>
                <a:sym typeface="Symbol" panose="05050102010706020507" pitchFamily="18" charset="2"/>
              </a:rPr>
              <a:t>  </a:t>
            </a:r>
            <a:r>
              <a:rPr lang="en-US" altLang="zh-CN" sz="2400" b="1">
                <a:sym typeface="Symbol" panose="05050102010706020507" pitchFamily="18" charset="2"/>
              </a:rPr>
              <a:t>  </a:t>
            </a:r>
            <a:r>
              <a:rPr lang="en-US" altLang="zh-CN" sz="2400" b="1" i="1"/>
              <a:t>A </a:t>
            </a:r>
            <a:r>
              <a:rPr lang="en-US" altLang="zh-CN" sz="2400" b="1"/>
              <a:t>+ </a:t>
            </a:r>
            <a:r>
              <a:rPr lang="en-US" altLang="zh-CN" sz="2400" b="1" i="1"/>
              <a:t>B </a:t>
            </a:r>
            <a:r>
              <a:rPr lang="en-US" altLang="zh-CN" sz="2400" b="1">
                <a:sym typeface="Symbol" panose="05050102010706020507" pitchFamily="18" charset="2"/>
              </a:rPr>
              <a:t> </a:t>
            </a:r>
            <a:r>
              <a:rPr lang="en-US" altLang="zh-CN" sz="2400" b="1" i="1">
                <a:sym typeface="Symbol" panose="05050102010706020507" pitchFamily="18" charset="2"/>
              </a:rPr>
              <a:t>C </a:t>
            </a:r>
            <a:r>
              <a:rPr lang="en-US" altLang="zh-CN" sz="2400" b="1">
                <a:sym typeface="Symbol" panose="05050102010706020507" pitchFamily="18" charset="2"/>
              </a:rPr>
              <a:t> </a:t>
            </a:r>
            <a:r>
              <a:rPr lang="en-US" altLang="zh-CN" sz="2400" b="1" i="1">
                <a:sym typeface="Symbol" panose="05050102010706020507" pitchFamily="18" charset="2"/>
              </a:rPr>
              <a:t>D</a:t>
            </a:r>
            <a:endParaRPr lang="en-US" altLang="zh-CN" sz="2400" b="1" i="1">
              <a:sym typeface="Symbol" panose="05050102010706020507" pitchFamily="18" charset="2"/>
            </a:endParaRPr>
          </a:p>
          <a:p>
            <a:pPr marL="0" lvl="0" indent="0" eaLnBrk="1" hangingPunct="1">
              <a:buNone/>
            </a:pPr>
            <a:r>
              <a:rPr lang="en-US" altLang="zh-CN" sz="2400" b="1" i="1">
                <a:sym typeface="Symbol" panose="05050102010706020507" pitchFamily="18" charset="2"/>
              </a:rPr>
              <a:t>      </a:t>
            </a:r>
            <a:r>
              <a:rPr lang="en-US" altLang="zh-CN" sz="2400" b="1">
                <a:solidFill>
                  <a:schemeClr val="hlink"/>
                </a:solidFill>
                <a:sym typeface="Symbol" panose="05050102010706020507" pitchFamily="18" charset="2"/>
              </a:rPr>
              <a:t>postorder</a:t>
            </a:r>
            <a:r>
              <a:rPr lang="en-US" altLang="zh-CN" sz="2400" b="1">
                <a:sym typeface="Symbol" panose="05050102010706020507" pitchFamily="18" charset="2"/>
              </a:rPr>
              <a:t> traversal</a:t>
            </a:r>
            <a:r>
              <a:rPr lang="en-US" altLang="zh-CN" sz="2400" b="1" i="1">
                <a:solidFill>
                  <a:schemeClr val="accent1"/>
                </a:solidFill>
                <a:sym typeface="Symbol" panose="05050102010706020507" pitchFamily="18" charset="2"/>
              </a:rPr>
              <a:t>  </a:t>
            </a:r>
            <a:r>
              <a:rPr lang="en-US" altLang="zh-CN" sz="2400" b="1">
                <a:sym typeface="Symbol" panose="05050102010706020507" pitchFamily="18" charset="2"/>
              </a:rPr>
              <a:t>  </a:t>
            </a:r>
            <a:r>
              <a:rPr lang="en-US" altLang="zh-CN" sz="2400" b="1" i="1"/>
              <a:t>A B </a:t>
            </a:r>
            <a:r>
              <a:rPr lang="en-US" altLang="zh-CN" sz="2400" b="1" i="1">
                <a:sym typeface="Symbol" panose="05050102010706020507" pitchFamily="18" charset="2"/>
              </a:rPr>
              <a:t>C </a:t>
            </a:r>
            <a:r>
              <a:rPr lang="en-US" altLang="zh-CN" sz="2400" b="1">
                <a:sym typeface="Symbol" panose="05050102010706020507" pitchFamily="18" charset="2"/>
              </a:rPr>
              <a:t></a:t>
            </a:r>
            <a:r>
              <a:rPr lang="en-US" altLang="zh-CN" sz="2400" b="1" i="1">
                <a:sym typeface="Symbol" panose="05050102010706020507" pitchFamily="18" charset="2"/>
              </a:rPr>
              <a:t> D </a:t>
            </a:r>
            <a:r>
              <a:rPr lang="en-US" altLang="zh-CN" sz="2400" b="1">
                <a:sym typeface="Symbol" panose="05050102010706020507" pitchFamily="18" charset="2"/>
              </a:rPr>
              <a:t></a:t>
            </a:r>
            <a:r>
              <a:rPr lang="en-US" altLang="zh-CN" sz="2400" b="1" i="1">
                <a:sym typeface="Symbol" panose="05050102010706020507" pitchFamily="18" charset="2"/>
              </a:rPr>
              <a:t> </a:t>
            </a:r>
            <a:r>
              <a:rPr lang="en-US" altLang="zh-CN" sz="2400" b="1"/>
              <a:t>+</a:t>
            </a:r>
            <a:endParaRPr lang="en-US" altLang="zh-CN" sz="2400" b="1"/>
          </a:p>
          <a:p>
            <a:pPr marL="0" lvl="0" indent="0" eaLnBrk="1" hangingPunct="1">
              <a:buNone/>
            </a:pPr>
            <a:r>
              <a:rPr lang="en-US" altLang="zh-CN" sz="2400" b="1" i="1">
                <a:solidFill>
                  <a:schemeClr val="accent1"/>
                </a:solidFill>
                <a:sym typeface="Symbol" panose="05050102010706020507" pitchFamily="18" charset="2"/>
              </a:rPr>
              <a:t>       </a:t>
            </a:r>
            <a:r>
              <a:rPr lang="en-US" altLang="zh-CN" sz="2400" b="1">
                <a:solidFill>
                  <a:schemeClr val="hlink"/>
                </a:solidFill>
                <a:sym typeface="Symbol" panose="05050102010706020507" pitchFamily="18" charset="2"/>
              </a:rPr>
              <a:t>preorder</a:t>
            </a:r>
            <a:r>
              <a:rPr lang="en-US" altLang="zh-CN" sz="2400" b="1">
                <a:sym typeface="Symbol" panose="05050102010706020507" pitchFamily="18" charset="2"/>
              </a:rPr>
              <a:t> traversal</a:t>
            </a:r>
            <a:r>
              <a:rPr lang="en-US" altLang="zh-CN" sz="2400" b="1" i="1">
                <a:solidFill>
                  <a:schemeClr val="hlink"/>
                </a:solidFill>
                <a:sym typeface="Symbol" panose="05050102010706020507" pitchFamily="18" charset="2"/>
              </a:rPr>
              <a:t>  </a:t>
            </a:r>
            <a:r>
              <a:rPr lang="en-US" altLang="zh-CN" sz="2400" b="1">
                <a:sym typeface="Symbol" panose="05050102010706020507" pitchFamily="18" charset="2"/>
              </a:rPr>
              <a:t>  </a:t>
            </a:r>
            <a:r>
              <a:rPr lang="en-US" altLang="zh-CN" sz="2400" b="1"/>
              <a:t>+</a:t>
            </a:r>
            <a:r>
              <a:rPr lang="en-US" altLang="zh-CN" sz="2400" b="1">
                <a:sym typeface="Symbol" panose="05050102010706020507" pitchFamily="18" charset="2"/>
              </a:rPr>
              <a:t> </a:t>
            </a:r>
            <a:r>
              <a:rPr lang="en-US" altLang="zh-CN" sz="2400" b="1" i="1"/>
              <a:t>A </a:t>
            </a:r>
            <a:r>
              <a:rPr lang="en-US" altLang="zh-CN" sz="2400" b="1">
                <a:sym typeface="Symbol" panose="05050102010706020507" pitchFamily="18" charset="2"/>
              </a:rPr>
              <a:t></a:t>
            </a:r>
            <a:r>
              <a:rPr lang="en-US" altLang="zh-CN" sz="2400" b="1" i="1"/>
              <a:t> </a:t>
            </a:r>
            <a:r>
              <a:rPr lang="en-US" altLang="zh-CN" sz="2400" b="1">
                <a:sym typeface="Symbol" panose="05050102010706020507" pitchFamily="18" charset="2"/>
              </a:rPr>
              <a:t></a:t>
            </a:r>
            <a:r>
              <a:rPr lang="en-US" altLang="zh-CN" sz="2400" b="1" i="1"/>
              <a:t> B </a:t>
            </a:r>
            <a:r>
              <a:rPr lang="en-US" altLang="zh-CN" sz="2400" b="1" i="1">
                <a:sym typeface="Symbol" panose="05050102010706020507" pitchFamily="18" charset="2"/>
              </a:rPr>
              <a:t>C D</a:t>
            </a:r>
            <a:endParaRPr lang="en-US" altLang="zh-CN" sz="2400" b="1" i="1">
              <a:sym typeface="Symbol" panose="05050102010706020507" pitchFamily="18" charset="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4513" name="Text Box 2"/>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§2  Binary Trees</a:t>
            </a:r>
            <a:endParaRPr lang="en-US" altLang="zh-CN" sz="1800" b="1"/>
          </a:p>
        </p:txBody>
      </p:sp>
      <p:sp>
        <p:nvSpPr>
          <p:cNvPr id="66563" name="Text Box 3"/>
          <p:cNvSpPr txBox="1"/>
          <p:nvPr/>
        </p:nvSpPr>
        <p:spPr>
          <a:xfrm>
            <a:off x="457200" y="76200"/>
            <a:ext cx="54102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sym typeface="Wingdings" panose="05000000000000000000" pitchFamily="2" charset="2"/>
              </a:rPr>
              <a:t></a:t>
            </a:r>
            <a:r>
              <a:rPr lang="en-US" altLang="zh-CN" sz="2400" b="1">
                <a:sym typeface="Wingdings" panose="05000000000000000000" pitchFamily="2" charset="2"/>
              </a:rPr>
              <a:t>  Expression Trees (syntax trees)</a:t>
            </a:r>
            <a:endParaRPr lang="en-US" altLang="zh-CN" sz="2400" b="1"/>
          </a:p>
        </p:txBody>
      </p:sp>
      <p:sp>
        <p:nvSpPr>
          <p:cNvPr id="66564" name="Text Box 4"/>
          <p:cNvSpPr txBox="1"/>
          <p:nvPr/>
        </p:nvSpPr>
        <p:spPr>
          <a:xfrm>
            <a:off x="533400" y="609600"/>
            <a:ext cx="57150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ea typeface="MS Hei" pitchFamily="49" charset="-122"/>
              </a:rPr>
              <a:t>〖</a:t>
            </a:r>
            <a:r>
              <a:rPr lang="en-US" altLang="zh-CN" sz="2400" b="1"/>
              <a:t>Example</a:t>
            </a:r>
            <a:r>
              <a:rPr lang="en-US" altLang="zh-CN" sz="2400" b="1">
                <a:ea typeface="MS Hei" pitchFamily="49" charset="-122"/>
              </a:rPr>
              <a:t>〗</a:t>
            </a:r>
            <a:r>
              <a:rPr lang="en-US" altLang="zh-CN" sz="2400" b="1"/>
              <a:t>  Given an infix expression:  </a:t>
            </a:r>
            <a:endParaRPr lang="en-US" altLang="zh-CN" sz="2400" b="1"/>
          </a:p>
          <a:p>
            <a:pPr marL="0" lvl="0" indent="0" eaLnBrk="1" hangingPunct="1">
              <a:spcBef>
                <a:spcPct val="0"/>
              </a:spcBef>
              <a:buNone/>
            </a:pPr>
            <a:r>
              <a:rPr lang="en-US" altLang="zh-CN" sz="2400" b="1"/>
              <a:t>                         </a:t>
            </a:r>
            <a:r>
              <a:rPr lang="en-US" altLang="zh-CN" sz="2400" b="1" i="1"/>
              <a:t>A </a:t>
            </a:r>
            <a:r>
              <a:rPr lang="en-US" altLang="zh-CN" sz="2400" b="1"/>
              <a:t>+ </a:t>
            </a:r>
            <a:r>
              <a:rPr lang="en-US" altLang="zh-CN" sz="2400" b="1" i="1"/>
              <a:t>B </a:t>
            </a:r>
            <a:r>
              <a:rPr lang="en-US" altLang="zh-CN" sz="2400" b="1">
                <a:sym typeface="Symbol" panose="05050102010706020507" pitchFamily="18" charset="2"/>
              </a:rPr>
              <a:t> </a:t>
            </a:r>
            <a:r>
              <a:rPr lang="en-US" altLang="zh-CN" sz="2400" b="1" i="1">
                <a:sym typeface="Symbol" panose="05050102010706020507" pitchFamily="18" charset="2"/>
              </a:rPr>
              <a:t>C </a:t>
            </a:r>
            <a:r>
              <a:rPr lang="en-US" altLang="zh-CN" sz="2400" b="1">
                <a:sym typeface="Symbol" panose="05050102010706020507" pitchFamily="18" charset="2"/>
              </a:rPr>
              <a:t> </a:t>
            </a:r>
            <a:r>
              <a:rPr lang="en-US" altLang="zh-CN" sz="2400" b="1" i="1">
                <a:sym typeface="Symbol" panose="05050102010706020507" pitchFamily="18" charset="2"/>
              </a:rPr>
              <a:t>D</a:t>
            </a:r>
            <a:endParaRPr lang="en-US" altLang="zh-CN" sz="2400" b="1"/>
          </a:p>
        </p:txBody>
      </p:sp>
      <p:grpSp>
        <p:nvGrpSpPr>
          <p:cNvPr id="66565" name="Group 5"/>
          <p:cNvGrpSpPr/>
          <p:nvPr/>
        </p:nvGrpSpPr>
        <p:grpSpPr>
          <a:xfrm>
            <a:off x="6248400" y="152400"/>
            <a:ext cx="1471613" cy="1905000"/>
            <a:chOff x="609" y="2928"/>
            <a:chExt cx="927" cy="1200"/>
          </a:xfrm>
        </p:grpSpPr>
        <p:grpSp>
          <p:nvGrpSpPr>
            <p:cNvPr id="64664" name="Group 6"/>
            <p:cNvGrpSpPr/>
            <p:nvPr/>
          </p:nvGrpSpPr>
          <p:grpSpPr>
            <a:xfrm>
              <a:off x="624" y="2928"/>
              <a:ext cx="672" cy="480"/>
              <a:chOff x="624" y="2928"/>
              <a:chExt cx="672" cy="480"/>
            </a:xfrm>
          </p:grpSpPr>
          <p:sp>
            <p:nvSpPr>
              <p:cNvPr id="64693" name="Oval 7"/>
              <p:cNvSpPr/>
              <p:nvPr/>
            </p:nvSpPr>
            <p:spPr>
              <a:xfrm>
                <a:off x="864" y="29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latin typeface="Arial" panose="020B0604020202020204" pitchFamily="34" charset="0"/>
                  </a:rPr>
                  <a:t>+</a:t>
                </a:r>
                <a:endParaRPr lang="en-US" altLang="zh-CN" sz="2000" b="1"/>
              </a:p>
            </p:txBody>
          </p:sp>
          <p:sp>
            <p:nvSpPr>
              <p:cNvPr id="64694" name="Oval 8"/>
              <p:cNvSpPr/>
              <p:nvPr/>
            </p:nvSpPr>
            <p:spPr>
              <a:xfrm>
                <a:off x="624"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endParaRPr lang="en-US" altLang="zh-CN" sz="2000" b="1"/>
              </a:p>
            </p:txBody>
          </p:sp>
          <p:sp>
            <p:nvSpPr>
              <p:cNvPr id="64695" name="Line 9"/>
              <p:cNvSpPr/>
              <p:nvPr/>
            </p:nvSpPr>
            <p:spPr>
              <a:xfrm flipH="1">
                <a:off x="745" y="3094"/>
                <a:ext cx="144" cy="122"/>
              </a:xfrm>
              <a:prstGeom prst="line">
                <a:avLst/>
              </a:prstGeom>
              <a:ln w="25400" cap="flat" cmpd="sng">
                <a:solidFill>
                  <a:schemeClr val="tx1"/>
                </a:solidFill>
                <a:prstDash val="solid"/>
                <a:headEnd type="none" w="med" len="med"/>
                <a:tailEnd type="none" w="med" len="med"/>
              </a:ln>
            </p:spPr>
          </p:sp>
          <p:sp>
            <p:nvSpPr>
              <p:cNvPr id="64696" name="Oval 10"/>
              <p:cNvSpPr/>
              <p:nvPr/>
            </p:nvSpPr>
            <p:spPr>
              <a:xfrm flipH="1">
                <a:off x="1104"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latin typeface="Arial" panose="020B0604020202020204" pitchFamily="34" charset="0"/>
                    <a:sym typeface="Symbol" panose="05050102010706020507" pitchFamily="18" charset="2"/>
                  </a:rPr>
                  <a:t></a:t>
                </a:r>
                <a:endParaRPr lang="en-US" altLang="zh-CN" sz="2400" b="1">
                  <a:sym typeface="Symbol" panose="05050102010706020507" pitchFamily="18" charset="2"/>
                </a:endParaRPr>
              </a:p>
            </p:txBody>
          </p:sp>
          <p:sp>
            <p:nvSpPr>
              <p:cNvPr id="64697" name="Line 11"/>
              <p:cNvSpPr/>
              <p:nvPr/>
            </p:nvSpPr>
            <p:spPr>
              <a:xfrm>
                <a:off x="1031" y="3094"/>
                <a:ext cx="122" cy="122"/>
              </a:xfrm>
              <a:prstGeom prst="line">
                <a:avLst/>
              </a:prstGeom>
              <a:ln w="25400" cap="flat" cmpd="sng">
                <a:solidFill>
                  <a:schemeClr val="tx1"/>
                </a:solidFill>
                <a:prstDash val="solid"/>
                <a:headEnd type="none" w="med" len="med"/>
                <a:tailEnd type="none" w="med" len="med"/>
              </a:ln>
            </p:spPr>
          </p:sp>
        </p:grpSp>
        <p:sp>
          <p:nvSpPr>
            <p:cNvPr id="64665" name="Oval 12"/>
            <p:cNvSpPr/>
            <p:nvPr/>
          </p:nvSpPr>
          <p:spPr>
            <a:xfrm>
              <a:off x="864" y="35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latin typeface="Arial" panose="020B0604020202020204" pitchFamily="34" charset="0"/>
                  <a:sym typeface="Symbol" panose="05050102010706020507" pitchFamily="18" charset="2"/>
                </a:rPr>
                <a:t></a:t>
              </a:r>
              <a:endParaRPr lang="en-US" altLang="zh-CN" sz="2400" b="1">
                <a:sym typeface="Symbol" panose="05050102010706020507" pitchFamily="18" charset="2"/>
              </a:endParaRPr>
            </a:p>
          </p:txBody>
        </p:sp>
        <p:sp>
          <p:nvSpPr>
            <p:cNvPr id="64666" name="Line 13"/>
            <p:cNvSpPr/>
            <p:nvPr/>
          </p:nvSpPr>
          <p:spPr>
            <a:xfrm flipH="1">
              <a:off x="985" y="3382"/>
              <a:ext cx="144" cy="122"/>
            </a:xfrm>
            <a:prstGeom prst="line">
              <a:avLst/>
            </a:prstGeom>
            <a:ln w="25400" cap="flat" cmpd="sng">
              <a:solidFill>
                <a:schemeClr val="tx1"/>
              </a:solidFill>
              <a:prstDash val="solid"/>
              <a:headEnd type="none" w="med" len="med"/>
              <a:tailEnd type="none" w="med" len="med"/>
            </a:ln>
          </p:spPr>
        </p:sp>
        <p:sp>
          <p:nvSpPr>
            <p:cNvPr id="64667" name="Oval 14"/>
            <p:cNvSpPr/>
            <p:nvPr/>
          </p:nvSpPr>
          <p:spPr>
            <a:xfrm flipH="1">
              <a:off x="1344" y="35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Symbol" panose="05050102010706020507" pitchFamily="18" charset="2"/>
                </a:rPr>
                <a:t>D</a:t>
              </a:r>
              <a:endParaRPr lang="en-US" altLang="zh-CN" sz="2400" b="1">
                <a:sym typeface="Symbol" panose="05050102010706020507" pitchFamily="18" charset="2"/>
              </a:endParaRPr>
            </a:p>
          </p:txBody>
        </p:sp>
        <p:sp>
          <p:nvSpPr>
            <p:cNvPr id="64668" name="Line 15"/>
            <p:cNvSpPr/>
            <p:nvPr/>
          </p:nvSpPr>
          <p:spPr>
            <a:xfrm>
              <a:off x="1271" y="3382"/>
              <a:ext cx="122" cy="122"/>
            </a:xfrm>
            <a:prstGeom prst="line">
              <a:avLst/>
            </a:prstGeom>
            <a:ln w="25400" cap="flat" cmpd="sng">
              <a:solidFill>
                <a:schemeClr val="tx1"/>
              </a:solidFill>
              <a:prstDash val="solid"/>
              <a:headEnd type="none" w="med" len="med"/>
              <a:tailEnd type="none" w="med" len="med"/>
            </a:ln>
          </p:spPr>
        </p:sp>
        <p:sp>
          <p:nvSpPr>
            <p:cNvPr id="64669" name="Oval 16"/>
            <p:cNvSpPr/>
            <p:nvPr/>
          </p:nvSpPr>
          <p:spPr>
            <a:xfrm>
              <a:off x="624" y="379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endParaRPr lang="en-US" altLang="zh-CN" sz="2000" b="1"/>
            </a:p>
          </p:txBody>
        </p:sp>
        <p:sp>
          <p:nvSpPr>
            <p:cNvPr id="64670" name="Line 17"/>
            <p:cNvSpPr/>
            <p:nvPr/>
          </p:nvSpPr>
          <p:spPr>
            <a:xfrm flipH="1">
              <a:off x="745" y="3670"/>
              <a:ext cx="144" cy="122"/>
            </a:xfrm>
            <a:prstGeom prst="line">
              <a:avLst/>
            </a:prstGeom>
            <a:ln w="25400" cap="flat" cmpd="sng">
              <a:solidFill>
                <a:schemeClr val="tx1"/>
              </a:solidFill>
              <a:prstDash val="solid"/>
              <a:headEnd type="none" w="med" len="med"/>
              <a:tailEnd type="none" w="med" len="med"/>
            </a:ln>
          </p:spPr>
        </p:sp>
        <p:sp>
          <p:nvSpPr>
            <p:cNvPr id="64671" name="Oval 18"/>
            <p:cNvSpPr/>
            <p:nvPr/>
          </p:nvSpPr>
          <p:spPr>
            <a:xfrm flipH="1">
              <a:off x="1104" y="379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Symbol" panose="05050102010706020507" pitchFamily="18" charset="2"/>
                </a:rPr>
                <a:t>C</a:t>
              </a:r>
              <a:endParaRPr lang="en-US" altLang="zh-CN" sz="2400" b="1">
                <a:sym typeface="Symbol" panose="05050102010706020507" pitchFamily="18" charset="2"/>
              </a:endParaRPr>
            </a:p>
          </p:txBody>
        </p:sp>
        <p:sp>
          <p:nvSpPr>
            <p:cNvPr id="64672" name="Line 19"/>
            <p:cNvSpPr/>
            <p:nvPr/>
          </p:nvSpPr>
          <p:spPr>
            <a:xfrm>
              <a:off x="1031" y="3670"/>
              <a:ext cx="122" cy="122"/>
            </a:xfrm>
            <a:prstGeom prst="line">
              <a:avLst/>
            </a:prstGeom>
            <a:ln w="25400" cap="flat" cmpd="sng">
              <a:solidFill>
                <a:schemeClr val="tx1"/>
              </a:solidFill>
              <a:prstDash val="solid"/>
              <a:headEnd type="none" w="med" len="med"/>
              <a:tailEnd type="none" w="med" len="med"/>
            </a:ln>
          </p:spPr>
        </p:sp>
        <p:grpSp>
          <p:nvGrpSpPr>
            <p:cNvPr id="64673" name="Group 20"/>
            <p:cNvGrpSpPr/>
            <p:nvPr/>
          </p:nvGrpSpPr>
          <p:grpSpPr>
            <a:xfrm>
              <a:off x="609" y="3408"/>
              <a:ext cx="220" cy="144"/>
              <a:chOff x="2352" y="3648"/>
              <a:chExt cx="288" cy="144"/>
            </a:xfrm>
          </p:grpSpPr>
          <p:sp>
            <p:nvSpPr>
              <p:cNvPr id="64689" name="Line 21"/>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4690" name="Line 22"/>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4691" name="Oval 23"/>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92" name="Oval 24"/>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4674" name="Group 25"/>
            <p:cNvGrpSpPr/>
            <p:nvPr/>
          </p:nvGrpSpPr>
          <p:grpSpPr>
            <a:xfrm>
              <a:off x="1310" y="3696"/>
              <a:ext cx="220" cy="144"/>
              <a:chOff x="2352" y="3648"/>
              <a:chExt cx="288" cy="144"/>
            </a:xfrm>
          </p:grpSpPr>
          <p:sp>
            <p:nvSpPr>
              <p:cNvPr id="64685" name="Line 26"/>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4686" name="Line 27"/>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4687" name="Oval 28"/>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88" name="Oval 29"/>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4675" name="Group 30"/>
            <p:cNvGrpSpPr/>
            <p:nvPr/>
          </p:nvGrpSpPr>
          <p:grpSpPr>
            <a:xfrm>
              <a:off x="609" y="3984"/>
              <a:ext cx="220" cy="144"/>
              <a:chOff x="2352" y="3648"/>
              <a:chExt cx="288" cy="144"/>
            </a:xfrm>
          </p:grpSpPr>
          <p:sp>
            <p:nvSpPr>
              <p:cNvPr id="64681" name="Line 31"/>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4682" name="Line 32"/>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4683" name="Oval 33"/>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84" name="Oval 34"/>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4676" name="Group 35"/>
            <p:cNvGrpSpPr/>
            <p:nvPr/>
          </p:nvGrpSpPr>
          <p:grpSpPr>
            <a:xfrm>
              <a:off x="1070" y="3984"/>
              <a:ext cx="220" cy="144"/>
              <a:chOff x="2352" y="3648"/>
              <a:chExt cx="288" cy="144"/>
            </a:xfrm>
          </p:grpSpPr>
          <p:sp>
            <p:nvSpPr>
              <p:cNvPr id="64677" name="Line 36"/>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4678" name="Line 37"/>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4679" name="Oval 38"/>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80" name="Oval 39"/>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sp>
        <p:nvSpPr>
          <p:cNvPr id="66608" name="Text Box 48"/>
          <p:cNvSpPr txBox="1"/>
          <p:nvPr/>
        </p:nvSpPr>
        <p:spPr>
          <a:xfrm>
            <a:off x="533400" y="1447800"/>
            <a:ext cx="4343400" cy="7016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a:solidFill>
                  <a:schemeClr val="hlink"/>
                </a:solidFill>
                <a:sym typeface="Wingdings" panose="05000000000000000000" pitchFamily="2" charset="2"/>
              </a:rPr>
              <a:t></a:t>
            </a:r>
            <a:r>
              <a:rPr lang="en-US" altLang="zh-CN" sz="2000" b="1">
                <a:sym typeface="Wingdings" panose="05000000000000000000" pitchFamily="2" charset="2"/>
              </a:rPr>
              <a:t> Constructing an Expression Tree </a:t>
            </a:r>
            <a:endParaRPr lang="en-US" altLang="zh-CN" sz="2000" b="1">
              <a:sym typeface="Wingdings" panose="05000000000000000000" pitchFamily="2" charset="2"/>
            </a:endParaRPr>
          </a:p>
          <a:p>
            <a:pPr marL="0" lvl="0" indent="0" eaLnBrk="1" hangingPunct="1">
              <a:spcBef>
                <a:spcPct val="0"/>
              </a:spcBef>
              <a:buNone/>
            </a:pPr>
            <a:r>
              <a:rPr lang="en-US" altLang="zh-CN" sz="2000" b="1">
                <a:sym typeface="Wingdings" panose="05000000000000000000" pitchFamily="2" charset="2"/>
              </a:rPr>
              <a:t>     (from </a:t>
            </a:r>
            <a:r>
              <a:rPr lang="en-US" altLang="zh-CN" sz="2000" b="1">
                <a:solidFill>
                  <a:schemeClr val="hlink"/>
                </a:solidFill>
                <a:sym typeface="Wingdings" panose="05000000000000000000" pitchFamily="2" charset="2"/>
              </a:rPr>
              <a:t>postfix</a:t>
            </a:r>
            <a:r>
              <a:rPr lang="en-US" altLang="zh-CN" sz="2000" b="1">
                <a:sym typeface="Wingdings" panose="05000000000000000000" pitchFamily="2" charset="2"/>
              </a:rPr>
              <a:t> expression)</a:t>
            </a:r>
            <a:endParaRPr lang="en-US" altLang="zh-CN" sz="2000" b="1"/>
          </a:p>
        </p:txBody>
      </p:sp>
      <p:grpSp>
        <p:nvGrpSpPr>
          <p:cNvPr id="66609" name="Group 49"/>
          <p:cNvGrpSpPr/>
          <p:nvPr/>
        </p:nvGrpSpPr>
        <p:grpSpPr>
          <a:xfrm>
            <a:off x="2743200" y="2819400"/>
            <a:ext cx="3352800" cy="533400"/>
            <a:chOff x="1776" y="1104"/>
            <a:chExt cx="2112" cy="336"/>
          </a:xfrm>
        </p:grpSpPr>
        <p:sp>
          <p:nvSpPr>
            <p:cNvPr id="64661" name="Rectangle 50" descr="深色木质"/>
            <p:cNvSpPr/>
            <p:nvPr/>
          </p:nvSpPr>
          <p:spPr>
            <a:xfrm>
              <a:off x="1776" y="1104"/>
              <a:ext cx="2112" cy="48"/>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62" name="Rectangle 51" descr="深色木质"/>
            <p:cNvSpPr/>
            <p:nvPr/>
          </p:nvSpPr>
          <p:spPr>
            <a:xfrm>
              <a:off x="1776" y="1152"/>
              <a:ext cx="48" cy="240"/>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63" name="Rectangle 52" descr="深色木质"/>
            <p:cNvSpPr/>
            <p:nvPr/>
          </p:nvSpPr>
          <p:spPr>
            <a:xfrm>
              <a:off x="1776" y="1392"/>
              <a:ext cx="2112" cy="48"/>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sp>
        <p:nvSpPr>
          <p:cNvPr id="66613" name="Text Box 53"/>
          <p:cNvSpPr txBox="1"/>
          <p:nvPr/>
        </p:nvSpPr>
        <p:spPr>
          <a:xfrm>
            <a:off x="457200" y="2209800"/>
            <a:ext cx="57150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ea typeface="MS Hei" pitchFamily="49" charset="-122"/>
              </a:rPr>
              <a:t>〖</a:t>
            </a:r>
            <a:r>
              <a:rPr lang="en-US" altLang="zh-CN" sz="2400" b="1"/>
              <a:t>Example</a:t>
            </a:r>
            <a:r>
              <a:rPr lang="en-US" altLang="zh-CN" sz="2400" b="1">
                <a:ea typeface="MS Hei" pitchFamily="49" charset="-122"/>
              </a:rPr>
              <a:t>〗</a:t>
            </a:r>
            <a:r>
              <a:rPr lang="en-US" altLang="zh-CN" sz="2400" b="1"/>
              <a:t>  </a:t>
            </a:r>
            <a:r>
              <a:rPr lang="en-US" altLang="zh-CN" sz="2400" b="1">
                <a:solidFill>
                  <a:srgbClr val="FF0000"/>
                </a:solidFill>
              </a:rPr>
              <a:t>( </a:t>
            </a:r>
            <a:r>
              <a:rPr lang="en-US" altLang="zh-CN" sz="2400" b="1" i="1">
                <a:solidFill>
                  <a:schemeClr val="hlink"/>
                </a:solidFill>
              </a:rPr>
              <a:t>a</a:t>
            </a:r>
            <a:r>
              <a:rPr lang="en-US" altLang="zh-CN" sz="2400" b="1"/>
              <a:t> </a:t>
            </a:r>
            <a:r>
              <a:rPr lang="en-US" altLang="zh-CN" sz="2400" b="1">
                <a:solidFill>
                  <a:srgbClr val="FF0000"/>
                </a:solidFill>
              </a:rPr>
              <a:t>+</a:t>
            </a:r>
            <a:r>
              <a:rPr lang="en-US" altLang="zh-CN" sz="2400" b="1"/>
              <a:t> </a:t>
            </a:r>
            <a:r>
              <a:rPr lang="en-US" altLang="zh-CN" sz="2400" b="1" i="1">
                <a:solidFill>
                  <a:schemeClr val="hlink"/>
                </a:solidFill>
              </a:rPr>
              <a:t>b </a:t>
            </a:r>
            <a:r>
              <a:rPr lang="en-US" altLang="zh-CN" sz="2400" b="1">
                <a:solidFill>
                  <a:srgbClr val="FF0000"/>
                </a:solidFill>
              </a:rPr>
              <a:t>) *</a:t>
            </a:r>
            <a:r>
              <a:rPr lang="en-US" altLang="zh-CN" sz="2400" b="1"/>
              <a:t> </a:t>
            </a:r>
            <a:r>
              <a:rPr lang="en-US" altLang="zh-CN" sz="2400" b="1">
                <a:solidFill>
                  <a:srgbClr val="FF0000"/>
                </a:solidFill>
              </a:rPr>
              <a:t>(</a:t>
            </a:r>
            <a:r>
              <a:rPr lang="en-US" altLang="zh-CN" sz="2400" b="1"/>
              <a:t> </a:t>
            </a:r>
            <a:r>
              <a:rPr lang="en-US" altLang="zh-CN" sz="2400" b="1" i="1">
                <a:solidFill>
                  <a:schemeClr val="hlink"/>
                </a:solidFill>
              </a:rPr>
              <a:t>c</a:t>
            </a:r>
            <a:r>
              <a:rPr lang="en-US" altLang="zh-CN" sz="2400" b="1"/>
              <a:t> </a:t>
            </a:r>
            <a:r>
              <a:rPr lang="en-US" altLang="zh-CN" sz="2400" b="1">
                <a:solidFill>
                  <a:srgbClr val="FF0000"/>
                </a:solidFill>
              </a:rPr>
              <a:t>* ( </a:t>
            </a:r>
            <a:r>
              <a:rPr lang="en-US" altLang="zh-CN" sz="2400" b="1" i="1">
                <a:solidFill>
                  <a:schemeClr val="hlink"/>
                </a:solidFill>
              </a:rPr>
              <a:t>d</a:t>
            </a:r>
            <a:r>
              <a:rPr lang="en-US" altLang="zh-CN" sz="2400" b="1"/>
              <a:t> </a:t>
            </a:r>
            <a:r>
              <a:rPr lang="en-US" altLang="zh-CN" sz="2400" b="1">
                <a:solidFill>
                  <a:srgbClr val="FF0000"/>
                </a:solidFill>
              </a:rPr>
              <a:t>+</a:t>
            </a:r>
            <a:r>
              <a:rPr lang="en-US" altLang="zh-CN" sz="2400" b="1"/>
              <a:t> </a:t>
            </a:r>
            <a:r>
              <a:rPr lang="en-US" altLang="zh-CN" sz="2400" b="1" i="1">
                <a:solidFill>
                  <a:schemeClr val="hlink"/>
                </a:solidFill>
              </a:rPr>
              <a:t>e</a:t>
            </a:r>
            <a:r>
              <a:rPr lang="en-US" altLang="zh-CN" sz="2400" b="1"/>
              <a:t> </a:t>
            </a:r>
            <a:r>
              <a:rPr lang="en-US" altLang="zh-CN" sz="2400" b="1">
                <a:solidFill>
                  <a:srgbClr val="FF0000"/>
                </a:solidFill>
              </a:rPr>
              <a:t>) )</a:t>
            </a:r>
            <a:r>
              <a:rPr lang="en-US" altLang="zh-CN" sz="2400" b="1"/>
              <a:t> = </a:t>
            </a:r>
            <a:endParaRPr lang="en-US" altLang="zh-CN" sz="2400" b="1"/>
          </a:p>
        </p:txBody>
      </p:sp>
      <p:sp>
        <p:nvSpPr>
          <p:cNvPr id="66614" name="Text Box 54"/>
          <p:cNvSpPr txBox="1"/>
          <p:nvPr/>
        </p:nvSpPr>
        <p:spPr>
          <a:xfrm>
            <a:off x="5867400" y="2209800"/>
            <a:ext cx="25146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i="1">
                <a:solidFill>
                  <a:schemeClr val="hlink"/>
                </a:solidFill>
                <a:ea typeface="MS Hei" pitchFamily="49" charset="-122"/>
              </a:rPr>
              <a:t>a b</a:t>
            </a:r>
            <a:r>
              <a:rPr lang="en-US" altLang="zh-CN" sz="2400" b="1">
                <a:ea typeface="MS Hei" pitchFamily="49" charset="-122"/>
              </a:rPr>
              <a:t> </a:t>
            </a:r>
            <a:r>
              <a:rPr lang="en-US" altLang="zh-CN" sz="2400" b="1">
                <a:solidFill>
                  <a:srgbClr val="FF0000"/>
                </a:solidFill>
                <a:ea typeface="MS Hei" pitchFamily="49" charset="-122"/>
              </a:rPr>
              <a:t>+</a:t>
            </a:r>
            <a:r>
              <a:rPr lang="en-US" altLang="zh-CN" sz="2400" b="1">
                <a:ea typeface="MS Hei" pitchFamily="49" charset="-122"/>
              </a:rPr>
              <a:t> </a:t>
            </a:r>
            <a:r>
              <a:rPr lang="en-US" altLang="zh-CN" sz="2400" b="1" i="1">
                <a:solidFill>
                  <a:schemeClr val="hlink"/>
                </a:solidFill>
                <a:ea typeface="MS Hei" pitchFamily="49" charset="-122"/>
              </a:rPr>
              <a:t>c d e</a:t>
            </a:r>
            <a:r>
              <a:rPr lang="en-US" altLang="zh-CN" sz="2400" b="1">
                <a:ea typeface="MS Hei" pitchFamily="49" charset="-122"/>
              </a:rPr>
              <a:t> </a:t>
            </a:r>
            <a:r>
              <a:rPr lang="en-US" altLang="zh-CN" sz="2400" b="1">
                <a:solidFill>
                  <a:srgbClr val="FF0000"/>
                </a:solidFill>
                <a:ea typeface="MS Hei" pitchFamily="49" charset="-122"/>
              </a:rPr>
              <a:t>+ * * </a:t>
            </a:r>
            <a:endParaRPr lang="en-US" altLang="zh-CN" sz="2400" b="1">
              <a:solidFill>
                <a:srgbClr val="FF0000"/>
              </a:solidFill>
            </a:endParaRPr>
          </a:p>
        </p:txBody>
      </p:sp>
      <p:grpSp>
        <p:nvGrpSpPr>
          <p:cNvPr id="66615" name="Group 55"/>
          <p:cNvGrpSpPr/>
          <p:nvPr/>
        </p:nvGrpSpPr>
        <p:grpSpPr>
          <a:xfrm>
            <a:off x="2819400" y="2895600"/>
            <a:ext cx="609600" cy="1524000"/>
            <a:chOff x="1824" y="1152"/>
            <a:chExt cx="384" cy="960"/>
          </a:xfrm>
        </p:grpSpPr>
        <p:sp>
          <p:nvSpPr>
            <p:cNvPr id="64658" name="Rectangle 56" descr="白色大理石"/>
            <p:cNvSpPr/>
            <p:nvPr/>
          </p:nvSpPr>
          <p:spPr>
            <a:xfrm>
              <a:off x="1824" y="1152"/>
              <a:ext cx="384" cy="240"/>
            </a:xfrm>
            <a:prstGeom prst="rect">
              <a:avLst/>
            </a:prstGeom>
            <a:blipFill rotWithShape="0">
              <a:blip r:embed="rId2"/>
            </a:blip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59" name="Line 57"/>
            <p:cNvSpPr/>
            <p:nvPr/>
          </p:nvSpPr>
          <p:spPr>
            <a:xfrm>
              <a:off x="2016" y="1248"/>
              <a:ext cx="0" cy="576"/>
            </a:xfrm>
            <a:prstGeom prst="line">
              <a:avLst/>
            </a:prstGeom>
            <a:ln w="25400" cap="flat" cmpd="sng">
              <a:solidFill>
                <a:schemeClr val="hlink"/>
              </a:solidFill>
              <a:prstDash val="solid"/>
              <a:headEnd type="none" w="med" len="med"/>
              <a:tailEnd type="triangle" w="med" len="med"/>
            </a:ln>
          </p:spPr>
        </p:sp>
        <p:sp>
          <p:nvSpPr>
            <p:cNvPr id="64660" name="Oval 58" descr="再生纸"/>
            <p:cNvSpPr/>
            <p:nvPr/>
          </p:nvSpPr>
          <p:spPr>
            <a:xfrm>
              <a:off x="1872" y="1824"/>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a</a:t>
              </a:r>
              <a:endParaRPr lang="en-US" altLang="zh-CN" sz="2400" b="1" i="1">
                <a:solidFill>
                  <a:schemeClr val="hlink"/>
                </a:solidFill>
              </a:endParaRPr>
            </a:p>
          </p:txBody>
        </p:sp>
      </p:grpSp>
      <p:grpSp>
        <p:nvGrpSpPr>
          <p:cNvPr id="66619" name="Group 59"/>
          <p:cNvGrpSpPr/>
          <p:nvPr/>
        </p:nvGrpSpPr>
        <p:grpSpPr>
          <a:xfrm>
            <a:off x="3429000" y="2895600"/>
            <a:ext cx="609600" cy="1524000"/>
            <a:chOff x="1824" y="1152"/>
            <a:chExt cx="384" cy="960"/>
          </a:xfrm>
        </p:grpSpPr>
        <p:sp>
          <p:nvSpPr>
            <p:cNvPr id="64655" name="Rectangle 60" descr="白色大理石"/>
            <p:cNvSpPr/>
            <p:nvPr/>
          </p:nvSpPr>
          <p:spPr>
            <a:xfrm>
              <a:off x="1824" y="1152"/>
              <a:ext cx="384" cy="240"/>
            </a:xfrm>
            <a:prstGeom prst="rect">
              <a:avLst/>
            </a:prstGeom>
            <a:blipFill rotWithShape="0">
              <a:blip r:embed="rId2"/>
            </a:blip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56" name="Line 61"/>
            <p:cNvSpPr/>
            <p:nvPr/>
          </p:nvSpPr>
          <p:spPr>
            <a:xfrm>
              <a:off x="2016" y="1248"/>
              <a:ext cx="0" cy="576"/>
            </a:xfrm>
            <a:prstGeom prst="line">
              <a:avLst/>
            </a:prstGeom>
            <a:ln w="25400" cap="flat" cmpd="sng">
              <a:solidFill>
                <a:schemeClr val="hlink"/>
              </a:solidFill>
              <a:prstDash val="solid"/>
              <a:headEnd type="none" w="med" len="med"/>
              <a:tailEnd type="triangle" w="med" len="med"/>
            </a:ln>
          </p:spPr>
        </p:sp>
        <p:sp>
          <p:nvSpPr>
            <p:cNvPr id="64657" name="Oval 62" descr="再生纸"/>
            <p:cNvSpPr/>
            <p:nvPr/>
          </p:nvSpPr>
          <p:spPr>
            <a:xfrm>
              <a:off x="1872" y="1824"/>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b</a:t>
              </a:r>
              <a:endParaRPr lang="en-US" altLang="zh-CN" sz="2400" b="1" i="1">
                <a:solidFill>
                  <a:schemeClr val="hlink"/>
                </a:solidFill>
              </a:endParaRPr>
            </a:p>
          </p:txBody>
        </p:sp>
      </p:grpSp>
      <p:sp>
        <p:nvSpPr>
          <p:cNvPr id="66623" name="Rectangle 63"/>
          <p:cNvSpPr/>
          <p:nvPr/>
        </p:nvSpPr>
        <p:spPr>
          <a:xfrm>
            <a:off x="2819400" y="3352800"/>
            <a:ext cx="1219200" cy="1143000"/>
          </a:xfrm>
          <a:prstGeom prst="rect">
            <a:avLst/>
          </a:prstGeom>
          <a:solidFill>
            <a:schemeClr val="bg1"/>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66624" name="Group 64"/>
          <p:cNvGrpSpPr/>
          <p:nvPr/>
        </p:nvGrpSpPr>
        <p:grpSpPr>
          <a:xfrm>
            <a:off x="2743200" y="2819400"/>
            <a:ext cx="3352800" cy="533400"/>
            <a:chOff x="1776" y="1104"/>
            <a:chExt cx="2112" cy="336"/>
          </a:xfrm>
        </p:grpSpPr>
        <p:sp>
          <p:nvSpPr>
            <p:cNvPr id="64650" name="Rectangle 65"/>
            <p:cNvSpPr/>
            <p:nvPr/>
          </p:nvSpPr>
          <p:spPr>
            <a:xfrm>
              <a:off x="1824" y="1152"/>
              <a:ext cx="2064" cy="240"/>
            </a:xfrm>
            <a:prstGeom prst="rect">
              <a:avLst/>
            </a:prstGeom>
            <a:solidFill>
              <a:schemeClr val="bg1"/>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64651" name="Group 66"/>
            <p:cNvGrpSpPr/>
            <p:nvPr/>
          </p:nvGrpSpPr>
          <p:grpSpPr>
            <a:xfrm>
              <a:off x="1776" y="1104"/>
              <a:ext cx="2112" cy="336"/>
              <a:chOff x="1776" y="1104"/>
              <a:chExt cx="2112" cy="336"/>
            </a:xfrm>
          </p:grpSpPr>
          <p:sp>
            <p:nvSpPr>
              <p:cNvPr id="64652" name="Rectangle 67" descr="深色木质"/>
              <p:cNvSpPr/>
              <p:nvPr/>
            </p:nvSpPr>
            <p:spPr>
              <a:xfrm>
                <a:off x="1776" y="1104"/>
                <a:ext cx="2112" cy="48"/>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53" name="Rectangle 68" descr="深色木质"/>
              <p:cNvSpPr/>
              <p:nvPr/>
            </p:nvSpPr>
            <p:spPr>
              <a:xfrm>
                <a:off x="1776" y="1152"/>
                <a:ext cx="48" cy="240"/>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54" name="Rectangle 69" descr="深色木质"/>
              <p:cNvSpPr/>
              <p:nvPr/>
            </p:nvSpPr>
            <p:spPr>
              <a:xfrm>
                <a:off x="1776" y="1392"/>
                <a:ext cx="2112" cy="48"/>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grpSp>
        <p:nvGrpSpPr>
          <p:cNvPr id="66630" name="Group 70"/>
          <p:cNvGrpSpPr/>
          <p:nvPr/>
        </p:nvGrpSpPr>
        <p:grpSpPr>
          <a:xfrm>
            <a:off x="1219200" y="4648200"/>
            <a:ext cx="1600200" cy="457200"/>
            <a:chOff x="816" y="2256"/>
            <a:chExt cx="1008" cy="288"/>
          </a:xfrm>
        </p:grpSpPr>
        <p:grpSp>
          <p:nvGrpSpPr>
            <p:cNvPr id="64646" name="Group 71"/>
            <p:cNvGrpSpPr/>
            <p:nvPr/>
          </p:nvGrpSpPr>
          <p:grpSpPr>
            <a:xfrm>
              <a:off x="816" y="2256"/>
              <a:ext cx="720" cy="288"/>
              <a:chOff x="1152" y="1824"/>
              <a:chExt cx="720" cy="288"/>
            </a:xfrm>
          </p:grpSpPr>
          <p:sp>
            <p:nvSpPr>
              <p:cNvPr id="64648" name="Rectangle 72" descr="再生纸"/>
              <p:cNvSpPr/>
              <p:nvPr/>
            </p:nvSpPr>
            <p:spPr>
              <a:xfrm>
                <a:off x="1152" y="1824"/>
                <a:ext cx="384" cy="288"/>
              </a:xfrm>
              <a:prstGeom prst="rect">
                <a:avLst/>
              </a:prstGeom>
              <a:no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rgbClr val="008000"/>
                    </a:solidFill>
                  </a:rPr>
                  <a:t>T</a:t>
                </a:r>
                <a:r>
                  <a:rPr lang="en-US" altLang="zh-CN" sz="2400" b="1" baseline="-25000">
                    <a:solidFill>
                      <a:srgbClr val="008000"/>
                    </a:solidFill>
                  </a:rPr>
                  <a:t>2</a:t>
                </a:r>
                <a:endParaRPr lang="en-US" altLang="zh-CN" sz="2400" b="1" baseline="-25000">
                  <a:solidFill>
                    <a:srgbClr val="008000"/>
                  </a:solidFill>
                </a:endParaRPr>
              </a:p>
            </p:txBody>
          </p:sp>
          <p:sp>
            <p:nvSpPr>
              <p:cNvPr id="64649" name="Line 73"/>
              <p:cNvSpPr/>
              <p:nvPr/>
            </p:nvSpPr>
            <p:spPr>
              <a:xfrm flipH="1">
                <a:off x="1440" y="1968"/>
                <a:ext cx="432" cy="0"/>
              </a:xfrm>
              <a:prstGeom prst="line">
                <a:avLst/>
              </a:prstGeom>
              <a:ln w="25400" cap="flat" cmpd="sng">
                <a:solidFill>
                  <a:srgbClr val="008000"/>
                </a:solidFill>
                <a:prstDash val="solid"/>
                <a:headEnd type="triangle" w="med" len="med"/>
                <a:tailEnd type="none" w="med" len="med"/>
              </a:ln>
            </p:spPr>
          </p:sp>
        </p:grpSp>
        <p:sp>
          <p:nvSpPr>
            <p:cNvPr id="64647" name="Oval 74" descr="再生纸"/>
            <p:cNvSpPr/>
            <p:nvPr/>
          </p:nvSpPr>
          <p:spPr>
            <a:xfrm>
              <a:off x="1536" y="2256"/>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a</a:t>
              </a:r>
              <a:endParaRPr lang="en-US" altLang="zh-CN" sz="2400" b="1" i="1">
                <a:solidFill>
                  <a:schemeClr val="hlink"/>
                </a:solidFill>
              </a:endParaRPr>
            </a:p>
          </p:txBody>
        </p:sp>
      </p:grpSp>
      <p:grpSp>
        <p:nvGrpSpPr>
          <p:cNvPr id="66635" name="Group 75"/>
          <p:cNvGrpSpPr/>
          <p:nvPr/>
        </p:nvGrpSpPr>
        <p:grpSpPr>
          <a:xfrm>
            <a:off x="3429000" y="4648200"/>
            <a:ext cx="1676400" cy="457200"/>
            <a:chOff x="2208" y="2256"/>
            <a:chExt cx="1056" cy="288"/>
          </a:xfrm>
        </p:grpSpPr>
        <p:grpSp>
          <p:nvGrpSpPr>
            <p:cNvPr id="64642" name="Group 76"/>
            <p:cNvGrpSpPr/>
            <p:nvPr/>
          </p:nvGrpSpPr>
          <p:grpSpPr>
            <a:xfrm>
              <a:off x="2496" y="2256"/>
              <a:ext cx="768" cy="288"/>
              <a:chOff x="2544" y="1824"/>
              <a:chExt cx="768" cy="288"/>
            </a:xfrm>
          </p:grpSpPr>
          <p:sp>
            <p:nvSpPr>
              <p:cNvPr id="64644" name="Rectangle 77" descr="再生纸"/>
              <p:cNvSpPr/>
              <p:nvPr/>
            </p:nvSpPr>
            <p:spPr>
              <a:xfrm>
                <a:off x="2928" y="1824"/>
                <a:ext cx="384" cy="288"/>
              </a:xfrm>
              <a:prstGeom prst="rect">
                <a:avLst/>
              </a:prstGeom>
              <a:no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008000"/>
                    </a:solidFill>
                  </a:rPr>
                  <a:t>T</a:t>
                </a:r>
                <a:r>
                  <a:rPr lang="en-US" altLang="zh-CN" sz="2400" b="1" baseline="-25000">
                    <a:solidFill>
                      <a:srgbClr val="008000"/>
                    </a:solidFill>
                  </a:rPr>
                  <a:t>1</a:t>
                </a:r>
                <a:endParaRPr lang="en-US" altLang="zh-CN" sz="2400" b="1" baseline="-25000">
                  <a:solidFill>
                    <a:srgbClr val="008000"/>
                  </a:solidFill>
                </a:endParaRPr>
              </a:p>
            </p:txBody>
          </p:sp>
          <p:sp>
            <p:nvSpPr>
              <p:cNvPr id="64645" name="Line 78"/>
              <p:cNvSpPr/>
              <p:nvPr/>
            </p:nvSpPr>
            <p:spPr>
              <a:xfrm flipH="1">
                <a:off x="2544" y="1968"/>
                <a:ext cx="432" cy="0"/>
              </a:xfrm>
              <a:prstGeom prst="line">
                <a:avLst/>
              </a:prstGeom>
              <a:ln w="25400" cap="flat" cmpd="sng">
                <a:solidFill>
                  <a:srgbClr val="008000"/>
                </a:solidFill>
                <a:prstDash val="solid"/>
                <a:headEnd type="none" w="med" len="med"/>
                <a:tailEnd type="triangle" w="med" len="med"/>
              </a:ln>
            </p:spPr>
          </p:sp>
        </p:grpSp>
        <p:sp>
          <p:nvSpPr>
            <p:cNvPr id="64643" name="Oval 79" descr="再生纸"/>
            <p:cNvSpPr/>
            <p:nvPr/>
          </p:nvSpPr>
          <p:spPr>
            <a:xfrm>
              <a:off x="2208" y="2256"/>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b</a:t>
              </a:r>
              <a:endParaRPr lang="en-US" altLang="zh-CN" sz="2400" b="1" i="1">
                <a:solidFill>
                  <a:schemeClr val="hlink"/>
                </a:solidFill>
              </a:endParaRPr>
            </a:p>
          </p:txBody>
        </p:sp>
      </p:grpSp>
      <p:grpSp>
        <p:nvGrpSpPr>
          <p:cNvPr id="66640" name="Group 80"/>
          <p:cNvGrpSpPr/>
          <p:nvPr/>
        </p:nvGrpSpPr>
        <p:grpSpPr>
          <a:xfrm>
            <a:off x="2819400" y="2895600"/>
            <a:ext cx="609600" cy="1524000"/>
            <a:chOff x="1824" y="1152"/>
            <a:chExt cx="384" cy="960"/>
          </a:xfrm>
        </p:grpSpPr>
        <p:sp>
          <p:nvSpPr>
            <p:cNvPr id="64639" name="Rectangle 81" descr="白色大理石"/>
            <p:cNvSpPr/>
            <p:nvPr/>
          </p:nvSpPr>
          <p:spPr>
            <a:xfrm>
              <a:off x="1824" y="1152"/>
              <a:ext cx="384" cy="240"/>
            </a:xfrm>
            <a:prstGeom prst="rect">
              <a:avLst/>
            </a:prstGeom>
            <a:blipFill rotWithShape="0">
              <a:blip r:embed="rId2"/>
            </a:blip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40" name="Line 82"/>
            <p:cNvSpPr/>
            <p:nvPr/>
          </p:nvSpPr>
          <p:spPr>
            <a:xfrm>
              <a:off x="2016" y="1248"/>
              <a:ext cx="0" cy="576"/>
            </a:xfrm>
            <a:prstGeom prst="line">
              <a:avLst/>
            </a:prstGeom>
            <a:ln w="25400" cap="flat" cmpd="sng">
              <a:solidFill>
                <a:schemeClr val="hlink"/>
              </a:solidFill>
              <a:prstDash val="solid"/>
              <a:headEnd type="none" w="med" len="med"/>
              <a:tailEnd type="triangle" w="med" len="med"/>
            </a:ln>
          </p:spPr>
        </p:sp>
        <p:sp>
          <p:nvSpPr>
            <p:cNvPr id="64641" name="Oval 83" descr="再生纸"/>
            <p:cNvSpPr/>
            <p:nvPr/>
          </p:nvSpPr>
          <p:spPr>
            <a:xfrm>
              <a:off x="1872" y="1824"/>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FF0000"/>
                  </a:solidFill>
                </a:rPr>
                <a:t>+</a:t>
              </a:r>
              <a:endParaRPr lang="en-US" altLang="zh-CN" sz="2400" b="1">
                <a:solidFill>
                  <a:srgbClr val="FF0000"/>
                </a:solidFill>
              </a:endParaRPr>
            </a:p>
          </p:txBody>
        </p:sp>
      </p:grpSp>
      <p:grpSp>
        <p:nvGrpSpPr>
          <p:cNvPr id="66644" name="Group 84"/>
          <p:cNvGrpSpPr/>
          <p:nvPr/>
        </p:nvGrpSpPr>
        <p:grpSpPr>
          <a:xfrm>
            <a:off x="2667000" y="4343400"/>
            <a:ext cx="914400" cy="304800"/>
            <a:chOff x="1728" y="2064"/>
            <a:chExt cx="576" cy="192"/>
          </a:xfrm>
        </p:grpSpPr>
        <p:sp>
          <p:nvSpPr>
            <p:cNvPr id="64637" name="Line 85"/>
            <p:cNvSpPr/>
            <p:nvPr/>
          </p:nvSpPr>
          <p:spPr>
            <a:xfrm flipH="1">
              <a:off x="1728" y="2064"/>
              <a:ext cx="192" cy="192"/>
            </a:xfrm>
            <a:prstGeom prst="line">
              <a:avLst/>
            </a:prstGeom>
            <a:ln w="25400" cap="flat" cmpd="sng">
              <a:solidFill>
                <a:schemeClr val="tx1"/>
              </a:solidFill>
              <a:prstDash val="solid"/>
              <a:headEnd type="none" w="med" len="med"/>
              <a:tailEnd type="none" w="med" len="med"/>
            </a:ln>
          </p:spPr>
        </p:sp>
        <p:sp>
          <p:nvSpPr>
            <p:cNvPr id="64638" name="Line 86"/>
            <p:cNvSpPr/>
            <p:nvPr/>
          </p:nvSpPr>
          <p:spPr>
            <a:xfrm>
              <a:off x="2112" y="2064"/>
              <a:ext cx="192" cy="192"/>
            </a:xfrm>
            <a:prstGeom prst="line">
              <a:avLst/>
            </a:prstGeom>
            <a:ln w="25400" cap="flat" cmpd="sng">
              <a:solidFill>
                <a:schemeClr val="tx1"/>
              </a:solidFill>
              <a:prstDash val="solid"/>
              <a:headEnd type="none" w="med" len="med"/>
              <a:tailEnd type="none" w="med" len="med"/>
            </a:ln>
          </p:spPr>
        </p:sp>
      </p:grpSp>
      <p:grpSp>
        <p:nvGrpSpPr>
          <p:cNvPr id="66647" name="Group 87"/>
          <p:cNvGrpSpPr/>
          <p:nvPr/>
        </p:nvGrpSpPr>
        <p:grpSpPr>
          <a:xfrm>
            <a:off x="3429000" y="2895600"/>
            <a:ext cx="2286000" cy="1524000"/>
            <a:chOff x="3600" y="1104"/>
            <a:chExt cx="1440" cy="960"/>
          </a:xfrm>
        </p:grpSpPr>
        <p:grpSp>
          <p:nvGrpSpPr>
            <p:cNvPr id="64625" name="Group 88"/>
            <p:cNvGrpSpPr/>
            <p:nvPr/>
          </p:nvGrpSpPr>
          <p:grpSpPr>
            <a:xfrm>
              <a:off x="3600" y="1104"/>
              <a:ext cx="672" cy="960"/>
              <a:chOff x="3264" y="1152"/>
              <a:chExt cx="672" cy="960"/>
            </a:xfrm>
          </p:grpSpPr>
          <p:sp>
            <p:nvSpPr>
              <p:cNvPr id="64634" name="Rectangle 89" descr="白色大理石"/>
              <p:cNvSpPr/>
              <p:nvPr/>
            </p:nvSpPr>
            <p:spPr>
              <a:xfrm>
                <a:off x="3264" y="1152"/>
                <a:ext cx="384" cy="240"/>
              </a:xfrm>
              <a:prstGeom prst="rect">
                <a:avLst/>
              </a:prstGeom>
              <a:blipFill rotWithShape="0">
                <a:blip r:embed="rId2"/>
              </a:blip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35" name="Oval 90" descr="再生纸"/>
              <p:cNvSpPr/>
              <p:nvPr/>
            </p:nvSpPr>
            <p:spPr>
              <a:xfrm>
                <a:off x="3648" y="1824"/>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c</a:t>
                </a:r>
                <a:endParaRPr lang="en-US" altLang="zh-CN" sz="2400" b="1" i="1">
                  <a:solidFill>
                    <a:schemeClr val="hlink"/>
                  </a:solidFill>
                </a:endParaRPr>
              </a:p>
            </p:txBody>
          </p:sp>
          <p:sp>
            <p:nvSpPr>
              <p:cNvPr id="64636" name="Line 91"/>
              <p:cNvSpPr/>
              <p:nvPr/>
            </p:nvSpPr>
            <p:spPr>
              <a:xfrm>
                <a:off x="3456" y="1248"/>
                <a:ext cx="288" cy="576"/>
              </a:xfrm>
              <a:prstGeom prst="line">
                <a:avLst/>
              </a:prstGeom>
              <a:ln w="25400" cap="flat" cmpd="sng">
                <a:solidFill>
                  <a:schemeClr val="hlink"/>
                </a:solidFill>
                <a:prstDash val="solid"/>
                <a:headEnd type="none" w="med" len="med"/>
                <a:tailEnd type="triangle" w="med" len="med"/>
              </a:ln>
            </p:spPr>
          </p:sp>
        </p:grpSp>
        <p:grpSp>
          <p:nvGrpSpPr>
            <p:cNvPr id="64626" name="Group 92"/>
            <p:cNvGrpSpPr/>
            <p:nvPr/>
          </p:nvGrpSpPr>
          <p:grpSpPr>
            <a:xfrm>
              <a:off x="3984" y="1104"/>
              <a:ext cx="672" cy="960"/>
              <a:chOff x="3264" y="1152"/>
              <a:chExt cx="672" cy="960"/>
            </a:xfrm>
          </p:grpSpPr>
          <p:sp>
            <p:nvSpPr>
              <p:cNvPr id="64631" name="Rectangle 93" descr="白色大理石"/>
              <p:cNvSpPr/>
              <p:nvPr/>
            </p:nvSpPr>
            <p:spPr>
              <a:xfrm>
                <a:off x="3264" y="1152"/>
                <a:ext cx="384" cy="240"/>
              </a:xfrm>
              <a:prstGeom prst="rect">
                <a:avLst/>
              </a:prstGeom>
              <a:blipFill rotWithShape="0">
                <a:blip r:embed="rId2"/>
              </a:blip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32" name="Oval 94" descr="再生纸"/>
              <p:cNvSpPr/>
              <p:nvPr/>
            </p:nvSpPr>
            <p:spPr>
              <a:xfrm>
                <a:off x="3648" y="1824"/>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d</a:t>
                </a:r>
                <a:endParaRPr lang="en-US" altLang="zh-CN" sz="2400" b="1" i="1">
                  <a:solidFill>
                    <a:schemeClr val="hlink"/>
                  </a:solidFill>
                </a:endParaRPr>
              </a:p>
            </p:txBody>
          </p:sp>
          <p:sp>
            <p:nvSpPr>
              <p:cNvPr id="64633" name="Line 95"/>
              <p:cNvSpPr/>
              <p:nvPr/>
            </p:nvSpPr>
            <p:spPr>
              <a:xfrm>
                <a:off x="3456" y="1248"/>
                <a:ext cx="288" cy="576"/>
              </a:xfrm>
              <a:prstGeom prst="line">
                <a:avLst/>
              </a:prstGeom>
              <a:ln w="25400" cap="flat" cmpd="sng">
                <a:solidFill>
                  <a:schemeClr val="hlink"/>
                </a:solidFill>
                <a:prstDash val="solid"/>
                <a:headEnd type="none" w="med" len="med"/>
                <a:tailEnd type="triangle" w="med" len="med"/>
              </a:ln>
            </p:spPr>
          </p:sp>
        </p:grpSp>
        <p:grpSp>
          <p:nvGrpSpPr>
            <p:cNvPr id="64627" name="Group 96"/>
            <p:cNvGrpSpPr/>
            <p:nvPr/>
          </p:nvGrpSpPr>
          <p:grpSpPr>
            <a:xfrm>
              <a:off x="4368" y="1104"/>
              <a:ext cx="672" cy="960"/>
              <a:chOff x="3264" y="1152"/>
              <a:chExt cx="672" cy="960"/>
            </a:xfrm>
          </p:grpSpPr>
          <p:sp>
            <p:nvSpPr>
              <p:cNvPr id="64628" name="Rectangle 97" descr="白色大理石"/>
              <p:cNvSpPr/>
              <p:nvPr/>
            </p:nvSpPr>
            <p:spPr>
              <a:xfrm>
                <a:off x="3264" y="1152"/>
                <a:ext cx="384" cy="240"/>
              </a:xfrm>
              <a:prstGeom prst="rect">
                <a:avLst/>
              </a:prstGeom>
              <a:blipFill rotWithShape="0">
                <a:blip r:embed="rId2"/>
              </a:blip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29" name="Oval 98" descr="再生纸"/>
              <p:cNvSpPr/>
              <p:nvPr/>
            </p:nvSpPr>
            <p:spPr>
              <a:xfrm>
                <a:off x="3648" y="1824"/>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e</a:t>
                </a:r>
                <a:endParaRPr lang="en-US" altLang="zh-CN" sz="2400" b="1" i="1">
                  <a:solidFill>
                    <a:schemeClr val="hlink"/>
                  </a:solidFill>
                </a:endParaRPr>
              </a:p>
            </p:txBody>
          </p:sp>
          <p:sp>
            <p:nvSpPr>
              <p:cNvPr id="64630" name="Line 99"/>
              <p:cNvSpPr/>
              <p:nvPr/>
            </p:nvSpPr>
            <p:spPr>
              <a:xfrm>
                <a:off x="3456" y="1248"/>
                <a:ext cx="288" cy="576"/>
              </a:xfrm>
              <a:prstGeom prst="line">
                <a:avLst/>
              </a:prstGeom>
              <a:ln w="25400" cap="flat" cmpd="sng">
                <a:solidFill>
                  <a:schemeClr val="hlink"/>
                </a:solidFill>
                <a:prstDash val="solid"/>
                <a:headEnd type="none" w="med" len="med"/>
                <a:tailEnd type="triangle" w="med" len="med"/>
              </a:ln>
            </p:spPr>
          </p:sp>
        </p:grpSp>
      </p:grpSp>
      <p:grpSp>
        <p:nvGrpSpPr>
          <p:cNvPr id="66660" name="Group 100"/>
          <p:cNvGrpSpPr/>
          <p:nvPr/>
        </p:nvGrpSpPr>
        <p:grpSpPr>
          <a:xfrm>
            <a:off x="3429000" y="2895600"/>
            <a:ext cx="1066800" cy="1524000"/>
            <a:chOff x="3264" y="1152"/>
            <a:chExt cx="672" cy="960"/>
          </a:xfrm>
        </p:grpSpPr>
        <p:sp>
          <p:nvSpPr>
            <p:cNvPr id="64622" name="Rectangle 101" descr="白色大理石"/>
            <p:cNvSpPr/>
            <p:nvPr/>
          </p:nvSpPr>
          <p:spPr>
            <a:xfrm>
              <a:off x="3264" y="1152"/>
              <a:ext cx="384" cy="240"/>
            </a:xfrm>
            <a:prstGeom prst="rect">
              <a:avLst/>
            </a:prstGeom>
            <a:blipFill rotWithShape="0">
              <a:blip r:embed="rId2"/>
            </a:blip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23" name="Oval 102" descr="再生纸"/>
            <p:cNvSpPr/>
            <p:nvPr/>
          </p:nvSpPr>
          <p:spPr>
            <a:xfrm>
              <a:off x="3648" y="1824"/>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c</a:t>
              </a:r>
              <a:endParaRPr lang="en-US" altLang="zh-CN" sz="2400" b="1" i="1">
                <a:solidFill>
                  <a:schemeClr val="hlink"/>
                </a:solidFill>
              </a:endParaRPr>
            </a:p>
          </p:txBody>
        </p:sp>
        <p:sp>
          <p:nvSpPr>
            <p:cNvPr id="64624" name="Line 103"/>
            <p:cNvSpPr/>
            <p:nvPr/>
          </p:nvSpPr>
          <p:spPr>
            <a:xfrm>
              <a:off x="3456" y="1248"/>
              <a:ext cx="288" cy="576"/>
            </a:xfrm>
            <a:prstGeom prst="line">
              <a:avLst/>
            </a:prstGeom>
            <a:ln w="25400" cap="flat" cmpd="sng">
              <a:solidFill>
                <a:schemeClr val="hlink"/>
              </a:solidFill>
              <a:prstDash val="solid"/>
              <a:headEnd type="none" w="med" len="med"/>
              <a:tailEnd type="triangle" w="med" len="med"/>
            </a:ln>
          </p:spPr>
        </p:sp>
      </p:grpSp>
      <p:grpSp>
        <p:nvGrpSpPr>
          <p:cNvPr id="66664" name="Group 104"/>
          <p:cNvGrpSpPr/>
          <p:nvPr/>
        </p:nvGrpSpPr>
        <p:grpSpPr>
          <a:xfrm>
            <a:off x="4038600" y="2895600"/>
            <a:ext cx="1676400" cy="1524000"/>
            <a:chOff x="3360" y="1152"/>
            <a:chExt cx="1056" cy="960"/>
          </a:xfrm>
        </p:grpSpPr>
        <p:sp>
          <p:nvSpPr>
            <p:cNvPr id="64619" name="Rectangle 105" descr="白色大理石"/>
            <p:cNvSpPr/>
            <p:nvPr/>
          </p:nvSpPr>
          <p:spPr>
            <a:xfrm>
              <a:off x="3360" y="1152"/>
              <a:ext cx="384" cy="240"/>
            </a:xfrm>
            <a:prstGeom prst="rect">
              <a:avLst/>
            </a:prstGeom>
            <a:blipFill rotWithShape="0">
              <a:blip r:embed="rId2"/>
            </a:blip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20" name="Oval 106" descr="再生纸"/>
            <p:cNvSpPr/>
            <p:nvPr/>
          </p:nvSpPr>
          <p:spPr>
            <a:xfrm>
              <a:off x="4128" y="1824"/>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FF0000"/>
                  </a:solidFill>
                </a:rPr>
                <a:t>+</a:t>
              </a:r>
              <a:endParaRPr lang="en-US" altLang="zh-CN" sz="2400" b="1">
                <a:solidFill>
                  <a:srgbClr val="FF0000"/>
                </a:solidFill>
              </a:endParaRPr>
            </a:p>
          </p:txBody>
        </p:sp>
        <p:sp>
          <p:nvSpPr>
            <p:cNvPr id="64621" name="Line 107"/>
            <p:cNvSpPr/>
            <p:nvPr/>
          </p:nvSpPr>
          <p:spPr>
            <a:xfrm>
              <a:off x="3552" y="1248"/>
              <a:ext cx="672" cy="576"/>
            </a:xfrm>
            <a:prstGeom prst="line">
              <a:avLst/>
            </a:prstGeom>
            <a:ln w="25400" cap="flat" cmpd="sng">
              <a:solidFill>
                <a:schemeClr val="hlink"/>
              </a:solidFill>
              <a:prstDash val="solid"/>
              <a:headEnd type="none" w="med" len="med"/>
              <a:tailEnd type="triangle" w="med" len="med"/>
            </a:ln>
          </p:spPr>
        </p:sp>
      </p:grpSp>
      <p:grpSp>
        <p:nvGrpSpPr>
          <p:cNvPr id="66668" name="Group 108"/>
          <p:cNvGrpSpPr/>
          <p:nvPr/>
        </p:nvGrpSpPr>
        <p:grpSpPr>
          <a:xfrm>
            <a:off x="1204913" y="4646613"/>
            <a:ext cx="3844925" cy="457200"/>
            <a:chOff x="816" y="3615"/>
            <a:chExt cx="2422" cy="288"/>
          </a:xfrm>
        </p:grpSpPr>
        <p:sp>
          <p:nvSpPr>
            <p:cNvPr id="64617" name="Rectangle 109"/>
            <p:cNvSpPr/>
            <p:nvPr/>
          </p:nvSpPr>
          <p:spPr>
            <a:xfrm>
              <a:off x="816" y="3615"/>
              <a:ext cx="720" cy="288"/>
            </a:xfrm>
            <a:prstGeom prst="rect">
              <a:avLst/>
            </a:prstGeom>
            <a:solidFill>
              <a:schemeClr val="bg1"/>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18" name="Rectangle 110"/>
            <p:cNvSpPr/>
            <p:nvPr/>
          </p:nvSpPr>
          <p:spPr>
            <a:xfrm>
              <a:off x="2518" y="3615"/>
              <a:ext cx="720" cy="288"/>
            </a:xfrm>
            <a:prstGeom prst="rect">
              <a:avLst/>
            </a:prstGeom>
            <a:solidFill>
              <a:schemeClr val="bg1"/>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6671" name="Group 111"/>
          <p:cNvGrpSpPr/>
          <p:nvPr/>
        </p:nvGrpSpPr>
        <p:grpSpPr>
          <a:xfrm>
            <a:off x="3962400" y="4648200"/>
            <a:ext cx="3276600" cy="1219200"/>
            <a:chOff x="2544" y="2256"/>
            <a:chExt cx="2064" cy="768"/>
          </a:xfrm>
        </p:grpSpPr>
        <p:sp>
          <p:nvSpPr>
            <p:cNvPr id="64611" name="Rectangle 112" descr="再生纸"/>
            <p:cNvSpPr/>
            <p:nvPr/>
          </p:nvSpPr>
          <p:spPr>
            <a:xfrm>
              <a:off x="4224" y="2688"/>
              <a:ext cx="384" cy="288"/>
            </a:xfrm>
            <a:prstGeom prst="rect">
              <a:avLst/>
            </a:prstGeom>
            <a:no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008000"/>
                  </a:solidFill>
                </a:rPr>
                <a:t>T</a:t>
              </a:r>
              <a:r>
                <a:rPr lang="en-US" altLang="zh-CN" sz="2400" b="1" baseline="-25000">
                  <a:solidFill>
                    <a:srgbClr val="008000"/>
                  </a:solidFill>
                </a:rPr>
                <a:t>1</a:t>
              </a:r>
              <a:endParaRPr lang="en-US" altLang="zh-CN" sz="2400" b="1" baseline="-25000">
                <a:solidFill>
                  <a:srgbClr val="008000"/>
                </a:solidFill>
              </a:endParaRPr>
            </a:p>
          </p:txBody>
        </p:sp>
        <p:sp>
          <p:nvSpPr>
            <p:cNvPr id="64612" name="Line 113"/>
            <p:cNvSpPr/>
            <p:nvPr/>
          </p:nvSpPr>
          <p:spPr>
            <a:xfrm flipH="1" flipV="1">
              <a:off x="3936" y="2544"/>
              <a:ext cx="336" cy="240"/>
            </a:xfrm>
            <a:prstGeom prst="line">
              <a:avLst/>
            </a:prstGeom>
            <a:ln w="25400" cap="flat" cmpd="sng">
              <a:solidFill>
                <a:srgbClr val="008000"/>
              </a:solidFill>
              <a:prstDash val="solid"/>
              <a:headEnd type="none" w="med" len="med"/>
              <a:tailEnd type="triangle" w="med" len="med"/>
            </a:ln>
          </p:spPr>
        </p:sp>
        <p:sp>
          <p:nvSpPr>
            <p:cNvPr id="64613" name="Rectangle 114" descr="再生纸"/>
            <p:cNvSpPr/>
            <p:nvPr/>
          </p:nvSpPr>
          <p:spPr>
            <a:xfrm>
              <a:off x="2544" y="2736"/>
              <a:ext cx="384" cy="288"/>
            </a:xfrm>
            <a:prstGeom prst="rect">
              <a:avLst/>
            </a:prstGeom>
            <a:no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rgbClr val="008000"/>
                  </a:solidFill>
                </a:rPr>
                <a:t>T</a:t>
              </a:r>
              <a:r>
                <a:rPr lang="en-US" altLang="zh-CN" sz="2400" b="1" baseline="-25000">
                  <a:solidFill>
                    <a:srgbClr val="008000"/>
                  </a:solidFill>
                </a:rPr>
                <a:t>2</a:t>
              </a:r>
              <a:endParaRPr lang="en-US" altLang="zh-CN" sz="2400" b="1" baseline="-25000">
                <a:solidFill>
                  <a:srgbClr val="008000"/>
                </a:solidFill>
              </a:endParaRPr>
            </a:p>
          </p:txBody>
        </p:sp>
        <p:sp>
          <p:nvSpPr>
            <p:cNvPr id="64614" name="Line 115"/>
            <p:cNvSpPr/>
            <p:nvPr/>
          </p:nvSpPr>
          <p:spPr>
            <a:xfrm flipH="1">
              <a:off x="2784" y="2544"/>
              <a:ext cx="336" cy="288"/>
            </a:xfrm>
            <a:prstGeom prst="line">
              <a:avLst/>
            </a:prstGeom>
            <a:ln w="25400" cap="flat" cmpd="sng">
              <a:solidFill>
                <a:srgbClr val="008000"/>
              </a:solidFill>
              <a:prstDash val="solid"/>
              <a:headEnd type="triangle" w="med" len="med"/>
              <a:tailEnd type="none" w="med" len="med"/>
            </a:ln>
          </p:spPr>
        </p:sp>
        <p:sp>
          <p:nvSpPr>
            <p:cNvPr id="64615" name="Oval 116" descr="再生纸"/>
            <p:cNvSpPr/>
            <p:nvPr/>
          </p:nvSpPr>
          <p:spPr>
            <a:xfrm>
              <a:off x="3072" y="2256"/>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d</a:t>
              </a:r>
              <a:endParaRPr lang="en-US" altLang="zh-CN" sz="2400" b="1" i="1">
                <a:solidFill>
                  <a:schemeClr val="hlink"/>
                </a:solidFill>
              </a:endParaRPr>
            </a:p>
          </p:txBody>
        </p:sp>
        <p:sp>
          <p:nvSpPr>
            <p:cNvPr id="64616" name="Oval 117" descr="再生纸"/>
            <p:cNvSpPr/>
            <p:nvPr/>
          </p:nvSpPr>
          <p:spPr>
            <a:xfrm>
              <a:off x="3696" y="2256"/>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e</a:t>
              </a:r>
              <a:endParaRPr lang="en-US" altLang="zh-CN" sz="2400" b="1" i="1">
                <a:solidFill>
                  <a:schemeClr val="hlink"/>
                </a:solidFill>
              </a:endParaRPr>
            </a:p>
          </p:txBody>
        </p:sp>
      </p:grpSp>
      <p:grpSp>
        <p:nvGrpSpPr>
          <p:cNvPr id="66678" name="Group 118"/>
          <p:cNvGrpSpPr/>
          <p:nvPr/>
        </p:nvGrpSpPr>
        <p:grpSpPr>
          <a:xfrm>
            <a:off x="5105400" y="4343400"/>
            <a:ext cx="838200" cy="304800"/>
            <a:chOff x="3264" y="2064"/>
            <a:chExt cx="528" cy="192"/>
          </a:xfrm>
        </p:grpSpPr>
        <p:sp>
          <p:nvSpPr>
            <p:cNvPr id="64609" name="Line 119"/>
            <p:cNvSpPr/>
            <p:nvPr/>
          </p:nvSpPr>
          <p:spPr>
            <a:xfrm flipH="1">
              <a:off x="3264" y="2064"/>
              <a:ext cx="144" cy="192"/>
            </a:xfrm>
            <a:prstGeom prst="line">
              <a:avLst/>
            </a:prstGeom>
            <a:ln w="25400" cap="flat" cmpd="sng">
              <a:solidFill>
                <a:schemeClr val="tx1"/>
              </a:solidFill>
              <a:prstDash val="solid"/>
              <a:headEnd type="none" w="med" len="med"/>
              <a:tailEnd type="none" w="med" len="med"/>
            </a:ln>
          </p:spPr>
        </p:sp>
        <p:sp>
          <p:nvSpPr>
            <p:cNvPr id="64610" name="Line 120"/>
            <p:cNvSpPr/>
            <p:nvPr/>
          </p:nvSpPr>
          <p:spPr>
            <a:xfrm>
              <a:off x="3600" y="2064"/>
              <a:ext cx="192" cy="192"/>
            </a:xfrm>
            <a:prstGeom prst="line">
              <a:avLst/>
            </a:prstGeom>
            <a:ln w="25400" cap="flat" cmpd="sng">
              <a:solidFill>
                <a:schemeClr val="tx1"/>
              </a:solidFill>
              <a:prstDash val="solid"/>
              <a:headEnd type="none" w="med" len="med"/>
              <a:tailEnd type="none" w="med" len="med"/>
            </a:ln>
          </p:spPr>
        </p:sp>
      </p:grpSp>
      <p:grpSp>
        <p:nvGrpSpPr>
          <p:cNvPr id="66681" name="Group 121"/>
          <p:cNvGrpSpPr/>
          <p:nvPr/>
        </p:nvGrpSpPr>
        <p:grpSpPr>
          <a:xfrm>
            <a:off x="3962400" y="5103813"/>
            <a:ext cx="3124200" cy="762000"/>
            <a:chOff x="2544" y="3450"/>
            <a:chExt cx="1968" cy="480"/>
          </a:xfrm>
        </p:grpSpPr>
        <p:sp>
          <p:nvSpPr>
            <p:cNvPr id="64607" name="Rectangle 122"/>
            <p:cNvSpPr/>
            <p:nvPr/>
          </p:nvSpPr>
          <p:spPr>
            <a:xfrm>
              <a:off x="2544" y="3450"/>
              <a:ext cx="576" cy="480"/>
            </a:xfrm>
            <a:prstGeom prst="rect">
              <a:avLst/>
            </a:prstGeom>
            <a:solidFill>
              <a:schemeClr val="bg1"/>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08" name="Rectangle 123"/>
            <p:cNvSpPr/>
            <p:nvPr/>
          </p:nvSpPr>
          <p:spPr>
            <a:xfrm>
              <a:off x="3936" y="3450"/>
              <a:ext cx="576" cy="432"/>
            </a:xfrm>
            <a:prstGeom prst="rect">
              <a:avLst/>
            </a:prstGeom>
            <a:solidFill>
              <a:schemeClr val="bg1"/>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6684" name="Group 124"/>
          <p:cNvGrpSpPr/>
          <p:nvPr/>
        </p:nvGrpSpPr>
        <p:grpSpPr>
          <a:xfrm>
            <a:off x="2286000" y="2743200"/>
            <a:ext cx="4038600" cy="2438400"/>
            <a:chOff x="1488" y="1056"/>
            <a:chExt cx="2544" cy="1536"/>
          </a:xfrm>
        </p:grpSpPr>
        <p:sp>
          <p:nvSpPr>
            <p:cNvPr id="64591" name="Rectangle 125"/>
            <p:cNvSpPr/>
            <p:nvPr/>
          </p:nvSpPr>
          <p:spPr>
            <a:xfrm>
              <a:off x="1488" y="1056"/>
              <a:ext cx="2544" cy="1536"/>
            </a:xfrm>
            <a:prstGeom prst="rect">
              <a:avLst/>
            </a:prstGeom>
            <a:solidFill>
              <a:schemeClr val="bg1"/>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64592" name="Group 126"/>
            <p:cNvGrpSpPr/>
            <p:nvPr/>
          </p:nvGrpSpPr>
          <p:grpSpPr>
            <a:xfrm>
              <a:off x="1536" y="1104"/>
              <a:ext cx="2352" cy="1440"/>
              <a:chOff x="1536" y="1104"/>
              <a:chExt cx="2352" cy="1440"/>
            </a:xfrm>
          </p:grpSpPr>
          <p:grpSp>
            <p:nvGrpSpPr>
              <p:cNvPr id="64593" name="Group 127"/>
              <p:cNvGrpSpPr/>
              <p:nvPr/>
            </p:nvGrpSpPr>
            <p:grpSpPr>
              <a:xfrm>
                <a:off x="1776" y="1104"/>
                <a:ext cx="2112" cy="336"/>
                <a:chOff x="1776" y="1104"/>
                <a:chExt cx="2112" cy="336"/>
              </a:xfrm>
            </p:grpSpPr>
            <p:sp>
              <p:nvSpPr>
                <p:cNvPr id="64604" name="Rectangle 128" descr="深色木质"/>
                <p:cNvSpPr/>
                <p:nvPr/>
              </p:nvSpPr>
              <p:spPr>
                <a:xfrm>
                  <a:off x="1776" y="1104"/>
                  <a:ext cx="2112" cy="48"/>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05" name="Rectangle 129" descr="深色木质"/>
                <p:cNvSpPr/>
                <p:nvPr/>
              </p:nvSpPr>
              <p:spPr>
                <a:xfrm>
                  <a:off x="1776" y="1152"/>
                  <a:ext cx="48" cy="240"/>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06" name="Rectangle 130" descr="深色木质"/>
                <p:cNvSpPr/>
                <p:nvPr/>
              </p:nvSpPr>
              <p:spPr>
                <a:xfrm>
                  <a:off x="1776" y="1392"/>
                  <a:ext cx="2112" cy="48"/>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4594" name="Group 131"/>
              <p:cNvGrpSpPr/>
              <p:nvPr/>
            </p:nvGrpSpPr>
            <p:grpSpPr>
              <a:xfrm>
                <a:off x="1536" y="1152"/>
                <a:ext cx="960" cy="1392"/>
                <a:chOff x="1536" y="1152"/>
                <a:chExt cx="960" cy="1392"/>
              </a:xfrm>
            </p:grpSpPr>
            <p:grpSp>
              <p:nvGrpSpPr>
                <p:cNvPr id="64595" name="Group 132"/>
                <p:cNvGrpSpPr/>
                <p:nvPr/>
              </p:nvGrpSpPr>
              <p:grpSpPr>
                <a:xfrm>
                  <a:off x="1824" y="1152"/>
                  <a:ext cx="384" cy="960"/>
                  <a:chOff x="1824" y="1152"/>
                  <a:chExt cx="384" cy="960"/>
                </a:xfrm>
              </p:grpSpPr>
              <p:sp>
                <p:nvSpPr>
                  <p:cNvPr id="64601" name="Rectangle 133" descr="白色大理石"/>
                  <p:cNvSpPr/>
                  <p:nvPr/>
                </p:nvSpPr>
                <p:spPr>
                  <a:xfrm>
                    <a:off x="1824" y="1152"/>
                    <a:ext cx="384" cy="240"/>
                  </a:xfrm>
                  <a:prstGeom prst="rect">
                    <a:avLst/>
                  </a:prstGeom>
                  <a:blipFill rotWithShape="0">
                    <a:blip r:embed="rId2"/>
                  </a:blip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602" name="Line 134"/>
                  <p:cNvSpPr/>
                  <p:nvPr/>
                </p:nvSpPr>
                <p:spPr>
                  <a:xfrm>
                    <a:off x="2016" y="1248"/>
                    <a:ext cx="0" cy="576"/>
                  </a:xfrm>
                  <a:prstGeom prst="line">
                    <a:avLst/>
                  </a:prstGeom>
                  <a:ln w="25400" cap="flat" cmpd="sng">
                    <a:solidFill>
                      <a:schemeClr val="hlink"/>
                    </a:solidFill>
                    <a:prstDash val="solid"/>
                    <a:headEnd type="none" w="med" len="med"/>
                    <a:tailEnd type="triangle" w="med" len="med"/>
                  </a:ln>
                </p:spPr>
              </p:sp>
              <p:sp>
                <p:nvSpPr>
                  <p:cNvPr id="64603" name="Oval 135" descr="再生纸"/>
                  <p:cNvSpPr/>
                  <p:nvPr/>
                </p:nvSpPr>
                <p:spPr>
                  <a:xfrm>
                    <a:off x="1872" y="1824"/>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FF0000"/>
                        </a:solidFill>
                      </a:rPr>
                      <a:t>+</a:t>
                    </a:r>
                    <a:endParaRPr lang="en-US" altLang="zh-CN" sz="2400" b="1">
                      <a:solidFill>
                        <a:srgbClr val="FF0000"/>
                      </a:solidFill>
                    </a:endParaRPr>
                  </a:p>
                </p:txBody>
              </p:sp>
            </p:grpSp>
            <p:grpSp>
              <p:nvGrpSpPr>
                <p:cNvPr id="64596" name="Group 136"/>
                <p:cNvGrpSpPr/>
                <p:nvPr/>
              </p:nvGrpSpPr>
              <p:grpSpPr>
                <a:xfrm>
                  <a:off x="1728" y="2064"/>
                  <a:ext cx="576" cy="192"/>
                  <a:chOff x="1728" y="2064"/>
                  <a:chExt cx="576" cy="192"/>
                </a:xfrm>
              </p:grpSpPr>
              <p:sp>
                <p:nvSpPr>
                  <p:cNvPr id="64599" name="Line 137"/>
                  <p:cNvSpPr/>
                  <p:nvPr/>
                </p:nvSpPr>
                <p:spPr>
                  <a:xfrm flipH="1">
                    <a:off x="1728" y="2064"/>
                    <a:ext cx="192" cy="192"/>
                  </a:xfrm>
                  <a:prstGeom prst="line">
                    <a:avLst/>
                  </a:prstGeom>
                  <a:ln w="25400" cap="flat" cmpd="sng">
                    <a:solidFill>
                      <a:schemeClr val="tx1"/>
                    </a:solidFill>
                    <a:prstDash val="solid"/>
                    <a:headEnd type="none" w="med" len="med"/>
                    <a:tailEnd type="none" w="med" len="med"/>
                  </a:ln>
                </p:spPr>
              </p:sp>
              <p:sp>
                <p:nvSpPr>
                  <p:cNvPr id="64600" name="Line 138"/>
                  <p:cNvSpPr/>
                  <p:nvPr/>
                </p:nvSpPr>
                <p:spPr>
                  <a:xfrm>
                    <a:off x="2112" y="2064"/>
                    <a:ext cx="192" cy="192"/>
                  </a:xfrm>
                  <a:prstGeom prst="line">
                    <a:avLst/>
                  </a:prstGeom>
                  <a:ln w="25400" cap="flat" cmpd="sng">
                    <a:solidFill>
                      <a:schemeClr val="tx1"/>
                    </a:solidFill>
                    <a:prstDash val="solid"/>
                    <a:headEnd type="none" w="med" len="med"/>
                    <a:tailEnd type="none" w="med" len="med"/>
                  </a:ln>
                </p:spPr>
              </p:sp>
            </p:grpSp>
            <p:sp>
              <p:nvSpPr>
                <p:cNvPr id="64597" name="Oval 139" descr="再生纸"/>
                <p:cNvSpPr/>
                <p:nvPr/>
              </p:nvSpPr>
              <p:spPr>
                <a:xfrm>
                  <a:off x="1536" y="2256"/>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a</a:t>
                  </a:r>
                  <a:endParaRPr lang="en-US" altLang="zh-CN" sz="2400" b="1" i="1">
                    <a:solidFill>
                      <a:schemeClr val="hlink"/>
                    </a:solidFill>
                  </a:endParaRPr>
                </a:p>
              </p:txBody>
            </p:sp>
            <p:sp>
              <p:nvSpPr>
                <p:cNvPr id="64598" name="Oval 140" descr="再生纸"/>
                <p:cNvSpPr/>
                <p:nvPr/>
              </p:nvSpPr>
              <p:spPr>
                <a:xfrm>
                  <a:off x="2208" y="2256"/>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b</a:t>
                  </a:r>
                  <a:endParaRPr lang="en-US" altLang="zh-CN" sz="2400" b="1" i="1">
                    <a:solidFill>
                      <a:schemeClr val="hlink"/>
                    </a:solidFill>
                  </a:endParaRPr>
                </a:p>
              </p:txBody>
            </p:sp>
          </p:grpSp>
        </p:grpSp>
      </p:grpSp>
      <p:grpSp>
        <p:nvGrpSpPr>
          <p:cNvPr id="66701" name="Group 141"/>
          <p:cNvGrpSpPr/>
          <p:nvPr/>
        </p:nvGrpSpPr>
        <p:grpSpPr>
          <a:xfrm>
            <a:off x="3581400" y="4648200"/>
            <a:ext cx="3657600" cy="1219200"/>
            <a:chOff x="2256" y="2256"/>
            <a:chExt cx="2304" cy="768"/>
          </a:xfrm>
        </p:grpSpPr>
        <p:sp>
          <p:nvSpPr>
            <p:cNvPr id="64580" name="Oval 142" descr="再生纸"/>
            <p:cNvSpPr/>
            <p:nvPr/>
          </p:nvSpPr>
          <p:spPr>
            <a:xfrm>
              <a:off x="2736" y="2256"/>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c</a:t>
              </a:r>
              <a:endParaRPr lang="en-US" altLang="zh-CN" sz="2400" b="1" i="1">
                <a:solidFill>
                  <a:schemeClr val="hlink"/>
                </a:solidFill>
              </a:endParaRPr>
            </a:p>
          </p:txBody>
        </p:sp>
        <p:sp>
          <p:nvSpPr>
            <p:cNvPr id="64581" name="Oval 143" descr="再生纸"/>
            <p:cNvSpPr/>
            <p:nvPr/>
          </p:nvSpPr>
          <p:spPr>
            <a:xfrm>
              <a:off x="3504" y="2256"/>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FF0000"/>
                  </a:solidFill>
                </a:rPr>
                <a:t>+</a:t>
              </a:r>
              <a:endParaRPr lang="en-US" altLang="zh-CN" sz="2400" b="1">
                <a:solidFill>
                  <a:srgbClr val="FF0000"/>
                </a:solidFill>
              </a:endParaRPr>
            </a:p>
          </p:txBody>
        </p:sp>
        <p:grpSp>
          <p:nvGrpSpPr>
            <p:cNvPr id="64582" name="Group 144"/>
            <p:cNvGrpSpPr/>
            <p:nvPr/>
          </p:nvGrpSpPr>
          <p:grpSpPr>
            <a:xfrm>
              <a:off x="3408" y="2496"/>
              <a:ext cx="528" cy="192"/>
              <a:chOff x="3264" y="2064"/>
              <a:chExt cx="528" cy="192"/>
            </a:xfrm>
          </p:grpSpPr>
          <p:sp>
            <p:nvSpPr>
              <p:cNvPr id="64589" name="Line 145"/>
              <p:cNvSpPr/>
              <p:nvPr/>
            </p:nvSpPr>
            <p:spPr>
              <a:xfrm flipH="1">
                <a:off x="3264" y="2064"/>
                <a:ext cx="144" cy="192"/>
              </a:xfrm>
              <a:prstGeom prst="line">
                <a:avLst/>
              </a:prstGeom>
              <a:ln w="25400" cap="flat" cmpd="sng">
                <a:solidFill>
                  <a:schemeClr val="tx1"/>
                </a:solidFill>
                <a:prstDash val="solid"/>
                <a:headEnd type="none" w="med" len="med"/>
                <a:tailEnd type="none" w="med" len="med"/>
              </a:ln>
            </p:spPr>
          </p:sp>
          <p:sp>
            <p:nvSpPr>
              <p:cNvPr id="64590" name="Line 146"/>
              <p:cNvSpPr/>
              <p:nvPr/>
            </p:nvSpPr>
            <p:spPr>
              <a:xfrm>
                <a:off x="3600" y="2064"/>
                <a:ext cx="192" cy="192"/>
              </a:xfrm>
              <a:prstGeom prst="line">
                <a:avLst/>
              </a:prstGeom>
              <a:ln w="25400" cap="flat" cmpd="sng">
                <a:solidFill>
                  <a:schemeClr val="tx1"/>
                </a:solidFill>
                <a:prstDash val="solid"/>
                <a:headEnd type="none" w="med" len="med"/>
                <a:tailEnd type="none" w="med" len="med"/>
              </a:ln>
            </p:spPr>
          </p:sp>
        </p:grpSp>
        <p:sp>
          <p:nvSpPr>
            <p:cNvPr id="64583" name="Oval 147" descr="再生纸"/>
            <p:cNvSpPr/>
            <p:nvPr/>
          </p:nvSpPr>
          <p:spPr>
            <a:xfrm>
              <a:off x="3216" y="2688"/>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d</a:t>
              </a:r>
              <a:endParaRPr lang="en-US" altLang="zh-CN" sz="2400" b="1" i="1">
                <a:solidFill>
                  <a:schemeClr val="hlink"/>
                </a:solidFill>
              </a:endParaRPr>
            </a:p>
          </p:txBody>
        </p:sp>
        <p:sp>
          <p:nvSpPr>
            <p:cNvPr id="64584" name="Oval 148" descr="再生纸"/>
            <p:cNvSpPr/>
            <p:nvPr/>
          </p:nvSpPr>
          <p:spPr>
            <a:xfrm>
              <a:off x="3840" y="2688"/>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e</a:t>
              </a:r>
              <a:endParaRPr lang="en-US" altLang="zh-CN" sz="2400" b="1" i="1">
                <a:solidFill>
                  <a:schemeClr val="hlink"/>
                </a:solidFill>
              </a:endParaRPr>
            </a:p>
          </p:txBody>
        </p:sp>
        <p:sp>
          <p:nvSpPr>
            <p:cNvPr id="64585" name="Rectangle 149" descr="再生纸"/>
            <p:cNvSpPr/>
            <p:nvPr/>
          </p:nvSpPr>
          <p:spPr>
            <a:xfrm>
              <a:off x="4176" y="2256"/>
              <a:ext cx="384" cy="288"/>
            </a:xfrm>
            <a:prstGeom prst="rect">
              <a:avLst/>
            </a:prstGeom>
            <a:no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008000"/>
                  </a:solidFill>
                </a:rPr>
                <a:t>T</a:t>
              </a:r>
              <a:r>
                <a:rPr lang="en-US" altLang="zh-CN" sz="2400" b="1" baseline="-25000">
                  <a:solidFill>
                    <a:srgbClr val="008000"/>
                  </a:solidFill>
                </a:rPr>
                <a:t>1</a:t>
              </a:r>
              <a:endParaRPr lang="en-US" altLang="zh-CN" sz="2400" b="1" baseline="-25000">
                <a:solidFill>
                  <a:srgbClr val="008000"/>
                </a:solidFill>
              </a:endParaRPr>
            </a:p>
          </p:txBody>
        </p:sp>
        <p:sp>
          <p:nvSpPr>
            <p:cNvPr id="64586" name="Line 150"/>
            <p:cNvSpPr/>
            <p:nvPr/>
          </p:nvSpPr>
          <p:spPr>
            <a:xfrm flipH="1" flipV="1">
              <a:off x="3792" y="2400"/>
              <a:ext cx="432" cy="0"/>
            </a:xfrm>
            <a:prstGeom prst="line">
              <a:avLst/>
            </a:prstGeom>
            <a:ln w="25400" cap="flat" cmpd="sng">
              <a:solidFill>
                <a:srgbClr val="008000"/>
              </a:solidFill>
              <a:prstDash val="solid"/>
              <a:headEnd type="none" w="med" len="med"/>
              <a:tailEnd type="triangle" w="med" len="med"/>
            </a:ln>
          </p:spPr>
        </p:sp>
        <p:sp>
          <p:nvSpPr>
            <p:cNvPr id="64587" name="Rectangle 151" descr="再生纸"/>
            <p:cNvSpPr/>
            <p:nvPr/>
          </p:nvSpPr>
          <p:spPr>
            <a:xfrm>
              <a:off x="2256" y="2736"/>
              <a:ext cx="384" cy="288"/>
            </a:xfrm>
            <a:prstGeom prst="rect">
              <a:avLst/>
            </a:prstGeom>
            <a:no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rgbClr val="008000"/>
                  </a:solidFill>
                </a:rPr>
                <a:t>T</a:t>
              </a:r>
              <a:r>
                <a:rPr lang="en-US" altLang="zh-CN" sz="2400" b="1" baseline="-25000">
                  <a:solidFill>
                    <a:srgbClr val="008000"/>
                  </a:solidFill>
                </a:rPr>
                <a:t>2</a:t>
              </a:r>
              <a:endParaRPr lang="en-US" altLang="zh-CN" sz="2400" b="1" baseline="-25000">
                <a:solidFill>
                  <a:srgbClr val="008000"/>
                </a:solidFill>
              </a:endParaRPr>
            </a:p>
          </p:txBody>
        </p:sp>
        <p:sp>
          <p:nvSpPr>
            <p:cNvPr id="64588" name="Line 152"/>
            <p:cNvSpPr/>
            <p:nvPr/>
          </p:nvSpPr>
          <p:spPr>
            <a:xfrm flipH="1">
              <a:off x="2496" y="2544"/>
              <a:ext cx="336" cy="288"/>
            </a:xfrm>
            <a:prstGeom prst="line">
              <a:avLst/>
            </a:prstGeom>
            <a:ln w="25400" cap="flat" cmpd="sng">
              <a:solidFill>
                <a:srgbClr val="008000"/>
              </a:solidFill>
              <a:prstDash val="solid"/>
              <a:headEnd type="triangle" w="med" len="med"/>
              <a:tailEnd type="none" w="med" len="med"/>
            </a:ln>
          </p:spPr>
        </p:sp>
      </p:grpSp>
      <p:grpSp>
        <p:nvGrpSpPr>
          <p:cNvPr id="66713" name="Group 153"/>
          <p:cNvGrpSpPr/>
          <p:nvPr/>
        </p:nvGrpSpPr>
        <p:grpSpPr>
          <a:xfrm>
            <a:off x="3429000" y="2895600"/>
            <a:ext cx="1981200" cy="1524000"/>
            <a:chOff x="2208" y="1152"/>
            <a:chExt cx="1248" cy="960"/>
          </a:xfrm>
        </p:grpSpPr>
        <p:sp>
          <p:nvSpPr>
            <p:cNvPr id="64577" name="Oval 154" descr="再生纸"/>
            <p:cNvSpPr/>
            <p:nvPr/>
          </p:nvSpPr>
          <p:spPr>
            <a:xfrm>
              <a:off x="3168" y="1824"/>
              <a:ext cx="288" cy="288"/>
            </a:xfrm>
            <a:prstGeom prst="ellipse">
              <a:avLst/>
            </a:prstGeom>
            <a:noFill/>
            <a:ln w="25400" cap="flat" cmpd="sng">
              <a:solidFill>
                <a:schemeClr val="tx1"/>
              </a:solidFill>
              <a:prstDash val="solid"/>
              <a:headEnd type="none" w="med" len="med"/>
              <a:tailEnd type="none" w="med" len="med"/>
            </a:ln>
          </p:spPr>
          <p:txBody>
            <a:bodyPr wrap="none" lIns="90000" tIns="82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FF0000"/>
                  </a:solidFill>
                </a:rPr>
                <a:t>*</a:t>
              </a:r>
              <a:endParaRPr lang="en-US" altLang="zh-CN" sz="2400" b="1">
                <a:solidFill>
                  <a:srgbClr val="FF0000"/>
                </a:solidFill>
              </a:endParaRPr>
            </a:p>
          </p:txBody>
        </p:sp>
        <p:sp>
          <p:nvSpPr>
            <p:cNvPr id="64578" name="Rectangle 155" descr="白色大理石"/>
            <p:cNvSpPr/>
            <p:nvPr/>
          </p:nvSpPr>
          <p:spPr>
            <a:xfrm>
              <a:off x="2208" y="1152"/>
              <a:ext cx="384" cy="240"/>
            </a:xfrm>
            <a:prstGeom prst="rect">
              <a:avLst/>
            </a:prstGeom>
            <a:blipFill rotWithShape="0">
              <a:blip r:embed="rId2"/>
            </a:blip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579" name="Line 156"/>
            <p:cNvSpPr/>
            <p:nvPr/>
          </p:nvSpPr>
          <p:spPr>
            <a:xfrm>
              <a:off x="2400" y="1248"/>
              <a:ext cx="816" cy="624"/>
            </a:xfrm>
            <a:prstGeom prst="line">
              <a:avLst/>
            </a:prstGeom>
            <a:ln w="25400" cap="flat" cmpd="sng">
              <a:solidFill>
                <a:schemeClr val="hlink"/>
              </a:solidFill>
              <a:prstDash val="solid"/>
              <a:headEnd type="none" w="med" len="med"/>
              <a:tailEnd type="triangle" w="med" len="med"/>
            </a:ln>
          </p:spPr>
        </p:sp>
      </p:grpSp>
      <p:grpSp>
        <p:nvGrpSpPr>
          <p:cNvPr id="66717" name="Group 157"/>
          <p:cNvGrpSpPr/>
          <p:nvPr/>
        </p:nvGrpSpPr>
        <p:grpSpPr>
          <a:xfrm>
            <a:off x="4648200" y="4343400"/>
            <a:ext cx="1066800" cy="304800"/>
            <a:chOff x="2976" y="2064"/>
            <a:chExt cx="672" cy="192"/>
          </a:xfrm>
        </p:grpSpPr>
        <p:sp>
          <p:nvSpPr>
            <p:cNvPr id="64575" name="Line 158"/>
            <p:cNvSpPr/>
            <p:nvPr/>
          </p:nvSpPr>
          <p:spPr>
            <a:xfrm flipH="1">
              <a:off x="2976" y="2064"/>
              <a:ext cx="240" cy="192"/>
            </a:xfrm>
            <a:prstGeom prst="line">
              <a:avLst/>
            </a:prstGeom>
            <a:ln w="25400" cap="flat" cmpd="sng">
              <a:solidFill>
                <a:schemeClr val="tx1"/>
              </a:solidFill>
              <a:prstDash val="solid"/>
              <a:headEnd type="none" w="med" len="med"/>
              <a:tailEnd type="none" w="med" len="med"/>
            </a:ln>
          </p:spPr>
        </p:sp>
        <p:sp>
          <p:nvSpPr>
            <p:cNvPr id="64576" name="Line 159"/>
            <p:cNvSpPr/>
            <p:nvPr/>
          </p:nvSpPr>
          <p:spPr>
            <a:xfrm>
              <a:off x="3408" y="2064"/>
              <a:ext cx="240" cy="192"/>
            </a:xfrm>
            <a:prstGeom prst="line">
              <a:avLst/>
            </a:prstGeom>
            <a:ln w="25400" cap="flat" cmpd="sng">
              <a:solidFill>
                <a:schemeClr val="tx1"/>
              </a:solidFill>
              <a:prstDash val="solid"/>
              <a:headEnd type="none" w="med" len="med"/>
              <a:tailEnd type="none" w="med" len="med"/>
            </a:ln>
          </p:spPr>
        </p:sp>
      </p:grpSp>
      <p:grpSp>
        <p:nvGrpSpPr>
          <p:cNvPr id="66720" name="Group 160"/>
          <p:cNvGrpSpPr/>
          <p:nvPr/>
        </p:nvGrpSpPr>
        <p:grpSpPr>
          <a:xfrm>
            <a:off x="2286000" y="2667000"/>
            <a:ext cx="4800600" cy="3200400"/>
            <a:chOff x="1488" y="1008"/>
            <a:chExt cx="3024" cy="2016"/>
          </a:xfrm>
        </p:grpSpPr>
        <p:sp>
          <p:nvSpPr>
            <p:cNvPr id="64570" name="Rectangle 161"/>
            <p:cNvSpPr/>
            <p:nvPr/>
          </p:nvSpPr>
          <p:spPr>
            <a:xfrm>
              <a:off x="1488" y="1008"/>
              <a:ext cx="3024" cy="2016"/>
            </a:xfrm>
            <a:prstGeom prst="rect">
              <a:avLst/>
            </a:prstGeom>
            <a:solidFill>
              <a:schemeClr val="bg1"/>
            </a:solid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64571" name="Group 162"/>
            <p:cNvGrpSpPr/>
            <p:nvPr/>
          </p:nvGrpSpPr>
          <p:grpSpPr>
            <a:xfrm>
              <a:off x="1776" y="1104"/>
              <a:ext cx="2112" cy="336"/>
              <a:chOff x="1776" y="1104"/>
              <a:chExt cx="2112" cy="336"/>
            </a:xfrm>
          </p:grpSpPr>
          <p:sp>
            <p:nvSpPr>
              <p:cNvPr id="64572" name="Rectangle 163" descr="深色木质"/>
              <p:cNvSpPr/>
              <p:nvPr/>
            </p:nvSpPr>
            <p:spPr>
              <a:xfrm>
                <a:off x="1776" y="1104"/>
                <a:ext cx="2112" cy="48"/>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573" name="Rectangle 164" descr="深色木质"/>
              <p:cNvSpPr/>
              <p:nvPr/>
            </p:nvSpPr>
            <p:spPr>
              <a:xfrm>
                <a:off x="1776" y="1152"/>
                <a:ext cx="48" cy="240"/>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574" name="Rectangle 165" descr="深色木质"/>
              <p:cNvSpPr/>
              <p:nvPr/>
            </p:nvSpPr>
            <p:spPr>
              <a:xfrm>
                <a:off x="1776" y="1392"/>
                <a:ext cx="2112" cy="48"/>
              </a:xfrm>
              <a:prstGeom prst="rect">
                <a:avLst/>
              </a:prstGeom>
              <a:blipFill rotWithShape="0">
                <a:blip r:embed="rId1"/>
              </a:blipFill>
              <a:ln w="25400" cap="flat" cmpd="sng">
                <a:solidFill>
                  <a:schemeClr val="accent2"/>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grpSp>
        <p:nvGrpSpPr>
          <p:cNvPr id="66726" name="Group 166"/>
          <p:cNvGrpSpPr/>
          <p:nvPr/>
        </p:nvGrpSpPr>
        <p:grpSpPr>
          <a:xfrm>
            <a:off x="1752600" y="4648200"/>
            <a:ext cx="4953000" cy="1828800"/>
            <a:chOff x="1152" y="2256"/>
            <a:chExt cx="3120" cy="1152"/>
          </a:xfrm>
        </p:grpSpPr>
        <p:sp>
          <p:nvSpPr>
            <p:cNvPr id="64549" name="Oval 167" descr="再生纸"/>
            <p:cNvSpPr/>
            <p:nvPr/>
          </p:nvSpPr>
          <p:spPr>
            <a:xfrm>
              <a:off x="1920" y="2256"/>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FF0000"/>
                  </a:solidFill>
                </a:rPr>
                <a:t>+</a:t>
              </a:r>
              <a:endParaRPr lang="en-US" altLang="zh-CN" sz="2400" b="1">
                <a:solidFill>
                  <a:srgbClr val="FF0000"/>
                </a:solidFill>
              </a:endParaRPr>
            </a:p>
          </p:txBody>
        </p:sp>
        <p:grpSp>
          <p:nvGrpSpPr>
            <p:cNvPr id="64550" name="Group 168"/>
            <p:cNvGrpSpPr/>
            <p:nvPr/>
          </p:nvGrpSpPr>
          <p:grpSpPr>
            <a:xfrm>
              <a:off x="1776" y="2496"/>
              <a:ext cx="576" cy="192"/>
              <a:chOff x="1728" y="2064"/>
              <a:chExt cx="576" cy="192"/>
            </a:xfrm>
          </p:grpSpPr>
          <p:sp>
            <p:nvSpPr>
              <p:cNvPr id="64568" name="Line 169"/>
              <p:cNvSpPr/>
              <p:nvPr/>
            </p:nvSpPr>
            <p:spPr>
              <a:xfrm flipH="1">
                <a:off x="1728" y="2064"/>
                <a:ext cx="192" cy="192"/>
              </a:xfrm>
              <a:prstGeom prst="line">
                <a:avLst/>
              </a:prstGeom>
              <a:ln w="25400" cap="flat" cmpd="sng">
                <a:solidFill>
                  <a:schemeClr val="tx1"/>
                </a:solidFill>
                <a:prstDash val="solid"/>
                <a:headEnd type="none" w="med" len="med"/>
                <a:tailEnd type="none" w="med" len="med"/>
              </a:ln>
            </p:spPr>
          </p:sp>
          <p:sp>
            <p:nvSpPr>
              <p:cNvPr id="64569" name="Line 170"/>
              <p:cNvSpPr/>
              <p:nvPr/>
            </p:nvSpPr>
            <p:spPr>
              <a:xfrm>
                <a:off x="2112" y="2064"/>
                <a:ext cx="192" cy="192"/>
              </a:xfrm>
              <a:prstGeom prst="line">
                <a:avLst/>
              </a:prstGeom>
              <a:ln w="25400" cap="flat" cmpd="sng">
                <a:solidFill>
                  <a:schemeClr val="tx1"/>
                </a:solidFill>
                <a:prstDash val="solid"/>
                <a:headEnd type="none" w="med" len="med"/>
                <a:tailEnd type="none" w="med" len="med"/>
              </a:ln>
            </p:spPr>
          </p:sp>
        </p:grpSp>
        <p:sp>
          <p:nvSpPr>
            <p:cNvPr id="64551" name="Oval 171" descr="再生纸"/>
            <p:cNvSpPr/>
            <p:nvPr/>
          </p:nvSpPr>
          <p:spPr>
            <a:xfrm>
              <a:off x="1584" y="2688"/>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a</a:t>
              </a:r>
              <a:endParaRPr lang="en-US" altLang="zh-CN" sz="2400" b="1" i="1">
                <a:solidFill>
                  <a:schemeClr val="hlink"/>
                </a:solidFill>
              </a:endParaRPr>
            </a:p>
          </p:txBody>
        </p:sp>
        <p:sp>
          <p:nvSpPr>
            <p:cNvPr id="64552" name="Oval 172" descr="再生纸"/>
            <p:cNvSpPr/>
            <p:nvPr/>
          </p:nvSpPr>
          <p:spPr>
            <a:xfrm>
              <a:off x="2256" y="2688"/>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b</a:t>
              </a:r>
              <a:endParaRPr lang="en-US" altLang="zh-CN" sz="2400" b="1" i="1">
                <a:solidFill>
                  <a:schemeClr val="hlink"/>
                </a:solidFill>
              </a:endParaRPr>
            </a:p>
          </p:txBody>
        </p:sp>
        <p:sp>
          <p:nvSpPr>
            <p:cNvPr id="64553" name="Oval 173" descr="再生纸"/>
            <p:cNvSpPr/>
            <p:nvPr/>
          </p:nvSpPr>
          <p:spPr>
            <a:xfrm>
              <a:off x="2832" y="2688"/>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c</a:t>
              </a:r>
              <a:endParaRPr lang="en-US" altLang="zh-CN" sz="2400" b="1" i="1">
                <a:solidFill>
                  <a:schemeClr val="hlink"/>
                </a:solidFill>
              </a:endParaRPr>
            </a:p>
          </p:txBody>
        </p:sp>
        <p:sp>
          <p:nvSpPr>
            <p:cNvPr id="64554" name="Oval 174" descr="再生纸"/>
            <p:cNvSpPr/>
            <p:nvPr/>
          </p:nvSpPr>
          <p:spPr>
            <a:xfrm>
              <a:off x="3600" y="2688"/>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FF0000"/>
                  </a:solidFill>
                </a:rPr>
                <a:t>+</a:t>
              </a:r>
              <a:endParaRPr lang="en-US" altLang="zh-CN" sz="2400" b="1">
                <a:solidFill>
                  <a:srgbClr val="FF0000"/>
                </a:solidFill>
              </a:endParaRPr>
            </a:p>
          </p:txBody>
        </p:sp>
        <p:grpSp>
          <p:nvGrpSpPr>
            <p:cNvPr id="64555" name="Group 175"/>
            <p:cNvGrpSpPr/>
            <p:nvPr/>
          </p:nvGrpSpPr>
          <p:grpSpPr>
            <a:xfrm>
              <a:off x="3504" y="2928"/>
              <a:ext cx="528" cy="192"/>
              <a:chOff x="3264" y="2064"/>
              <a:chExt cx="528" cy="192"/>
            </a:xfrm>
          </p:grpSpPr>
          <p:sp>
            <p:nvSpPr>
              <p:cNvPr id="64566" name="Line 176"/>
              <p:cNvSpPr/>
              <p:nvPr/>
            </p:nvSpPr>
            <p:spPr>
              <a:xfrm flipH="1">
                <a:off x="3264" y="2064"/>
                <a:ext cx="144" cy="192"/>
              </a:xfrm>
              <a:prstGeom prst="line">
                <a:avLst/>
              </a:prstGeom>
              <a:ln w="25400" cap="flat" cmpd="sng">
                <a:solidFill>
                  <a:schemeClr val="tx1"/>
                </a:solidFill>
                <a:prstDash val="solid"/>
                <a:headEnd type="none" w="med" len="med"/>
                <a:tailEnd type="none" w="med" len="med"/>
              </a:ln>
            </p:spPr>
          </p:sp>
          <p:sp>
            <p:nvSpPr>
              <p:cNvPr id="64567" name="Line 177"/>
              <p:cNvSpPr/>
              <p:nvPr/>
            </p:nvSpPr>
            <p:spPr>
              <a:xfrm>
                <a:off x="3600" y="2064"/>
                <a:ext cx="192" cy="192"/>
              </a:xfrm>
              <a:prstGeom prst="line">
                <a:avLst/>
              </a:prstGeom>
              <a:ln w="25400" cap="flat" cmpd="sng">
                <a:solidFill>
                  <a:schemeClr val="tx1"/>
                </a:solidFill>
                <a:prstDash val="solid"/>
                <a:headEnd type="none" w="med" len="med"/>
                <a:tailEnd type="none" w="med" len="med"/>
              </a:ln>
            </p:spPr>
          </p:sp>
        </p:grpSp>
        <p:sp>
          <p:nvSpPr>
            <p:cNvPr id="64556" name="Oval 178" descr="再生纸"/>
            <p:cNvSpPr/>
            <p:nvPr/>
          </p:nvSpPr>
          <p:spPr>
            <a:xfrm>
              <a:off x="3312" y="3120"/>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d</a:t>
              </a:r>
              <a:endParaRPr lang="en-US" altLang="zh-CN" sz="2400" b="1" i="1">
                <a:solidFill>
                  <a:schemeClr val="hlink"/>
                </a:solidFill>
              </a:endParaRPr>
            </a:p>
          </p:txBody>
        </p:sp>
        <p:sp>
          <p:nvSpPr>
            <p:cNvPr id="64557" name="Oval 179" descr="再生纸"/>
            <p:cNvSpPr/>
            <p:nvPr/>
          </p:nvSpPr>
          <p:spPr>
            <a:xfrm>
              <a:off x="3936" y="3120"/>
              <a:ext cx="288" cy="288"/>
            </a:xfrm>
            <a:prstGeom prst="ellipse">
              <a:avLst/>
            </a:prstGeom>
            <a:noFill/>
            <a:ln w="25400" cap="flat" cmpd="sng">
              <a:solidFill>
                <a:schemeClr val="tx1"/>
              </a:solidFill>
              <a:prstDash val="solid"/>
              <a:headEnd type="none" w="med" len="med"/>
              <a:tailEnd type="none" w="med" len="med"/>
            </a:ln>
          </p:spPr>
          <p:txBody>
            <a:bodyPr wrap="none" lIns="90000" tIns="10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solidFill>
                    <a:schemeClr val="hlink"/>
                  </a:solidFill>
                </a:rPr>
                <a:t>e</a:t>
              </a:r>
              <a:endParaRPr lang="en-US" altLang="zh-CN" sz="2400" b="1" i="1">
                <a:solidFill>
                  <a:schemeClr val="hlink"/>
                </a:solidFill>
              </a:endParaRPr>
            </a:p>
          </p:txBody>
        </p:sp>
        <p:sp>
          <p:nvSpPr>
            <p:cNvPr id="64558" name="Rectangle 180" descr="再生纸"/>
            <p:cNvSpPr/>
            <p:nvPr/>
          </p:nvSpPr>
          <p:spPr>
            <a:xfrm>
              <a:off x="3888" y="2256"/>
              <a:ext cx="384" cy="288"/>
            </a:xfrm>
            <a:prstGeom prst="rect">
              <a:avLst/>
            </a:prstGeom>
            <a:no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008000"/>
                  </a:solidFill>
                </a:rPr>
                <a:t>T</a:t>
              </a:r>
              <a:r>
                <a:rPr lang="en-US" altLang="zh-CN" sz="2400" b="1" baseline="-25000">
                  <a:solidFill>
                    <a:srgbClr val="008000"/>
                  </a:solidFill>
                </a:rPr>
                <a:t>1</a:t>
              </a:r>
              <a:endParaRPr lang="en-US" altLang="zh-CN" sz="2400" b="1" baseline="-25000">
                <a:solidFill>
                  <a:srgbClr val="008000"/>
                </a:solidFill>
              </a:endParaRPr>
            </a:p>
          </p:txBody>
        </p:sp>
        <p:sp>
          <p:nvSpPr>
            <p:cNvPr id="64559" name="Line 181"/>
            <p:cNvSpPr/>
            <p:nvPr/>
          </p:nvSpPr>
          <p:spPr>
            <a:xfrm flipH="1" flipV="1">
              <a:off x="3504" y="2400"/>
              <a:ext cx="432" cy="0"/>
            </a:xfrm>
            <a:prstGeom prst="line">
              <a:avLst/>
            </a:prstGeom>
            <a:ln w="25400" cap="flat" cmpd="sng">
              <a:solidFill>
                <a:srgbClr val="008000"/>
              </a:solidFill>
              <a:prstDash val="solid"/>
              <a:headEnd type="none" w="med" len="med"/>
              <a:tailEnd type="triangle" w="med" len="med"/>
            </a:ln>
          </p:spPr>
        </p:sp>
        <p:sp>
          <p:nvSpPr>
            <p:cNvPr id="64560" name="Rectangle 182" descr="再生纸"/>
            <p:cNvSpPr/>
            <p:nvPr/>
          </p:nvSpPr>
          <p:spPr>
            <a:xfrm>
              <a:off x="1152" y="2256"/>
              <a:ext cx="384" cy="288"/>
            </a:xfrm>
            <a:prstGeom prst="rect">
              <a:avLst/>
            </a:prstGeom>
            <a:no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0"/>
                </a:spcBef>
                <a:buNone/>
              </a:pPr>
              <a:r>
                <a:rPr lang="en-US" altLang="zh-CN" sz="2400" b="1">
                  <a:solidFill>
                    <a:srgbClr val="008000"/>
                  </a:solidFill>
                </a:rPr>
                <a:t>T</a:t>
              </a:r>
              <a:r>
                <a:rPr lang="en-US" altLang="zh-CN" sz="2400" b="1" baseline="-25000">
                  <a:solidFill>
                    <a:srgbClr val="008000"/>
                  </a:solidFill>
                </a:rPr>
                <a:t>2</a:t>
              </a:r>
              <a:endParaRPr lang="en-US" altLang="zh-CN" sz="2400" b="1" baseline="-25000">
                <a:solidFill>
                  <a:srgbClr val="008000"/>
                </a:solidFill>
              </a:endParaRPr>
            </a:p>
          </p:txBody>
        </p:sp>
        <p:sp>
          <p:nvSpPr>
            <p:cNvPr id="64561" name="Line 183"/>
            <p:cNvSpPr/>
            <p:nvPr/>
          </p:nvSpPr>
          <p:spPr>
            <a:xfrm flipH="1">
              <a:off x="1536" y="2400"/>
              <a:ext cx="384" cy="0"/>
            </a:xfrm>
            <a:prstGeom prst="line">
              <a:avLst/>
            </a:prstGeom>
            <a:ln w="25400" cap="flat" cmpd="sng">
              <a:solidFill>
                <a:srgbClr val="008000"/>
              </a:solidFill>
              <a:prstDash val="solid"/>
              <a:headEnd type="triangle" w="med" len="med"/>
              <a:tailEnd type="none" w="med" len="med"/>
            </a:ln>
          </p:spPr>
        </p:sp>
        <p:sp>
          <p:nvSpPr>
            <p:cNvPr id="64562" name="Oval 184" descr="再生纸"/>
            <p:cNvSpPr/>
            <p:nvPr/>
          </p:nvSpPr>
          <p:spPr>
            <a:xfrm>
              <a:off x="3216" y="2256"/>
              <a:ext cx="288" cy="288"/>
            </a:xfrm>
            <a:prstGeom prst="ellipse">
              <a:avLst/>
            </a:prstGeom>
            <a:noFill/>
            <a:ln w="25400" cap="flat" cmpd="sng">
              <a:solidFill>
                <a:schemeClr val="tx1"/>
              </a:solidFill>
              <a:prstDash val="solid"/>
              <a:headEnd type="none" w="med" len="med"/>
              <a:tailEnd type="none" w="med" len="med"/>
            </a:ln>
          </p:spPr>
          <p:txBody>
            <a:bodyPr wrap="none" lIns="90000" tIns="82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FF0000"/>
                  </a:solidFill>
                </a:rPr>
                <a:t>*</a:t>
              </a:r>
              <a:endParaRPr lang="en-US" altLang="zh-CN" sz="2400" b="1">
                <a:solidFill>
                  <a:srgbClr val="FF0000"/>
                </a:solidFill>
              </a:endParaRPr>
            </a:p>
          </p:txBody>
        </p:sp>
        <p:grpSp>
          <p:nvGrpSpPr>
            <p:cNvPr id="64563" name="Group 185"/>
            <p:cNvGrpSpPr/>
            <p:nvPr/>
          </p:nvGrpSpPr>
          <p:grpSpPr>
            <a:xfrm>
              <a:off x="3024" y="2496"/>
              <a:ext cx="672" cy="192"/>
              <a:chOff x="2976" y="2064"/>
              <a:chExt cx="672" cy="192"/>
            </a:xfrm>
          </p:grpSpPr>
          <p:sp>
            <p:nvSpPr>
              <p:cNvPr id="64564" name="Line 186"/>
              <p:cNvSpPr/>
              <p:nvPr/>
            </p:nvSpPr>
            <p:spPr>
              <a:xfrm flipH="1">
                <a:off x="2976" y="2064"/>
                <a:ext cx="240" cy="192"/>
              </a:xfrm>
              <a:prstGeom prst="line">
                <a:avLst/>
              </a:prstGeom>
              <a:ln w="25400" cap="flat" cmpd="sng">
                <a:solidFill>
                  <a:schemeClr val="tx1"/>
                </a:solidFill>
                <a:prstDash val="solid"/>
                <a:headEnd type="none" w="med" len="med"/>
                <a:tailEnd type="none" w="med" len="med"/>
              </a:ln>
            </p:spPr>
          </p:sp>
          <p:sp>
            <p:nvSpPr>
              <p:cNvPr id="64565" name="Line 187"/>
              <p:cNvSpPr/>
              <p:nvPr/>
            </p:nvSpPr>
            <p:spPr>
              <a:xfrm>
                <a:off x="3408" y="2064"/>
                <a:ext cx="240" cy="192"/>
              </a:xfrm>
              <a:prstGeom prst="line">
                <a:avLst/>
              </a:prstGeom>
              <a:ln w="25400" cap="flat" cmpd="sng">
                <a:solidFill>
                  <a:schemeClr val="tx1"/>
                </a:solidFill>
                <a:prstDash val="solid"/>
                <a:headEnd type="none" w="med" len="med"/>
                <a:tailEnd type="none" w="med" len="med"/>
              </a:ln>
            </p:spPr>
          </p:sp>
        </p:grpSp>
      </p:grpSp>
      <p:grpSp>
        <p:nvGrpSpPr>
          <p:cNvPr id="66748" name="Group 188"/>
          <p:cNvGrpSpPr/>
          <p:nvPr/>
        </p:nvGrpSpPr>
        <p:grpSpPr>
          <a:xfrm>
            <a:off x="2819400" y="2895600"/>
            <a:ext cx="1600200" cy="1524000"/>
            <a:chOff x="1824" y="1152"/>
            <a:chExt cx="1008" cy="960"/>
          </a:xfrm>
        </p:grpSpPr>
        <p:sp>
          <p:nvSpPr>
            <p:cNvPr id="64546" name="Rectangle 189" descr="白色大理石"/>
            <p:cNvSpPr/>
            <p:nvPr/>
          </p:nvSpPr>
          <p:spPr>
            <a:xfrm>
              <a:off x="1824" y="1152"/>
              <a:ext cx="384" cy="240"/>
            </a:xfrm>
            <a:prstGeom prst="rect">
              <a:avLst/>
            </a:prstGeom>
            <a:blipFill rotWithShape="0">
              <a:blip r:embed="rId2"/>
            </a:blipFill>
            <a:ln w="127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4547" name="Line 190"/>
            <p:cNvSpPr/>
            <p:nvPr/>
          </p:nvSpPr>
          <p:spPr>
            <a:xfrm>
              <a:off x="2016" y="1248"/>
              <a:ext cx="624" cy="576"/>
            </a:xfrm>
            <a:prstGeom prst="line">
              <a:avLst/>
            </a:prstGeom>
            <a:ln w="25400" cap="flat" cmpd="sng">
              <a:solidFill>
                <a:schemeClr val="hlink"/>
              </a:solidFill>
              <a:prstDash val="solid"/>
              <a:headEnd type="none" w="med" len="med"/>
              <a:tailEnd type="triangle" w="med" len="med"/>
            </a:ln>
          </p:spPr>
        </p:sp>
        <p:sp>
          <p:nvSpPr>
            <p:cNvPr id="64548" name="Oval 191" descr="再生纸"/>
            <p:cNvSpPr/>
            <p:nvPr/>
          </p:nvSpPr>
          <p:spPr>
            <a:xfrm>
              <a:off x="2544" y="1824"/>
              <a:ext cx="288" cy="288"/>
            </a:xfrm>
            <a:prstGeom prst="ellipse">
              <a:avLst/>
            </a:prstGeom>
            <a:noFill/>
            <a:ln w="25400" cap="flat" cmpd="sng">
              <a:solidFill>
                <a:schemeClr val="tx1"/>
              </a:solidFill>
              <a:prstDash val="solid"/>
              <a:headEnd type="none" w="med" len="med"/>
              <a:tailEnd type="none" w="med" len="med"/>
            </a:ln>
          </p:spPr>
          <p:txBody>
            <a:bodyPr wrap="none" lIns="90000" tIns="82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rgbClr val="FF0000"/>
                  </a:solidFill>
                </a:rPr>
                <a:t>*</a:t>
              </a:r>
              <a:endParaRPr lang="en-US" altLang="zh-CN" sz="2400" b="1">
                <a:solidFill>
                  <a:srgbClr val="FF0000"/>
                </a:solidFill>
              </a:endParaRPr>
            </a:p>
          </p:txBody>
        </p:sp>
      </p:grpSp>
      <p:grpSp>
        <p:nvGrpSpPr>
          <p:cNvPr id="66752" name="Group 192"/>
          <p:cNvGrpSpPr/>
          <p:nvPr/>
        </p:nvGrpSpPr>
        <p:grpSpPr>
          <a:xfrm>
            <a:off x="3276600" y="4343400"/>
            <a:ext cx="1905000" cy="304800"/>
            <a:chOff x="2112" y="2064"/>
            <a:chExt cx="1200" cy="192"/>
          </a:xfrm>
        </p:grpSpPr>
        <p:sp>
          <p:nvSpPr>
            <p:cNvPr id="64544" name="Line 193"/>
            <p:cNvSpPr/>
            <p:nvPr/>
          </p:nvSpPr>
          <p:spPr>
            <a:xfrm flipH="1">
              <a:off x="2112" y="2064"/>
              <a:ext cx="480" cy="192"/>
            </a:xfrm>
            <a:prstGeom prst="line">
              <a:avLst/>
            </a:prstGeom>
            <a:ln w="25400" cap="flat" cmpd="sng">
              <a:solidFill>
                <a:schemeClr val="tx1"/>
              </a:solidFill>
              <a:prstDash val="solid"/>
              <a:headEnd type="none" w="med" len="med"/>
              <a:tailEnd type="none" w="med" len="med"/>
            </a:ln>
          </p:spPr>
        </p:sp>
        <p:sp>
          <p:nvSpPr>
            <p:cNvPr id="64545" name="Line 194"/>
            <p:cNvSpPr/>
            <p:nvPr/>
          </p:nvSpPr>
          <p:spPr>
            <a:xfrm>
              <a:off x="2784" y="2064"/>
              <a:ext cx="528" cy="192"/>
            </a:xfrm>
            <a:prstGeom prst="line">
              <a:avLst/>
            </a:prstGeom>
            <a:ln w="25400" cap="flat" cmpd="sng">
              <a:solidFill>
                <a:schemeClr val="tx1"/>
              </a:solidFill>
              <a:prstDash val="solid"/>
              <a:headEnd type="none" w="med" len="med"/>
              <a:tailEnd type="none" w="med" len="med"/>
            </a:ln>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6563"/>
                                        </p:tgtEl>
                                        <p:attrNameLst>
                                          <p:attrName>style.visibility</p:attrName>
                                        </p:attrNameLst>
                                      </p:cBhvr>
                                      <p:to>
                                        <p:strVal val="visible"/>
                                      </p:to>
                                    </p:set>
                                    <p:animEffect transition="in" filter="wipe(left)">
                                      <p:cBhvr>
                                        <p:cTn id="7" dur="500"/>
                                        <p:tgtEl>
                                          <p:spTgt spid="66563"/>
                                        </p:tgtEl>
                                      </p:cBhvr>
                                    </p:animEffect>
                                  </p:childTnLst>
                                  <p:subTnLst>
                                    <p:audio>
                                      <p:cMediaNode>
                                        <p:cTn display="0" masterRel="sameClick">
                                          <p:stCondLst>
                                            <p:cond evt="begin" delay="0">
                                              <p:tn val="5"/>
                                            </p:cond>
                                          </p:stCondLst>
                                          <p:endCondLst>
                                            <p:cond evt="onStopAudio" delay="0">
                                              <p:tgtEl>
                                                <p:sldTgt/>
                                              </p:tgtEl>
                                            </p:cond>
                                          </p:endCondLst>
                                        </p:cTn>
                                        <p:tgtEl>
                                          <p:sndTgt r:embed="rId3" name="CASHREG.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6564"/>
                                        </p:tgtEl>
                                        <p:attrNameLst>
                                          <p:attrName>style.visibility</p:attrName>
                                        </p:attrNameLst>
                                      </p:cBhvr>
                                      <p:to>
                                        <p:strVal val="visible"/>
                                      </p:to>
                                    </p:set>
                                    <p:animEffect transition="in" filter="wipe(left)">
                                      <p:cBhvr>
                                        <p:cTn id="12" dur="500"/>
                                        <p:tgtEl>
                                          <p:spTgt spid="66564"/>
                                        </p:tgtEl>
                                      </p:cBhvr>
                                    </p:animEffect>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66565"/>
                                        </p:tgtEl>
                                        <p:attrNameLst>
                                          <p:attrName>style.visibility</p:attrName>
                                        </p:attrNameLst>
                                      </p:cBhvr>
                                      <p:to>
                                        <p:strVal val="visible"/>
                                      </p:to>
                                    </p:set>
                                    <p:animEffect transition="in" filter="wipe(up)">
                                      <p:cBhvr>
                                        <p:cTn id="16" dur="500"/>
                                        <p:tgtEl>
                                          <p:spTgt spid="66565"/>
                                        </p:tgtEl>
                                      </p:cBhvr>
                                    </p:animEffect>
                                  </p:childTnLst>
                                  <p:subTnLst>
                                    <p:audio>
                                      <p:cMediaNode>
                                        <p:cTn display="0" masterRel="sameClick">
                                          <p:stCondLst>
                                            <p:cond evt="begin" delay="0">
                                              <p:tn val="14"/>
                                            </p:cond>
                                          </p:stCondLst>
                                          <p:endCondLst>
                                            <p:cond evt="onStopAudio" delay="0">
                                              <p:tgtEl>
                                                <p:sldTgt/>
                                              </p:tgtEl>
                                            </p:cond>
                                          </p:endCondLst>
                                        </p:cTn>
                                        <p:tgtEl>
                                          <p:sndTgt r:embed="rId5" name="CAMERA.WAV"/>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6608"/>
                                        </p:tgtEl>
                                        <p:attrNameLst>
                                          <p:attrName>style.visibility</p:attrName>
                                        </p:attrNameLst>
                                      </p:cBhvr>
                                      <p:to>
                                        <p:strVal val="visible"/>
                                      </p:to>
                                    </p:set>
                                    <p:animEffect transition="in" filter="wipe(left)">
                                      <p:cBhvr>
                                        <p:cTn id="21" dur="500"/>
                                        <p:tgtEl>
                                          <p:spTgt spid="66608"/>
                                        </p:tgtEl>
                                      </p:cBhvr>
                                    </p:animEffect>
                                  </p:childTnLst>
                                  <p:subTnLst>
                                    <p:audio>
                                      <p:cMediaNode>
                                        <p:cTn display="0" masterRel="sameClick">
                                          <p:stCondLst>
                                            <p:cond evt="begin" delay="0">
                                              <p:tn val="19"/>
                                            </p:cond>
                                          </p:stCondLst>
                                          <p:endCondLst>
                                            <p:cond evt="onStopAudio" delay="0">
                                              <p:tgtEl>
                                                <p:sldTgt/>
                                              </p:tgtEl>
                                            </p:cond>
                                          </p:endCondLst>
                                        </p:cTn>
                                        <p:tgtEl>
                                          <p:sndTgt r:embed="rId3" name="CASHREG.WAV"/>
                                        </p:tgtEl>
                                      </p:cMediaNode>
                                    </p:audio>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66613"/>
                                        </p:tgtEl>
                                        <p:attrNameLst>
                                          <p:attrName>style.visibility</p:attrName>
                                        </p:attrNameLst>
                                      </p:cBhvr>
                                      <p:to>
                                        <p:strVal val="visible"/>
                                      </p:to>
                                    </p:set>
                                    <p:animEffect transition="in" filter="wipe(left)">
                                      <p:cBhvr>
                                        <p:cTn id="26" dur="500"/>
                                        <p:tgtEl>
                                          <p:spTgt spid="66613"/>
                                        </p:tgtEl>
                                      </p:cBhvr>
                                    </p:animEffect>
                                  </p:childTnLst>
                                  <p:subTnLst>
                                    <p:audio>
                                      <p:cMediaNode>
                                        <p:cTn display="0" masterRel="sameClick">
                                          <p:stCondLst>
                                            <p:cond evt="begin" delay="0">
                                              <p:tn val="24"/>
                                            </p:cond>
                                          </p:stCondLst>
                                          <p:endCondLst>
                                            <p:cond evt="onStopAudio" delay="0">
                                              <p:tgtEl>
                                                <p:sldTgt/>
                                              </p:tgtEl>
                                            </p:cond>
                                          </p:endCondLst>
                                        </p:cTn>
                                        <p:tgtEl>
                                          <p:sndTgt r:embed="rId4" name="TYPE.WAV"/>
                                        </p:tgtEl>
                                      </p:cMediaNode>
                                    </p:audio>
                                  </p:sub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6614"/>
                                        </p:tgtEl>
                                        <p:attrNameLst>
                                          <p:attrName>style.visibility</p:attrName>
                                        </p:attrNameLst>
                                      </p:cBhvr>
                                      <p:to>
                                        <p:strVal val="visible"/>
                                      </p:to>
                                    </p:set>
                                    <p:animEffect transition="in" filter="wipe(left)">
                                      <p:cBhvr>
                                        <p:cTn id="31" dur="500"/>
                                        <p:tgtEl>
                                          <p:spTgt spid="66614"/>
                                        </p:tgtEl>
                                      </p:cBhvr>
                                    </p:animEffect>
                                  </p:childTnLst>
                                  <p:subTnLst>
                                    <p:audio>
                                      <p:cMediaNode>
                                        <p:cTn display="0" masterRel="sameClick">
                                          <p:stCondLst>
                                            <p:cond evt="begin" delay="0">
                                              <p:tn val="29"/>
                                            </p:cond>
                                          </p:stCondLst>
                                          <p:endCondLst>
                                            <p:cond evt="onStopAudio" delay="0">
                                              <p:tgtEl>
                                                <p:sldTgt/>
                                              </p:tgtEl>
                                            </p:cond>
                                          </p:endCondLst>
                                        </p:cTn>
                                        <p:tgtEl>
                                          <p:sndTgt r:embed="rId4" name="TYPE.WAV"/>
                                        </p:tgtEl>
                                      </p:cMediaNode>
                                    </p:audio>
                                  </p:sub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66609"/>
                                        </p:tgtEl>
                                        <p:attrNameLst>
                                          <p:attrName>style.visibility</p:attrName>
                                        </p:attrNameLst>
                                      </p:cBhvr>
                                      <p:to>
                                        <p:strVal val="visible"/>
                                      </p:to>
                                    </p:set>
                                    <p:animEffect transition="in" filter="wipe(left)">
                                      <p:cBhvr>
                                        <p:cTn id="36" dur="500"/>
                                        <p:tgtEl>
                                          <p:spTgt spid="66609"/>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nodeType="clickEffect">
                                  <p:stCondLst>
                                    <p:cond delay="0"/>
                                  </p:stCondLst>
                                  <p:childTnLst>
                                    <p:set>
                                      <p:cBhvr>
                                        <p:cTn id="40" dur="1" fill="hold">
                                          <p:stCondLst>
                                            <p:cond delay="0"/>
                                          </p:stCondLst>
                                        </p:cTn>
                                        <p:tgtEl>
                                          <p:spTgt spid="66615"/>
                                        </p:tgtEl>
                                        <p:attrNameLst>
                                          <p:attrName>style.visibility</p:attrName>
                                        </p:attrNameLst>
                                      </p:cBhvr>
                                      <p:to>
                                        <p:strVal val="visible"/>
                                      </p:to>
                                    </p:set>
                                    <p:anim calcmode="lin" valueType="num">
                                      <p:cBhvr additive="base">
                                        <p:cTn id="41" dur="500" fill="hold"/>
                                        <p:tgtEl>
                                          <p:spTgt spid="66615"/>
                                        </p:tgtEl>
                                        <p:attrNameLst>
                                          <p:attrName>ppt_x</p:attrName>
                                        </p:attrNameLst>
                                      </p:cBhvr>
                                      <p:tavLst>
                                        <p:tav tm="0">
                                          <p:val>
                                            <p:strVal val="1+#ppt_w/2"/>
                                          </p:val>
                                        </p:tav>
                                        <p:tav tm="100000">
                                          <p:val>
                                            <p:strVal val="#ppt_x"/>
                                          </p:val>
                                        </p:tav>
                                      </p:tavLst>
                                    </p:anim>
                                    <p:anim calcmode="lin" valueType="num">
                                      <p:cBhvr additive="base">
                                        <p:cTn id="42" dur="500" fill="hold"/>
                                        <p:tgtEl>
                                          <p:spTgt spid="66615"/>
                                        </p:tgtEl>
                                        <p:attrNameLst>
                                          <p:attrName>ppt_y</p:attrName>
                                        </p:attrNameLst>
                                      </p:cBhvr>
                                      <p:tavLst>
                                        <p:tav tm="0">
                                          <p:val>
                                            <p:strVal val="#ppt_y"/>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66619"/>
                                        </p:tgtEl>
                                        <p:attrNameLst>
                                          <p:attrName>style.visibility</p:attrName>
                                        </p:attrNameLst>
                                      </p:cBhvr>
                                      <p:to>
                                        <p:strVal val="visible"/>
                                      </p:to>
                                    </p:set>
                                    <p:anim calcmode="lin" valueType="num">
                                      <p:cBhvr additive="base">
                                        <p:cTn id="47" dur="500" fill="hold"/>
                                        <p:tgtEl>
                                          <p:spTgt spid="66619"/>
                                        </p:tgtEl>
                                        <p:attrNameLst>
                                          <p:attrName>ppt_x</p:attrName>
                                        </p:attrNameLst>
                                      </p:cBhvr>
                                      <p:tavLst>
                                        <p:tav tm="0">
                                          <p:val>
                                            <p:strVal val="1+#ppt_w/2"/>
                                          </p:val>
                                        </p:tav>
                                        <p:tav tm="100000">
                                          <p:val>
                                            <p:strVal val="#ppt_x"/>
                                          </p:val>
                                        </p:tav>
                                      </p:tavLst>
                                    </p:anim>
                                    <p:anim calcmode="lin" valueType="num">
                                      <p:cBhvr additive="base">
                                        <p:cTn id="48" dur="500" fill="hold"/>
                                        <p:tgtEl>
                                          <p:spTgt spid="66619"/>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9" presetClass="entr" presetSubtype="0" fill="hold" grpId="0" nodeType="clickEffect">
                                  <p:stCondLst>
                                    <p:cond delay="0"/>
                                  </p:stCondLst>
                                  <p:childTnLst>
                                    <p:set>
                                      <p:cBhvr>
                                        <p:cTn id="52" dur="1" fill="hold">
                                          <p:stCondLst>
                                            <p:cond delay="0"/>
                                          </p:stCondLst>
                                        </p:cTn>
                                        <p:tgtEl>
                                          <p:spTgt spid="66623"/>
                                        </p:tgtEl>
                                        <p:attrNameLst>
                                          <p:attrName>style.visibility</p:attrName>
                                        </p:attrNameLst>
                                      </p:cBhvr>
                                      <p:to>
                                        <p:strVal val="visible"/>
                                      </p:to>
                                    </p:set>
                                    <p:animEffect transition="in" filter="dissolve">
                                      <p:cBhvr>
                                        <p:cTn id="53" dur="500"/>
                                        <p:tgtEl>
                                          <p:spTgt spid="66623"/>
                                        </p:tgtEl>
                                      </p:cBhvr>
                                    </p:animEffect>
                                  </p:childTnLst>
                                </p:cTn>
                              </p:par>
                            </p:childTnLst>
                          </p:cTn>
                        </p:par>
                        <p:par>
                          <p:cTn id="54" fill="hold">
                            <p:stCondLst>
                              <p:cond delay="500"/>
                            </p:stCondLst>
                            <p:childTnLst>
                              <p:par>
                                <p:cTn id="55" presetID="1" presetClass="entr" presetSubtype="0" fill="hold" nodeType="afterEffect">
                                  <p:stCondLst>
                                    <p:cond delay="0"/>
                                  </p:stCondLst>
                                  <p:childTnLst>
                                    <p:set>
                                      <p:cBhvr>
                                        <p:cTn id="56" dur="1" fill="hold">
                                          <p:stCondLst>
                                            <p:cond delay="499"/>
                                          </p:stCondLst>
                                        </p:cTn>
                                        <p:tgtEl>
                                          <p:spTgt spid="66624"/>
                                        </p:tgtEl>
                                        <p:attrNameLst>
                                          <p:attrName>style.visibility</p:attrName>
                                        </p:attrNameLst>
                                      </p:cBhvr>
                                      <p:to>
                                        <p:strVal val="visible"/>
                                      </p:to>
                                    </p:set>
                                  </p:childTnLst>
                                </p:cTn>
                              </p:par>
                            </p:childTnLst>
                          </p:cTn>
                        </p:par>
                        <p:par>
                          <p:cTn id="57" fill="hold">
                            <p:stCondLst>
                              <p:cond delay="1000"/>
                            </p:stCondLst>
                            <p:childTnLst>
                              <p:par>
                                <p:cTn id="58" presetID="22" presetClass="entr" presetSubtype="2" fill="hold" nodeType="afterEffect">
                                  <p:stCondLst>
                                    <p:cond delay="0"/>
                                  </p:stCondLst>
                                  <p:childTnLst>
                                    <p:set>
                                      <p:cBhvr>
                                        <p:cTn id="59" dur="1" fill="hold">
                                          <p:stCondLst>
                                            <p:cond delay="0"/>
                                          </p:stCondLst>
                                        </p:cTn>
                                        <p:tgtEl>
                                          <p:spTgt spid="66635"/>
                                        </p:tgtEl>
                                        <p:attrNameLst>
                                          <p:attrName>style.visibility</p:attrName>
                                        </p:attrNameLst>
                                      </p:cBhvr>
                                      <p:to>
                                        <p:strVal val="visible"/>
                                      </p:to>
                                    </p:set>
                                    <p:animEffect transition="in" filter="wipe(right)">
                                      <p:cBhvr>
                                        <p:cTn id="60" dur="500"/>
                                        <p:tgtEl>
                                          <p:spTgt spid="66635"/>
                                        </p:tgtEl>
                                      </p:cBhvr>
                                    </p:animEffect>
                                  </p:childTnLst>
                                </p:cTn>
                              </p:par>
                            </p:childTnLst>
                          </p:cTn>
                        </p:par>
                        <p:par>
                          <p:cTn id="61" fill="hold">
                            <p:stCondLst>
                              <p:cond delay="1500"/>
                            </p:stCondLst>
                            <p:childTnLst>
                              <p:par>
                                <p:cTn id="62" presetID="22" presetClass="entr" presetSubtype="8" fill="hold" nodeType="afterEffect">
                                  <p:stCondLst>
                                    <p:cond delay="0"/>
                                  </p:stCondLst>
                                  <p:childTnLst>
                                    <p:set>
                                      <p:cBhvr>
                                        <p:cTn id="63" dur="1" fill="hold">
                                          <p:stCondLst>
                                            <p:cond delay="0"/>
                                          </p:stCondLst>
                                        </p:cTn>
                                        <p:tgtEl>
                                          <p:spTgt spid="66630"/>
                                        </p:tgtEl>
                                        <p:attrNameLst>
                                          <p:attrName>style.visibility</p:attrName>
                                        </p:attrNameLst>
                                      </p:cBhvr>
                                      <p:to>
                                        <p:strVal val="visible"/>
                                      </p:to>
                                    </p:set>
                                    <p:animEffect transition="in" filter="wipe(left)">
                                      <p:cBhvr>
                                        <p:cTn id="64" dur="500"/>
                                        <p:tgtEl>
                                          <p:spTgt spid="66630"/>
                                        </p:tgtEl>
                                      </p:cBhvr>
                                    </p:animEffect>
                                  </p:childTnLst>
                                </p:cTn>
                              </p:par>
                            </p:childTnLst>
                          </p:cTn>
                        </p:par>
                      </p:childTnLst>
                    </p:cTn>
                  </p:par>
                  <p:par>
                    <p:cTn id="65" fill="hold">
                      <p:stCondLst>
                        <p:cond delay="indefinite"/>
                      </p:stCondLst>
                      <p:childTnLst>
                        <p:par>
                          <p:cTn id="66" fill="hold">
                            <p:stCondLst>
                              <p:cond delay="0"/>
                            </p:stCondLst>
                            <p:childTnLst>
                              <p:par>
                                <p:cTn id="67" presetID="2" presetClass="entr" presetSubtype="2" fill="hold" nodeType="clickEffect">
                                  <p:stCondLst>
                                    <p:cond delay="0"/>
                                  </p:stCondLst>
                                  <p:childTnLst>
                                    <p:set>
                                      <p:cBhvr>
                                        <p:cTn id="68" dur="1" fill="hold">
                                          <p:stCondLst>
                                            <p:cond delay="0"/>
                                          </p:stCondLst>
                                        </p:cTn>
                                        <p:tgtEl>
                                          <p:spTgt spid="66640"/>
                                        </p:tgtEl>
                                        <p:attrNameLst>
                                          <p:attrName>style.visibility</p:attrName>
                                        </p:attrNameLst>
                                      </p:cBhvr>
                                      <p:to>
                                        <p:strVal val="visible"/>
                                      </p:to>
                                    </p:set>
                                    <p:anim calcmode="lin" valueType="num">
                                      <p:cBhvr additive="base">
                                        <p:cTn id="69" dur="500" fill="hold"/>
                                        <p:tgtEl>
                                          <p:spTgt spid="66640"/>
                                        </p:tgtEl>
                                        <p:attrNameLst>
                                          <p:attrName>ppt_x</p:attrName>
                                        </p:attrNameLst>
                                      </p:cBhvr>
                                      <p:tavLst>
                                        <p:tav tm="0">
                                          <p:val>
                                            <p:strVal val="1+#ppt_w/2"/>
                                          </p:val>
                                        </p:tav>
                                        <p:tav tm="100000">
                                          <p:val>
                                            <p:strVal val="#ppt_x"/>
                                          </p:val>
                                        </p:tav>
                                      </p:tavLst>
                                    </p:anim>
                                    <p:anim calcmode="lin" valueType="num">
                                      <p:cBhvr additive="base">
                                        <p:cTn id="70" dur="500" fill="hold"/>
                                        <p:tgtEl>
                                          <p:spTgt spid="66640"/>
                                        </p:tgtEl>
                                        <p:attrNameLst>
                                          <p:attrName>ppt_y</p:attrName>
                                        </p:attrNameLst>
                                      </p:cBhvr>
                                      <p:tavLst>
                                        <p:tav tm="0">
                                          <p:val>
                                            <p:strVal val="#ppt_y"/>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66644"/>
                                        </p:tgtEl>
                                        <p:attrNameLst>
                                          <p:attrName>style.visibility</p:attrName>
                                        </p:attrNameLst>
                                      </p:cBhvr>
                                      <p:to>
                                        <p:strVal val="visible"/>
                                      </p:to>
                                    </p:set>
                                    <p:animEffect transition="in" filter="wipe(up)">
                                      <p:cBhvr>
                                        <p:cTn id="75" dur="500"/>
                                        <p:tgtEl>
                                          <p:spTgt spid="66644"/>
                                        </p:tgtEl>
                                      </p:cBhvr>
                                    </p:animEffect>
                                  </p:childTnLst>
                                </p:cTn>
                              </p:par>
                            </p:childTnLst>
                          </p:cTn>
                        </p:par>
                        <p:par>
                          <p:cTn id="76" fill="hold">
                            <p:stCondLst>
                              <p:cond delay="500"/>
                            </p:stCondLst>
                            <p:childTnLst>
                              <p:par>
                                <p:cTn id="77" presetID="9" presetClass="entr" presetSubtype="0" fill="hold" nodeType="afterEffect">
                                  <p:stCondLst>
                                    <p:cond delay="0"/>
                                  </p:stCondLst>
                                  <p:childTnLst>
                                    <p:set>
                                      <p:cBhvr>
                                        <p:cTn id="78" dur="1" fill="hold">
                                          <p:stCondLst>
                                            <p:cond delay="0"/>
                                          </p:stCondLst>
                                        </p:cTn>
                                        <p:tgtEl>
                                          <p:spTgt spid="66668"/>
                                        </p:tgtEl>
                                        <p:attrNameLst>
                                          <p:attrName>style.visibility</p:attrName>
                                        </p:attrNameLst>
                                      </p:cBhvr>
                                      <p:to>
                                        <p:strVal val="visible"/>
                                      </p:to>
                                    </p:set>
                                    <p:animEffect transition="in" filter="dissolve">
                                      <p:cBhvr>
                                        <p:cTn id="79" dur="500"/>
                                        <p:tgtEl>
                                          <p:spTgt spid="66668"/>
                                        </p:tgtEl>
                                      </p:cBhvr>
                                    </p:animEffect>
                                  </p:childTnLst>
                                </p:cTn>
                              </p:par>
                            </p:childTnLst>
                          </p:cTn>
                        </p:par>
                      </p:childTnLst>
                    </p:cTn>
                  </p:par>
                  <p:par>
                    <p:cTn id="80" fill="hold">
                      <p:stCondLst>
                        <p:cond delay="indefinite"/>
                      </p:stCondLst>
                      <p:childTnLst>
                        <p:par>
                          <p:cTn id="81" fill="hold">
                            <p:stCondLst>
                              <p:cond delay="0"/>
                            </p:stCondLst>
                            <p:childTnLst>
                              <p:par>
                                <p:cTn id="82" presetID="2" presetClass="entr" presetSubtype="2" fill="hold" nodeType="clickEffect">
                                  <p:stCondLst>
                                    <p:cond delay="0"/>
                                  </p:stCondLst>
                                  <p:childTnLst>
                                    <p:set>
                                      <p:cBhvr>
                                        <p:cTn id="83" dur="1" fill="hold">
                                          <p:stCondLst>
                                            <p:cond delay="0"/>
                                          </p:stCondLst>
                                        </p:cTn>
                                        <p:tgtEl>
                                          <p:spTgt spid="66647"/>
                                        </p:tgtEl>
                                        <p:attrNameLst>
                                          <p:attrName>style.visibility</p:attrName>
                                        </p:attrNameLst>
                                      </p:cBhvr>
                                      <p:to>
                                        <p:strVal val="visible"/>
                                      </p:to>
                                    </p:set>
                                    <p:anim calcmode="lin" valueType="num">
                                      <p:cBhvr additive="base">
                                        <p:cTn id="84" dur="500" fill="hold"/>
                                        <p:tgtEl>
                                          <p:spTgt spid="66647"/>
                                        </p:tgtEl>
                                        <p:attrNameLst>
                                          <p:attrName>ppt_x</p:attrName>
                                        </p:attrNameLst>
                                      </p:cBhvr>
                                      <p:tavLst>
                                        <p:tav tm="0">
                                          <p:val>
                                            <p:strVal val="1+#ppt_w/2"/>
                                          </p:val>
                                        </p:tav>
                                        <p:tav tm="100000">
                                          <p:val>
                                            <p:strVal val="#ppt_x"/>
                                          </p:val>
                                        </p:tav>
                                      </p:tavLst>
                                    </p:anim>
                                    <p:anim calcmode="lin" valueType="num">
                                      <p:cBhvr additive="base">
                                        <p:cTn id="85" dur="500" fill="hold"/>
                                        <p:tgtEl>
                                          <p:spTgt spid="6664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66647"/>
                                        </p:tgtEl>
                                        <p:attrNameLst>
                                          <p:attrName>style.visibility</p:attrName>
                                        </p:attrNameLst>
                                      </p:cBhvr>
                                      <p:to>
                                        <p:strVal val="hidden"/>
                                      </p:to>
                                    </p:set>
                                  </p:sub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499"/>
                                          </p:stCondLst>
                                        </p:cTn>
                                        <p:tgtEl>
                                          <p:spTgt spid="66660"/>
                                        </p:tgtEl>
                                        <p:attrNameLst>
                                          <p:attrName>style.visibility</p:attrName>
                                        </p:attrNameLst>
                                      </p:cBhvr>
                                      <p:to>
                                        <p:strVal val="visible"/>
                                      </p:to>
                                    </p:set>
                                  </p:childTnLst>
                                </p:cTn>
                              </p:par>
                            </p:childTnLst>
                          </p:cTn>
                        </p:par>
                        <p:par>
                          <p:cTn id="90" fill="hold">
                            <p:stCondLst>
                              <p:cond delay="500"/>
                            </p:stCondLst>
                            <p:childTnLst>
                              <p:par>
                                <p:cTn id="91" presetID="9" presetClass="entr" presetSubtype="0" fill="hold" nodeType="afterEffect">
                                  <p:stCondLst>
                                    <p:cond delay="0"/>
                                  </p:stCondLst>
                                  <p:childTnLst>
                                    <p:set>
                                      <p:cBhvr>
                                        <p:cTn id="92" dur="1" fill="hold">
                                          <p:stCondLst>
                                            <p:cond delay="0"/>
                                          </p:stCondLst>
                                        </p:cTn>
                                        <p:tgtEl>
                                          <p:spTgt spid="66671"/>
                                        </p:tgtEl>
                                        <p:attrNameLst>
                                          <p:attrName>style.visibility</p:attrName>
                                        </p:attrNameLst>
                                      </p:cBhvr>
                                      <p:to>
                                        <p:strVal val="visible"/>
                                      </p:to>
                                    </p:set>
                                    <p:animEffect transition="in" filter="dissolve">
                                      <p:cBhvr>
                                        <p:cTn id="93" dur="500"/>
                                        <p:tgtEl>
                                          <p:spTgt spid="66671"/>
                                        </p:tgtEl>
                                      </p:cBhvr>
                                    </p:animEffect>
                                  </p:childTnLst>
                                </p:cTn>
                              </p:par>
                            </p:childTnLst>
                          </p:cTn>
                        </p:par>
                      </p:childTnLst>
                    </p:cTn>
                  </p:par>
                  <p:par>
                    <p:cTn id="94" fill="hold">
                      <p:stCondLst>
                        <p:cond delay="indefinite"/>
                      </p:stCondLst>
                      <p:childTnLst>
                        <p:par>
                          <p:cTn id="95" fill="hold">
                            <p:stCondLst>
                              <p:cond delay="0"/>
                            </p:stCondLst>
                            <p:childTnLst>
                              <p:par>
                                <p:cTn id="96" presetID="2" presetClass="entr" presetSubtype="2" fill="hold" nodeType="clickEffect">
                                  <p:stCondLst>
                                    <p:cond delay="0"/>
                                  </p:stCondLst>
                                  <p:childTnLst>
                                    <p:set>
                                      <p:cBhvr>
                                        <p:cTn id="97" dur="1" fill="hold">
                                          <p:stCondLst>
                                            <p:cond delay="0"/>
                                          </p:stCondLst>
                                        </p:cTn>
                                        <p:tgtEl>
                                          <p:spTgt spid="66664"/>
                                        </p:tgtEl>
                                        <p:attrNameLst>
                                          <p:attrName>style.visibility</p:attrName>
                                        </p:attrNameLst>
                                      </p:cBhvr>
                                      <p:to>
                                        <p:strVal val="visible"/>
                                      </p:to>
                                    </p:set>
                                    <p:anim calcmode="lin" valueType="num">
                                      <p:cBhvr additive="base">
                                        <p:cTn id="98" dur="500" fill="hold"/>
                                        <p:tgtEl>
                                          <p:spTgt spid="66664"/>
                                        </p:tgtEl>
                                        <p:attrNameLst>
                                          <p:attrName>ppt_x</p:attrName>
                                        </p:attrNameLst>
                                      </p:cBhvr>
                                      <p:tavLst>
                                        <p:tav tm="0">
                                          <p:val>
                                            <p:strVal val="1+#ppt_w/2"/>
                                          </p:val>
                                        </p:tav>
                                        <p:tav tm="100000">
                                          <p:val>
                                            <p:strVal val="#ppt_x"/>
                                          </p:val>
                                        </p:tav>
                                      </p:tavLst>
                                    </p:anim>
                                    <p:anim calcmode="lin" valueType="num">
                                      <p:cBhvr additive="base">
                                        <p:cTn id="99" dur="500" fill="hold"/>
                                        <p:tgtEl>
                                          <p:spTgt spid="66664"/>
                                        </p:tgtEl>
                                        <p:attrNameLst>
                                          <p:attrName>ppt_y</p:attrName>
                                        </p:attrNameLst>
                                      </p:cBhvr>
                                      <p:tavLst>
                                        <p:tav tm="0">
                                          <p:val>
                                            <p:strVal val="#ppt_y"/>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1" fill="hold" nodeType="clickEffect">
                                  <p:stCondLst>
                                    <p:cond delay="0"/>
                                  </p:stCondLst>
                                  <p:childTnLst>
                                    <p:set>
                                      <p:cBhvr>
                                        <p:cTn id="103" dur="1" fill="hold">
                                          <p:stCondLst>
                                            <p:cond delay="0"/>
                                          </p:stCondLst>
                                        </p:cTn>
                                        <p:tgtEl>
                                          <p:spTgt spid="66678"/>
                                        </p:tgtEl>
                                        <p:attrNameLst>
                                          <p:attrName>style.visibility</p:attrName>
                                        </p:attrNameLst>
                                      </p:cBhvr>
                                      <p:to>
                                        <p:strVal val="visible"/>
                                      </p:to>
                                    </p:set>
                                    <p:animEffect transition="in" filter="wipe(up)">
                                      <p:cBhvr>
                                        <p:cTn id="104" dur="500"/>
                                        <p:tgtEl>
                                          <p:spTgt spid="66678"/>
                                        </p:tgtEl>
                                      </p:cBhvr>
                                    </p:animEffect>
                                  </p:childTnLst>
                                </p:cTn>
                              </p:par>
                            </p:childTnLst>
                          </p:cTn>
                        </p:par>
                        <p:par>
                          <p:cTn id="105" fill="hold">
                            <p:stCondLst>
                              <p:cond delay="500"/>
                            </p:stCondLst>
                            <p:childTnLst>
                              <p:par>
                                <p:cTn id="106" presetID="9" presetClass="entr" presetSubtype="0" fill="hold" nodeType="afterEffect">
                                  <p:stCondLst>
                                    <p:cond delay="0"/>
                                  </p:stCondLst>
                                  <p:childTnLst>
                                    <p:set>
                                      <p:cBhvr>
                                        <p:cTn id="107" dur="1" fill="hold">
                                          <p:stCondLst>
                                            <p:cond delay="0"/>
                                          </p:stCondLst>
                                        </p:cTn>
                                        <p:tgtEl>
                                          <p:spTgt spid="66681"/>
                                        </p:tgtEl>
                                        <p:attrNameLst>
                                          <p:attrName>style.visibility</p:attrName>
                                        </p:attrNameLst>
                                      </p:cBhvr>
                                      <p:to>
                                        <p:strVal val="visible"/>
                                      </p:to>
                                    </p:set>
                                    <p:animEffect transition="in" filter="dissolve">
                                      <p:cBhvr>
                                        <p:cTn id="108" dur="500"/>
                                        <p:tgtEl>
                                          <p:spTgt spid="66681"/>
                                        </p:tgtEl>
                                      </p:cBhvr>
                                    </p:animEffec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499"/>
                                          </p:stCondLst>
                                        </p:cTn>
                                        <p:tgtEl>
                                          <p:spTgt spid="66684"/>
                                        </p:tgtEl>
                                        <p:attrNameLst>
                                          <p:attrName>style.visibility</p:attrName>
                                        </p:attrNameLst>
                                      </p:cBhvr>
                                      <p:to>
                                        <p:strVal val="visible"/>
                                      </p:to>
                                    </p:set>
                                  </p:childTnLst>
                                </p:cTn>
                              </p:par>
                            </p:childTnLst>
                          </p:cTn>
                        </p:par>
                        <p:par>
                          <p:cTn id="113" fill="hold">
                            <p:stCondLst>
                              <p:cond delay="500"/>
                            </p:stCondLst>
                            <p:childTnLst>
                              <p:par>
                                <p:cTn id="114" presetID="9" presetClass="entr" presetSubtype="0" fill="hold" nodeType="afterEffect">
                                  <p:stCondLst>
                                    <p:cond delay="0"/>
                                  </p:stCondLst>
                                  <p:childTnLst>
                                    <p:set>
                                      <p:cBhvr>
                                        <p:cTn id="115" dur="1" fill="hold">
                                          <p:stCondLst>
                                            <p:cond delay="0"/>
                                          </p:stCondLst>
                                        </p:cTn>
                                        <p:tgtEl>
                                          <p:spTgt spid="66701"/>
                                        </p:tgtEl>
                                        <p:attrNameLst>
                                          <p:attrName>style.visibility</p:attrName>
                                        </p:attrNameLst>
                                      </p:cBhvr>
                                      <p:to>
                                        <p:strVal val="visible"/>
                                      </p:to>
                                    </p:set>
                                    <p:animEffect transition="in" filter="dissolve">
                                      <p:cBhvr>
                                        <p:cTn id="116" dur="500"/>
                                        <p:tgtEl>
                                          <p:spTgt spid="66701"/>
                                        </p:tgtEl>
                                      </p:cBhvr>
                                    </p:animEffect>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nodeType="clickEffect">
                                  <p:stCondLst>
                                    <p:cond delay="0"/>
                                  </p:stCondLst>
                                  <p:childTnLst>
                                    <p:set>
                                      <p:cBhvr>
                                        <p:cTn id="120" dur="1" fill="hold">
                                          <p:stCondLst>
                                            <p:cond delay="0"/>
                                          </p:stCondLst>
                                        </p:cTn>
                                        <p:tgtEl>
                                          <p:spTgt spid="66713"/>
                                        </p:tgtEl>
                                        <p:attrNameLst>
                                          <p:attrName>style.visibility</p:attrName>
                                        </p:attrNameLst>
                                      </p:cBhvr>
                                      <p:to>
                                        <p:strVal val="visible"/>
                                      </p:to>
                                    </p:set>
                                    <p:anim calcmode="lin" valueType="num">
                                      <p:cBhvr additive="base">
                                        <p:cTn id="121" dur="500" fill="hold"/>
                                        <p:tgtEl>
                                          <p:spTgt spid="66713"/>
                                        </p:tgtEl>
                                        <p:attrNameLst>
                                          <p:attrName>ppt_x</p:attrName>
                                        </p:attrNameLst>
                                      </p:cBhvr>
                                      <p:tavLst>
                                        <p:tav tm="0">
                                          <p:val>
                                            <p:strVal val="1+#ppt_w/2"/>
                                          </p:val>
                                        </p:tav>
                                        <p:tav tm="100000">
                                          <p:val>
                                            <p:strVal val="#ppt_x"/>
                                          </p:val>
                                        </p:tav>
                                      </p:tavLst>
                                    </p:anim>
                                    <p:anim calcmode="lin" valueType="num">
                                      <p:cBhvr additive="base">
                                        <p:cTn id="122" dur="500" fill="hold"/>
                                        <p:tgtEl>
                                          <p:spTgt spid="66713"/>
                                        </p:tgtEl>
                                        <p:attrNameLst>
                                          <p:attrName>ppt_y</p:attrName>
                                        </p:attrNameLst>
                                      </p:cBhvr>
                                      <p:tavLst>
                                        <p:tav tm="0">
                                          <p:val>
                                            <p:strVal val="#ppt_y"/>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1" fill="hold" nodeType="clickEffect">
                                  <p:stCondLst>
                                    <p:cond delay="0"/>
                                  </p:stCondLst>
                                  <p:childTnLst>
                                    <p:set>
                                      <p:cBhvr>
                                        <p:cTn id="126" dur="1" fill="hold">
                                          <p:stCondLst>
                                            <p:cond delay="0"/>
                                          </p:stCondLst>
                                        </p:cTn>
                                        <p:tgtEl>
                                          <p:spTgt spid="66717"/>
                                        </p:tgtEl>
                                        <p:attrNameLst>
                                          <p:attrName>style.visibility</p:attrName>
                                        </p:attrNameLst>
                                      </p:cBhvr>
                                      <p:to>
                                        <p:strVal val="visible"/>
                                      </p:to>
                                    </p:set>
                                    <p:animEffect transition="in" filter="wipe(up)">
                                      <p:cBhvr>
                                        <p:cTn id="127" dur="500"/>
                                        <p:tgtEl>
                                          <p:spTgt spid="66717"/>
                                        </p:tgtEl>
                                      </p:cBhvr>
                                    </p:animEffec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nodeType="clickEffect">
                                  <p:stCondLst>
                                    <p:cond delay="0"/>
                                  </p:stCondLst>
                                  <p:childTnLst>
                                    <p:set>
                                      <p:cBhvr>
                                        <p:cTn id="131" dur="1" fill="hold">
                                          <p:stCondLst>
                                            <p:cond delay="499"/>
                                          </p:stCondLst>
                                        </p:cTn>
                                        <p:tgtEl>
                                          <p:spTgt spid="66720"/>
                                        </p:tgtEl>
                                        <p:attrNameLst>
                                          <p:attrName>style.visibility</p:attrName>
                                        </p:attrNameLst>
                                      </p:cBhvr>
                                      <p:to>
                                        <p:strVal val="visible"/>
                                      </p:to>
                                    </p:set>
                                  </p:childTnLst>
                                </p:cTn>
                              </p:par>
                            </p:childTnLst>
                          </p:cTn>
                        </p:par>
                        <p:par>
                          <p:cTn id="132" fill="hold">
                            <p:stCondLst>
                              <p:cond delay="500"/>
                            </p:stCondLst>
                            <p:childTnLst>
                              <p:par>
                                <p:cTn id="133" presetID="9" presetClass="entr" presetSubtype="0" fill="hold" nodeType="afterEffect">
                                  <p:stCondLst>
                                    <p:cond delay="0"/>
                                  </p:stCondLst>
                                  <p:childTnLst>
                                    <p:set>
                                      <p:cBhvr>
                                        <p:cTn id="134" dur="1" fill="hold">
                                          <p:stCondLst>
                                            <p:cond delay="0"/>
                                          </p:stCondLst>
                                        </p:cTn>
                                        <p:tgtEl>
                                          <p:spTgt spid="66726"/>
                                        </p:tgtEl>
                                        <p:attrNameLst>
                                          <p:attrName>style.visibility</p:attrName>
                                        </p:attrNameLst>
                                      </p:cBhvr>
                                      <p:to>
                                        <p:strVal val="visible"/>
                                      </p:to>
                                    </p:set>
                                    <p:animEffect transition="in" filter="dissolve">
                                      <p:cBhvr>
                                        <p:cTn id="135" dur="500"/>
                                        <p:tgtEl>
                                          <p:spTgt spid="66726"/>
                                        </p:tgtEl>
                                      </p:cBhvr>
                                    </p:animEffect>
                                  </p:childTnLst>
                                </p:cTn>
                              </p:par>
                            </p:childTnLst>
                          </p:cTn>
                        </p:par>
                      </p:childTnLst>
                    </p:cTn>
                  </p:par>
                  <p:par>
                    <p:cTn id="136" fill="hold">
                      <p:stCondLst>
                        <p:cond delay="indefinite"/>
                      </p:stCondLst>
                      <p:childTnLst>
                        <p:par>
                          <p:cTn id="137" fill="hold">
                            <p:stCondLst>
                              <p:cond delay="0"/>
                            </p:stCondLst>
                            <p:childTnLst>
                              <p:par>
                                <p:cTn id="138" presetID="2" presetClass="entr" presetSubtype="2" fill="hold" nodeType="clickEffect">
                                  <p:stCondLst>
                                    <p:cond delay="0"/>
                                  </p:stCondLst>
                                  <p:childTnLst>
                                    <p:set>
                                      <p:cBhvr>
                                        <p:cTn id="139" dur="1" fill="hold">
                                          <p:stCondLst>
                                            <p:cond delay="0"/>
                                          </p:stCondLst>
                                        </p:cTn>
                                        <p:tgtEl>
                                          <p:spTgt spid="66748"/>
                                        </p:tgtEl>
                                        <p:attrNameLst>
                                          <p:attrName>style.visibility</p:attrName>
                                        </p:attrNameLst>
                                      </p:cBhvr>
                                      <p:to>
                                        <p:strVal val="visible"/>
                                      </p:to>
                                    </p:set>
                                    <p:anim calcmode="lin" valueType="num">
                                      <p:cBhvr additive="base">
                                        <p:cTn id="140" dur="500" fill="hold"/>
                                        <p:tgtEl>
                                          <p:spTgt spid="66748"/>
                                        </p:tgtEl>
                                        <p:attrNameLst>
                                          <p:attrName>ppt_x</p:attrName>
                                        </p:attrNameLst>
                                      </p:cBhvr>
                                      <p:tavLst>
                                        <p:tav tm="0">
                                          <p:val>
                                            <p:strVal val="1+#ppt_w/2"/>
                                          </p:val>
                                        </p:tav>
                                        <p:tav tm="100000">
                                          <p:val>
                                            <p:strVal val="#ppt_x"/>
                                          </p:val>
                                        </p:tav>
                                      </p:tavLst>
                                    </p:anim>
                                    <p:anim calcmode="lin" valueType="num">
                                      <p:cBhvr additive="base">
                                        <p:cTn id="141" dur="500" fill="hold"/>
                                        <p:tgtEl>
                                          <p:spTgt spid="66748"/>
                                        </p:tgtEl>
                                        <p:attrNameLst>
                                          <p:attrName>ppt_y</p:attrName>
                                        </p:attrNameLst>
                                      </p:cBhvr>
                                      <p:tavLst>
                                        <p:tav tm="0">
                                          <p:val>
                                            <p:strVal val="#ppt_y"/>
                                          </p:val>
                                        </p:tav>
                                        <p:tav tm="100000">
                                          <p:val>
                                            <p:strVal val="#ppt_y"/>
                                          </p:val>
                                        </p:tav>
                                      </p:tavLst>
                                    </p:anim>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nodeType="clickEffect">
                                  <p:stCondLst>
                                    <p:cond delay="0"/>
                                  </p:stCondLst>
                                  <p:childTnLst>
                                    <p:set>
                                      <p:cBhvr>
                                        <p:cTn id="145" dur="1" fill="hold">
                                          <p:stCondLst>
                                            <p:cond delay="0"/>
                                          </p:stCondLst>
                                        </p:cTn>
                                        <p:tgtEl>
                                          <p:spTgt spid="66752"/>
                                        </p:tgtEl>
                                        <p:attrNameLst>
                                          <p:attrName>style.visibility</p:attrName>
                                        </p:attrNameLst>
                                      </p:cBhvr>
                                      <p:to>
                                        <p:strVal val="visible"/>
                                      </p:to>
                                    </p:set>
                                    <p:animEffect transition="in" filter="wipe(up)">
                                      <p:cBhvr>
                                        <p:cTn id="146" dur="500"/>
                                        <p:tgtEl>
                                          <p:spTgt spid="66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p:bldP spid="66564" grpId="0"/>
      <p:bldP spid="66608" grpId="0"/>
      <p:bldP spid="66613" grpId="0"/>
      <p:bldP spid="66614" grpId="0"/>
      <p:bldP spid="666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1" name="Text Box 2"/>
          <p:cNvSpPr txBox="1"/>
          <p:nvPr/>
        </p:nvSpPr>
        <p:spPr>
          <a:xfrm>
            <a:off x="6934200" y="398463"/>
            <a:ext cx="2203450" cy="3667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§2  Binary Trees</a:t>
            </a:r>
            <a:endParaRPr lang="en-US" altLang="zh-CN" sz="1800" b="1"/>
          </a:p>
        </p:txBody>
      </p:sp>
      <p:grpSp>
        <p:nvGrpSpPr>
          <p:cNvPr id="81923" name="Group 3"/>
          <p:cNvGrpSpPr/>
          <p:nvPr/>
        </p:nvGrpSpPr>
        <p:grpSpPr>
          <a:xfrm>
            <a:off x="914400" y="2455863"/>
            <a:ext cx="1471613" cy="1905000"/>
            <a:chOff x="609" y="2928"/>
            <a:chExt cx="927" cy="1200"/>
          </a:xfrm>
        </p:grpSpPr>
        <p:grpSp>
          <p:nvGrpSpPr>
            <p:cNvPr id="66624" name="Group 4"/>
            <p:cNvGrpSpPr/>
            <p:nvPr/>
          </p:nvGrpSpPr>
          <p:grpSpPr>
            <a:xfrm>
              <a:off x="624" y="2928"/>
              <a:ext cx="672" cy="480"/>
              <a:chOff x="624" y="2928"/>
              <a:chExt cx="672" cy="480"/>
            </a:xfrm>
          </p:grpSpPr>
          <p:sp>
            <p:nvSpPr>
              <p:cNvPr id="66653" name="Oval 5"/>
              <p:cNvSpPr/>
              <p:nvPr/>
            </p:nvSpPr>
            <p:spPr>
              <a:xfrm>
                <a:off x="864" y="29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latin typeface="Arial" panose="020B0604020202020204" pitchFamily="34" charset="0"/>
                  </a:rPr>
                  <a:t>+</a:t>
                </a:r>
                <a:endParaRPr lang="en-US" altLang="zh-CN" sz="2000" b="1"/>
              </a:p>
            </p:txBody>
          </p:sp>
          <p:sp>
            <p:nvSpPr>
              <p:cNvPr id="66654" name="Oval 6"/>
              <p:cNvSpPr/>
              <p:nvPr/>
            </p:nvSpPr>
            <p:spPr>
              <a:xfrm>
                <a:off x="624"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endParaRPr lang="en-US" altLang="zh-CN" sz="2000" b="1"/>
              </a:p>
            </p:txBody>
          </p:sp>
          <p:sp>
            <p:nvSpPr>
              <p:cNvPr id="66655" name="Line 7"/>
              <p:cNvSpPr/>
              <p:nvPr/>
            </p:nvSpPr>
            <p:spPr>
              <a:xfrm flipH="1">
                <a:off x="745" y="3094"/>
                <a:ext cx="144" cy="122"/>
              </a:xfrm>
              <a:prstGeom prst="line">
                <a:avLst/>
              </a:prstGeom>
              <a:ln w="25400" cap="flat" cmpd="sng">
                <a:solidFill>
                  <a:schemeClr val="tx1"/>
                </a:solidFill>
                <a:prstDash val="solid"/>
                <a:headEnd type="none" w="med" len="med"/>
                <a:tailEnd type="none" w="med" len="med"/>
              </a:ln>
            </p:spPr>
          </p:sp>
          <p:sp>
            <p:nvSpPr>
              <p:cNvPr id="66656" name="Oval 8"/>
              <p:cNvSpPr/>
              <p:nvPr/>
            </p:nvSpPr>
            <p:spPr>
              <a:xfrm flipH="1">
                <a:off x="1104"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latin typeface="Arial" panose="020B0604020202020204" pitchFamily="34" charset="0"/>
                    <a:sym typeface="Symbol" panose="05050102010706020507" pitchFamily="18" charset="2"/>
                  </a:rPr>
                  <a:t></a:t>
                </a:r>
                <a:endParaRPr lang="en-US" altLang="zh-CN" sz="2400" b="1">
                  <a:sym typeface="Symbol" panose="05050102010706020507" pitchFamily="18" charset="2"/>
                </a:endParaRPr>
              </a:p>
            </p:txBody>
          </p:sp>
          <p:sp>
            <p:nvSpPr>
              <p:cNvPr id="66657" name="Line 9"/>
              <p:cNvSpPr/>
              <p:nvPr/>
            </p:nvSpPr>
            <p:spPr>
              <a:xfrm>
                <a:off x="1031" y="3094"/>
                <a:ext cx="122" cy="122"/>
              </a:xfrm>
              <a:prstGeom prst="line">
                <a:avLst/>
              </a:prstGeom>
              <a:ln w="25400" cap="flat" cmpd="sng">
                <a:solidFill>
                  <a:schemeClr val="tx1"/>
                </a:solidFill>
                <a:prstDash val="solid"/>
                <a:headEnd type="none" w="med" len="med"/>
                <a:tailEnd type="none" w="med" len="med"/>
              </a:ln>
            </p:spPr>
          </p:sp>
        </p:grpSp>
        <p:sp>
          <p:nvSpPr>
            <p:cNvPr id="66625" name="Oval 10"/>
            <p:cNvSpPr/>
            <p:nvPr/>
          </p:nvSpPr>
          <p:spPr>
            <a:xfrm>
              <a:off x="864" y="35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latin typeface="Arial" panose="020B0604020202020204" pitchFamily="34" charset="0"/>
                  <a:sym typeface="Symbol" panose="05050102010706020507" pitchFamily="18" charset="2"/>
                </a:rPr>
                <a:t></a:t>
              </a:r>
              <a:endParaRPr lang="en-US" altLang="zh-CN" sz="2400" b="1">
                <a:sym typeface="Symbol" panose="05050102010706020507" pitchFamily="18" charset="2"/>
              </a:endParaRPr>
            </a:p>
          </p:txBody>
        </p:sp>
        <p:sp>
          <p:nvSpPr>
            <p:cNvPr id="66626" name="Line 11"/>
            <p:cNvSpPr/>
            <p:nvPr/>
          </p:nvSpPr>
          <p:spPr>
            <a:xfrm flipH="1">
              <a:off x="985" y="3382"/>
              <a:ext cx="144" cy="122"/>
            </a:xfrm>
            <a:prstGeom prst="line">
              <a:avLst/>
            </a:prstGeom>
            <a:ln w="25400" cap="flat" cmpd="sng">
              <a:solidFill>
                <a:schemeClr val="tx1"/>
              </a:solidFill>
              <a:prstDash val="solid"/>
              <a:headEnd type="none" w="med" len="med"/>
              <a:tailEnd type="none" w="med" len="med"/>
            </a:ln>
          </p:spPr>
        </p:sp>
        <p:sp>
          <p:nvSpPr>
            <p:cNvPr id="66627" name="Oval 12"/>
            <p:cNvSpPr/>
            <p:nvPr/>
          </p:nvSpPr>
          <p:spPr>
            <a:xfrm flipH="1">
              <a:off x="1344" y="35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Symbol" panose="05050102010706020507" pitchFamily="18" charset="2"/>
                </a:rPr>
                <a:t>D</a:t>
              </a:r>
              <a:endParaRPr lang="en-US" altLang="zh-CN" sz="2400" b="1">
                <a:sym typeface="Symbol" panose="05050102010706020507" pitchFamily="18" charset="2"/>
              </a:endParaRPr>
            </a:p>
          </p:txBody>
        </p:sp>
        <p:sp>
          <p:nvSpPr>
            <p:cNvPr id="66628" name="Line 13"/>
            <p:cNvSpPr/>
            <p:nvPr/>
          </p:nvSpPr>
          <p:spPr>
            <a:xfrm>
              <a:off x="1271" y="3382"/>
              <a:ext cx="122" cy="122"/>
            </a:xfrm>
            <a:prstGeom prst="line">
              <a:avLst/>
            </a:prstGeom>
            <a:ln w="25400" cap="flat" cmpd="sng">
              <a:solidFill>
                <a:schemeClr val="tx1"/>
              </a:solidFill>
              <a:prstDash val="solid"/>
              <a:headEnd type="none" w="med" len="med"/>
              <a:tailEnd type="none" w="med" len="med"/>
            </a:ln>
          </p:spPr>
        </p:sp>
        <p:sp>
          <p:nvSpPr>
            <p:cNvPr id="66629" name="Oval 14"/>
            <p:cNvSpPr/>
            <p:nvPr/>
          </p:nvSpPr>
          <p:spPr>
            <a:xfrm>
              <a:off x="624" y="379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endParaRPr lang="en-US" altLang="zh-CN" sz="2000" b="1"/>
            </a:p>
          </p:txBody>
        </p:sp>
        <p:sp>
          <p:nvSpPr>
            <p:cNvPr id="66630" name="Line 15"/>
            <p:cNvSpPr/>
            <p:nvPr/>
          </p:nvSpPr>
          <p:spPr>
            <a:xfrm flipH="1">
              <a:off x="745" y="3670"/>
              <a:ext cx="144" cy="122"/>
            </a:xfrm>
            <a:prstGeom prst="line">
              <a:avLst/>
            </a:prstGeom>
            <a:ln w="25400" cap="flat" cmpd="sng">
              <a:solidFill>
                <a:schemeClr val="tx1"/>
              </a:solidFill>
              <a:prstDash val="solid"/>
              <a:headEnd type="none" w="med" len="med"/>
              <a:tailEnd type="none" w="med" len="med"/>
            </a:ln>
          </p:spPr>
        </p:sp>
        <p:sp>
          <p:nvSpPr>
            <p:cNvPr id="66631" name="Oval 16"/>
            <p:cNvSpPr/>
            <p:nvPr/>
          </p:nvSpPr>
          <p:spPr>
            <a:xfrm flipH="1">
              <a:off x="1104" y="379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Symbol" panose="05050102010706020507" pitchFamily="18" charset="2"/>
                </a:rPr>
                <a:t>C</a:t>
              </a:r>
              <a:endParaRPr lang="en-US" altLang="zh-CN" sz="2400" b="1">
                <a:sym typeface="Symbol" panose="05050102010706020507" pitchFamily="18" charset="2"/>
              </a:endParaRPr>
            </a:p>
          </p:txBody>
        </p:sp>
        <p:sp>
          <p:nvSpPr>
            <p:cNvPr id="66632" name="Line 17"/>
            <p:cNvSpPr/>
            <p:nvPr/>
          </p:nvSpPr>
          <p:spPr>
            <a:xfrm>
              <a:off x="1031" y="3670"/>
              <a:ext cx="122" cy="122"/>
            </a:xfrm>
            <a:prstGeom prst="line">
              <a:avLst/>
            </a:prstGeom>
            <a:ln w="25400" cap="flat" cmpd="sng">
              <a:solidFill>
                <a:schemeClr val="tx1"/>
              </a:solidFill>
              <a:prstDash val="solid"/>
              <a:headEnd type="none" w="med" len="med"/>
              <a:tailEnd type="none" w="med" len="med"/>
            </a:ln>
          </p:spPr>
        </p:sp>
        <p:grpSp>
          <p:nvGrpSpPr>
            <p:cNvPr id="66633" name="Group 18"/>
            <p:cNvGrpSpPr/>
            <p:nvPr/>
          </p:nvGrpSpPr>
          <p:grpSpPr>
            <a:xfrm>
              <a:off x="609" y="3408"/>
              <a:ext cx="220" cy="144"/>
              <a:chOff x="2352" y="3648"/>
              <a:chExt cx="288" cy="144"/>
            </a:xfrm>
          </p:grpSpPr>
          <p:sp>
            <p:nvSpPr>
              <p:cNvPr id="66649" name="Line 19"/>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6650" name="Line 20"/>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6651" name="Oval 21"/>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6652" name="Oval 22"/>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6634" name="Group 23"/>
            <p:cNvGrpSpPr/>
            <p:nvPr/>
          </p:nvGrpSpPr>
          <p:grpSpPr>
            <a:xfrm>
              <a:off x="1310" y="3696"/>
              <a:ext cx="220" cy="144"/>
              <a:chOff x="2352" y="3648"/>
              <a:chExt cx="288" cy="144"/>
            </a:xfrm>
          </p:grpSpPr>
          <p:sp>
            <p:nvSpPr>
              <p:cNvPr id="66645" name="Line 24"/>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6646" name="Line 25"/>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6647" name="Oval 26"/>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6648" name="Oval 27"/>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6635" name="Group 28"/>
            <p:cNvGrpSpPr/>
            <p:nvPr/>
          </p:nvGrpSpPr>
          <p:grpSpPr>
            <a:xfrm>
              <a:off x="609" y="3984"/>
              <a:ext cx="220" cy="144"/>
              <a:chOff x="2352" y="3648"/>
              <a:chExt cx="288" cy="144"/>
            </a:xfrm>
          </p:grpSpPr>
          <p:sp>
            <p:nvSpPr>
              <p:cNvPr id="66641" name="Line 29"/>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6642" name="Line 30"/>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6643" name="Oval 31"/>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6644" name="Oval 32"/>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66636" name="Group 33"/>
            <p:cNvGrpSpPr/>
            <p:nvPr/>
          </p:nvGrpSpPr>
          <p:grpSpPr>
            <a:xfrm>
              <a:off x="1070" y="3984"/>
              <a:ext cx="220" cy="144"/>
              <a:chOff x="2352" y="3648"/>
              <a:chExt cx="288" cy="144"/>
            </a:xfrm>
          </p:grpSpPr>
          <p:sp>
            <p:nvSpPr>
              <p:cNvPr id="66637" name="Line 34"/>
              <p:cNvSpPr/>
              <p:nvPr/>
            </p:nvSpPr>
            <p:spPr>
              <a:xfrm flipH="1">
                <a:off x="2400" y="3648"/>
                <a:ext cx="96" cy="96"/>
              </a:xfrm>
              <a:prstGeom prst="line">
                <a:avLst/>
              </a:prstGeom>
              <a:ln w="25400" cap="flat" cmpd="sng">
                <a:solidFill>
                  <a:schemeClr val="tx1"/>
                </a:solidFill>
                <a:prstDash val="solid"/>
                <a:headEnd type="none" w="med" len="med"/>
                <a:tailEnd type="none" w="med" len="med"/>
              </a:ln>
            </p:spPr>
          </p:sp>
          <p:sp>
            <p:nvSpPr>
              <p:cNvPr id="66638" name="Line 35"/>
              <p:cNvSpPr/>
              <p:nvPr/>
            </p:nvSpPr>
            <p:spPr>
              <a:xfrm>
                <a:off x="2496" y="3648"/>
                <a:ext cx="96" cy="96"/>
              </a:xfrm>
              <a:prstGeom prst="line">
                <a:avLst/>
              </a:prstGeom>
              <a:ln w="25400" cap="flat" cmpd="sng">
                <a:solidFill>
                  <a:schemeClr val="tx1"/>
                </a:solidFill>
                <a:prstDash val="solid"/>
                <a:headEnd type="none" w="med" len="med"/>
                <a:tailEnd type="none" w="med" len="med"/>
              </a:ln>
            </p:spPr>
          </p:sp>
          <p:sp>
            <p:nvSpPr>
              <p:cNvPr id="66639" name="Oval 36"/>
              <p:cNvSpPr/>
              <p:nvPr/>
            </p:nvSpPr>
            <p:spPr>
              <a:xfrm>
                <a:off x="2352"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6640" name="Oval 37"/>
              <p:cNvSpPr/>
              <p:nvPr/>
            </p:nvSpPr>
            <p:spPr>
              <a:xfrm>
                <a:off x="2544" y="3696"/>
                <a:ext cx="96" cy="96"/>
              </a:xfrm>
              <a:prstGeom prst="ellipse">
                <a:avLst/>
              </a:prstGeom>
              <a:solidFill>
                <a:schemeClr val="tx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sp>
        <p:nvSpPr>
          <p:cNvPr id="81958" name="Text Box 38"/>
          <p:cNvSpPr txBox="1"/>
          <p:nvPr/>
        </p:nvSpPr>
        <p:spPr>
          <a:xfrm>
            <a:off x="533400" y="931863"/>
            <a:ext cx="79248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ea typeface="MS Hei" pitchFamily="49" charset="-122"/>
              </a:rPr>
              <a:t>〖</a:t>
            </a:r>
            <a:r>
              <a:rPr lang="en-US" altLang="zh-CN" sz="2400" b="1"/>
              <a:t>Example</a:t>
            </a:r>
            <a:r>
              <a:rPr lang="en-US" altLang="zh-CN" sz="2400" b="1">
                <a:ea typeface="MS Hei" pitchFamily="49" charset="-122"/>
              </a:rPr>
              <a:t>〗</a:t>
            </a:r>
            <a:r>
              <a:rPr lang="en-US" altLang="zh-CN" sz="2400" b="1"/>
              <a:t>  Given the syntax tree of an expression (infix)</a:t>
            </a:r>
            <a:endParaRPr lang="en-US" altLang="zh-CN" sz="2400" b="1"/>
          </a:p>
          <a:p>
            <a:pPr marL="0" lvl="0" indent="0" algn="ctr" eaLnBrk="1" hangingPunct="1">
              <a:spcBef>
                <a:spcPct val="0"/>
              </a:spcBef>
              <a:buNone/>
            </a:pPr>
            <a:r>
              <a:rPr lang="en-US" altLang="zh-CN" sz="2400" b="1" i="1"/>
              <a:t>A </a:t>
            </a:r>
            <a:r>
              <a:rPr lang="en-US" altLang="zh-CN" sz="2400" b="1"/>
              <a:t>+ </a:t>
            </a:r>
            <a:r>
              <a:rPr lang="en-US" altLang="zh-CN" sz="2400" b="1" i="1"/>
              <a:t>B </a:t>
            </a:r>
            <a:r>
              <a:rPr lang="en-US" altLang="zh-CN" sz="2400" b="1">
                <a:sym typeface="Symbol" panose="05050102010706020507" pitchFamily="18" charset="2"/>
              </a:rPr>
              <a:t> </a:t>
            </a:r>
            <a:r>
              <a:rPr lang="en-US" altLang="zh-CN" sz="2400" b="1" i="1">
                <a:sym typeface="Symbol" panose="05050102010706020507" pitchFamily="18" charset="2"/>
              </a:rPr>
              <a:t>C </a:t>
            </a:r>
            <a:r>
              <a:rPr lang="en-US" altLang="zh-CN" sz="2400" b="1">
                <a:sym typeface="Symbol" panose="05050102010706020507" pitchFamily="18" charset="2"/>
              </a:rPr>
              <a:t> </a:t>
            </a:r>
            <a:r>
              <a:rPr lang="en-US" altLang="zh-CN" sz="2400" b="1" i="1">
                <a:sym typeface="Symbol" panose="05050102010706020507" pitchFamily="18" charset="2"/>
              </a:rPr>
              <a:t>D</a:t>
            </a:r>
            <a:endParaRPr lang="en-US" altLang="zh-CN" sz="2400" b="1"/>
          </a:p>
        </p:txBody>
      </p:sp>
      <p:grpSp>
        <p:nvGrpSpPr>
          <p:cNvPr id="81959" name="Group 39"/>
          <p:cNvGrpSpPr/>
          <p:nvPr/>
        </p:nvGrpSpPr>
        <p:grpSpPr>
          <a:xfrm>
            <a:off x="2895600" y="1770063"/>
            <a:ext cx="5913438" cy="4754562"/>
            <a:chOff x="2176" y="816"/>
            <a:chExt cx="3104" cy="2496"/>
          </a:xfrm>
        </p:grpSpPr>
        <p:sp>
          <p:nvSpPr>
            <p:cNvPr id="66566" name="Rectangle 40"/>
            <p:cNvSpPr/>
            <p:nvPr/>
          </p:nvSpPr>
          <p:spPr>
            <a:xfrm>
              <a:off x="3216" y="120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a:t>
              </a:r>
              <a:endParaRPr lang="en-US" altLang="zh-CN" sz="2000" b="1"/>
            </a:p>
          </p:txBody>
        </p:sp>
        <p:sp>
          <p:nvSpPr>
            <p:cNvPr id="66567" name="Rectangle 41"/>
            <p:cNvSpPr/>
            <p:nvPr/>
          </p:nvSpPr>
          <p:spPr>
            <a:xfrm>
              <a:off x="3360" y="120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68" name="Rectangle 42"/>
            <p:cNvSpPr/>
            <p:nvPr/>
          </p:nvSpPr>
          <p:spPr>
            <a:xfrm>
              <a:off x="3504" y="1200"/>
              <a:ext cx="144" cy="144"/>
            </a:xfrm>
            <a:prstGeom prst="rect">
              <a:avLst/>
            </a:prstGeom>
            <a:solidFill>
              <a:schemeClr val="tx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69" name="Rectangle 43"/>
            <p:cNvSpPr/>
            <p:nvPr/>
          </p:nvSpPr>
          <p:spPr>
            <a:xfrm>
              <a:off x="3648" y="120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70" name="Rectangle 44"/>
            <p:cNvSpPr/>
            <p:nvPr/>
          </p:nvSpPr>
          <p:spPr>
            <a:xfrm>
              <a:off x="3792" y="1200"/>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a:t>
              </a:r>
              <a:endParaRPr lang="en-US" altLang="zh-CN" sz="2000" b="1"/>
            </a:p>
          </p:txBody>
        </p:sp>
        <p:sp>
          <p:nvSpPr>
            <p:cNvPr id="66571" name="Rectangle 45"/>
            <p:cNvSpPr/>
            <p:nvPr/>
          </p:nvSpPr>
          <p:spPr>
            <a:xfrm>
              <a:off x="2976" y="1632"/>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a:t>
              </a:r>
              <a:endParaRPr lang="en-US" altLang="zh-CN" sz="2000" b="1"/>
            </a:p>
          </p:txBody>
        </p:sp>
        <p:sp>
          <p:nvSpPr>
            <p:cNvPr id="66572" name="Rectangle 46"/>
            <p:cNvSpPr/>
            <p:nvPr/>
          </p:nvSpPr>
          <p:spPr>
            <a:xfrm>
              <a:off x="3120" y="1632"/>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73" name="Rectangle 47"/>
            <p:cNvSpPr/>
            <p:nvPr/>
          </p:nvSpPr>
          <p:spPr>
            <a:xfrm>
              <a:off x="3264" y="1632"/>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latin typeface="Arial" panose="020B0604020202020204" pitchFamily="34" charset="0"/>
                </a:rPr>
                <a:t>+</a:t>
              </a:r>
              <a:endParaRPr lang="en-US" altLang="zh-CN" sz="2400" b="1">
                <a:latin typeface="Arial" panose="020B0604020202020204" pitchFamily="34" charset="0"/>
              </a:endParaRPr>
            </a:p>
          </p:txBody>
        </p:sp>
        <p:sp>
          <p:nvSpPr>
            <p:cNvPr id="66574" name="Rectangle 48"/>
            <p:cNvSpPr/>
            <p:nvPr/>
          </p:nvSpPr>
          <p:spPr>
            <a:xfrm>
              <a:off x="3408" y="1632"/>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75" name="Rectangle 49"/>
            <p:cNvSpPr/>
            <p:nvPr/>
          </p:nvSpPr>
          <p:spPr>
            <a:xfrm>
              <a:off x="3552" y="1632"/>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a:t>
              </a:r>
              <a:endParaRPr lang="en-US" altLang="zh-CN" sz="2000" b="1"/>
            </a:p>
          </p:txBody>
        </p:sp>
        <p:sp>
          <p:nvSpPr>
            <p:cNvPr id="66576" name="Rectangle 50"/>
            <p:cNvSpPr/>
            <p:nvPr/>
          </p:nvSpPr>
          <p:spPr>
            <a:xfrm>
              <a:off x="2448" y="206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T</a:t>
              </a:r>
              <a:endParaRPr lang="en-US" altLang="zh-CN" sz="2000" b="1"/>
            </a:p>
          </p:txBody>
        </p:sp>
        <p:sp>
          <p:nvSpPr>
            <p:cNvPr id="66577" name="Rectangle 51"/>
            <p:cNvSpPr/>
            <p:nvPr/>
          </p:nvSpPr>
          <p:spPr>
            <a:xfrm>
              <a:off x="2592" y="2064"/>
              <a:ext cx="144" cy="144"/>
            </a:xfrm>
            <a:prstGeom prst="rect">
              <a:avLst/>
            </a:prstGeom>
            <a:solidFill>
              <a:srgbClr val="FFCC9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78" name="Rectangle 52"/>
            <p:cNvSpPr/>
            <p:nvPr/>
          </p:nvSpPr>
          <p:spPr>
            <a:xfrm>
              <a:off x="2736" y="206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endParaRPr lang="en-US" altLang="zh-CN" sz="2000" b="1"/>
            </a:p>
          </p:txBody>
        </p:sp>
        <p:sp>
          <p:nvSpPr>
            <p:cNvPr id="66579" name="Rectangle 53"/>
            <p:cNvSpPr/>
            <p:nvPr/>
          </p:nvSpPr>
          <p:spPr>
            <a:xfrm>
              <a:off x="2880" y="2064"/>
              <a:ext cx="144" cy="144"/>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80" name="Rectangle 54"/>
            <p:cNvSpPr/>
            <p:nvPr/>
          </p:nvSpPr>
          <p:spPr>
            <a:xfrm>
              <a:off x="3024" y="206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T</a:t>
              </a:r>
              <a:endParaRPr lang="en-US" altLang="zh-CN" sz="2000" b="1"/>
            </a:p>
          </p:txBody>
        </p:sp>
        <p:sp>
          <p:nvSpPr>
            <p:cNvPr id="66581" name="Rectangle 55"/>
            <p:cNvSpPr/>
            <p:nvPr/>
          </p:nvSpPr>
          <p:spPr>
            <a:xfrm>
              <a:off x="3552" y="206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a:t>
              </a:r>
              <a:endParaRPr lang="en-US" altLang="zh-CN" sz="2000" b="1"/>
            </a:p>
          </p:txBody>
        </p:sp>
        <p:sp>
          <p:nvSpPr>
            <p:cNvPr id="66582" name="Rectangle 56"/>
            <p:cNvSpPr/>
            <p:nvPr/>
          </p:nvSpPr>
          <p:spPr>
            <a:xfrm>
              <a:off x="3696" y="206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83" name="Rectangle 57"/>
            <p:cNvSpPr/>
            <p:nvPr/>
          </p:nvSpPr>
          <p:spPr>
            <a:xfrm>
              <a:off x="3840" y="206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Symbol" panose="05050102010706020507" pitchFamily="18" charset="2"/>
                </a:rPr>
                <a:t></a:t>
              </a:r>
              <a:endParaRPr lang="en-US" altLang="zh-CN" sz="2000" b="1">
                <a:latin typeface="Arial" panose="020B0604020202020204" pitchFamily="34" charset="0"/>
                <a:sym typeface="Symbol" panose="05050102010706020507" pitchFamily="18" charset="2"/>
              </a:endParaRPr>
            </a:p>
          </p:txBody>
        </p:sp>
        <p:sp>
          <p:nvSpPr>
            <p:cNvPr id="66584" name="Rectangle 58"/>
            <p:cNvSpPr/>
            <p:nvPr/>
          </p:nvSpPr>
          <p:spPr>
            <a:xfrm>
              <a:off x="3984" y="206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85" name="Rectangle 59"/>
            <p:cNvSpPr/>
            <p:nvPr/>
          </p:nvSpPr>
          <p:spPr>
            <a:xfrm>
              <a:off x="4128" y="206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a:t>
              </a:r>
              <a:endParaRPr lang="en-US" altLang="zh-CN" sz="2000" b="1"/>
            </a:p>
          </p:txBody>
        </p:sp>
        <p:sp>
          <p:nvSpPr>
            <p:cNvPr id="66586" name="Rectangle 60"/>
            <p:cNvSpPr/>
            <p:nvPr/>
          </p:nvSpPr>
          <p:spPr>
            <a:xfrm>
              <a:off x="3120" y="25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a:t>
              </a:r>
              <a:endParaRPr lang="en-US" altLang="zh-CN" sz="2000" b="1"/>
            </a:p>
          </p:txBody>
        </p:sp>
        <p:sp>
          <p:nvSpPr>
            <p:cNvPr id="66587" name="Rectangle 61"/>
            <p:cNvSpPr/>
            <p:nvPr/>
          </p:nvSpPr>
          <p:spPr>
            <a:xfrm>
              <a:off x="3264" y="25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88" name="Rectangle 62"/>
            <p:cNvSpPr/>
            <p:nvPr/>
          </p:nvSpPr>
          <p:spPr>
            <a:xfrm>
              <a:off x="3408" y="25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Symbol" panose="05050102010706020507" pitchFamily="18" charset="2"/>
                </a:rPr>
                <a:t></a:t>
              </a:r>
              <a:endParaRPr lang="en-US" altLang="zh-CN" sz="2400" b="1">
                <a:latin typeface="Arial" panose="020B0604020202020204" pitchFamily="34" charset="0"/>
                <a:sym typeface="Symbol" panose="05050102010706020507" pitchFamily="18" charset="2"/>
              </a:endParaRPr>
            </a:p>
          </p:txBody>
        </p:sp>
        <p:sp>
          <p:nvSpPr>
            <p:cNvPr id="66589" name="Rectangle 63"/>
            <p:cNvSpPr/>
            <p:nvPr/>
          </p:nvSpPr>
          <p:spPr>
            <a:xfrm>
              <a:off x="3552" y="25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90" name="Rectangle 64"/>
            <p:cNvSpPr/>
            <p:nvPr/>
          </p:nvSpPr>
          <p:spPr>
            <a:xfrm>
              <a:off x="3696" y="25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a:t>
              </a:r>
              <a:endParaRPr lang="en-US" altLang="zh-CN" sz="2000" b="1"/>
            </a:p>
          </p:txBody>
        </p:sp>
        <p:sp>
          <p:nvSpPr>
            <p:cNvPr id="66591" name="Rectangle 65"/>
            <p:cNvSpPr/>
            <p:nvPr/>
          </p:nvSpPr>
          <p:spPr>
            <a:xfrm>
              <a:off x="4128" y="25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T</a:t>
              </a:r>
              <a:endParaRPr lang="en-US" altLang="zh-CN" sz="2000" b="1"/>
            </a:p>
          </p:txBody>
        </p:sp>
        <p:sp>
          <p:nvSpPr>
            <p:cNvPr id="66592" name="Rectangle 66"/>
            <p:cNvSpPr/>
            <p:nvPr/>
          </p:nvSpPr>
          <p:spPr>
            <a:xfrm>
              <a:off x="4272" y="2544"/>
              <a:ext cx="144" cy="144"/>
            </a:xfrm>
            <a:prstGeom prst="rect">
              <a:avLst/>
            </a:prstGeom>
            <a:solidFill>
              <a:srgbClr val="FFCC9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93" name="Rectangle 67"/>
            <p:cNvSpPr/>
            <p:nvPr/>
          </p:nvSpPr>
          <p:spPr>
            <a:xfrm>
              <a:off x="4416" y="25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D</a:t>
              </a:r>
              <a:endParaRPr lang="en-US" altLang="zh-CN" sz="2000" b="1"/>
            </a:p>
          </p:txBody>
        </p:sp>
        <p:sp>
          <p:nvSpPr>
            <p:cNvPr id="66594" name="Rectangle 68"/>
            <p:cNvSpPr/>
            <p:nvPr/>
          </p:nvSpPr>
          <p:spPr>
            <a:xfrm>
              <a:off x="4560" y="2544"/>
              <a:ext cx="144" cy="144"/>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95" name="Rectangle 69"/>
            <p:cNvSpPr/>
            <p:nvPr/>
          </p:nvSpPr>
          <p:spPr>
            <a:xfrm>
              <a:off x="4704" y="2544"/>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T</a:t>
              </a:r>
              <a:endParaRPr lang="en-US" altLang="zh-CN" sz="2000" b="1"/>
            </a:p>
          </p:txBody>
        </p:sp>
        <p:sp>
          <p:nvSpPr>
            <p:cNvPr id="66596" name="Rectangle 70"/>
            <p:cNvSpPr/>
            <p:nvPr/>
          </p:nvSpPr>
          <p:spPr>
            <a:xfrm>
              <a:off x="2736" y="2976"/>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T</a:t>
              </a:r>
              <a:endParaRPr lang="en-US" altLang="zh-CN" sz="2000" b="1"/>
            </a:p>
          </p:txBody>
        </p:sp>
        <p:sp>
          <p:nvSpPr>
            <p:cNvPr id="66597" name="Rectangle 71"/>
            <p:cNvSpPr/>
            <p:nvPr/>
          </p:nvSpPr>
          <p:spPr>
            <a:xfrm>
              <a:off x="2880" y="2976"/>
              <a:ext cx="144" cy="144"/>
            </a:xfrm>
            <a:prstGeom prst="rect">
              <a:avLst/>
            </a:prstGeom>
            <a:solidFill>
              <a:srgbClr val="FFCC9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598" name="Rectangle 72"/>
            <p:cNvSpPr/>
            <p:nvPr/>
          </p:nvSpPr>
          <p:spPr>
            <a:xfrm>
              <a:off x="3024" y="2976"/>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endParaRPr lang="en-US" altLang="zh-CN" sz="2000" b="1"/>
            </a:p>
          </p:txBody>
        </p:sp>
        <p:sp>
          <p:nvSpPr>
            <p:cNvPr id="66599" name="Rectangle 73"/>
            <p:cNvSpPr/>
            <p:nvPr/>
          </p:nvSpPr>
          <p:spPr>
            <a:xfrm>
              <a:off x="3168" y="2976"/>
              <a:ext cx="144" cy="144"/>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600" name="Rectangle 74"/>
            <p:cNvSpPr/>
            <p:nvPr/>
          </p:nvSpPr>
          <p:spPr>
            <a:xfrm>
              <a:off x="3312" y="2976"/>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T</a:t>
              </a:r>
              <a:endParaRPr lang="en-US" altLang="zh-CN" sz="2000" b="1"/>
            </a:p>
          </p:txBody>
        </p:sp>
        <p:sp>
          <p:nvSpPr>
            <p:cNvPr id="66601" name="Rectangle 75"/>
            <p:cNvSpPr/>
            <p:nvPr/>
          </p:nvSpPr>
          <p:spPr>
            <a:xfrm>
              <a:off x="3648" y="2976"/>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T</a:t>
              </a:r>
              <a:endParaRPr lang="en-US" altLang="zh-CN" sz="2000" b="1"/>
            </a:p>
          </p:txBody>
        </p:sp>
        <p:sp>
          <p:nvSpPr>
            <p:cNvPr id="66602" name="Rectangle 76"/>
            <p:cNvSpPr/>
            <p:nvPr/>
          </p:nvSpPr>
          <p:spPr>
            <a:xfrm>
              <a:off x="3792" y="2976"/>
              <a:ext cx="144" cy="144"/>
            </a:xfrm>
            <a:prstGeom prst="rect">
              <a:avLst/>
            </a:prstGeom>
            <a:solidFill>
              <a:srgbClr val="FFCC99"/>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603" name="Rectangle 77"/>
            <p:cNvSpPr/>
            <p:nvPr/>
          </p:nvSpPr>
          <p:spPr>
            <a:xfrm>
              <a:off x="3936" y="2976"/>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endParaRPr lang="en-US" altLang="zh-CN" sz="2000" b="1"/>
            </a:p>
          </p:txBody>
        </p:sp>
        <p:sp>
          <p:nvSpPr>
            <p:cNvPr id="66604" name="Rectangle 78"/>
            <p:cNvSpPr/>
            <p:nvPr/>
          </p:nvSpPr>
          <p:spPr>
            <a:xfrm>
              <a:off x="4080" y="2976"/>
              <a:ext cx="144" cy="144"/>
            </a:xfrm>
            <a:prstGeom prst="rect">
              <a:avLst/>
            </a:prstGeom>
            <a:solidFill>
              <a:srgbClr val="CCFFFF"/>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000" b="1"/>
            </a:p>
          </p:txBody>
        </p:sp>
        <p:sp>
          <p:nvSpPr>
            <p:cNvPr id="66605" name="Rectangle 79"/>
            <p:cNvSpPr/>
            <p:nvPr/>
          </p:nvSpPr>
          <p:spPr>
            <a:xfrm>
              <a:off x="4224" y="2976"/>
              <a:ext cx="144" cy="144"/>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T</a:t>
              </a:r>
              <a:endParaRPr lang="en-US" altLang="zh-CN" sz="2000" b="1"/>
            </a:p>
          </p:txBody>
        </p:sp>
        <p:sp>
          <p:nvSpPr>
            <p:cNvPr id="66606" name="Rectangle 80"/>
            <p:cNvSpPr/>
            <p:nvPr/>
          </p:nvSpPr>
          <p:spPr>
            <a:xfrm>
              <a:off x="3408" y="816"/>
              <a:ext cx="720" cy="240"/>
            </a:xfrm>
            <a:prstGeom prst="rect">
              <a:avLst/>
            </a:prstGeom>
            <a:no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accent1"/>
                  </a:solidFill>
                </a:rPr>
                <a:t>head node</a:t>
              </a:r>
              <a:endParaRPr lang="en-US" altLang="zh-CN" sz="2000" b="1"/>
            </a:p>
          </p:txBody>
        </p:sp>
        <p:sp>
          <p:nvSpPr>
            <p:cNvPr id="66607" name="Line 81"/>
            <p:cNvSpPr/>
            <p:nvPr/>
          </p:nvSpPr>
          <p:spPr>
            <a:xfrm flipH="1">
              <a:off x="3552" y="1008"/>
              <a:ext cx="192" cy="192"/>
            </a:xfrm>
            <a:prstGeom prst="line">
              <a:avLst/>
            </a:prstGeom>
            <a:ln w="25400" cap="flat" cmpd="sng">
              <a:solidFill>
                <a:schemeClr val="accent1"/>
              </a:solidFill>
              <a:prstDash val="solid"/>
              <a:headEnd type="none" w="med" len="med"/>
              <a:tailEnd type="triangle" w="sm" len="med"/>
            </a:ln>
          </p:spPr>
        </p:sp>
        <p:sp>
          <p:nvSpPr>
            <p:cNvPr id="66608" name="Line 82"/>
            <p:cNvSpPr/>
            <p:nvPr/>
          </p:nvSpPr>
          <p:spPr>
            <a:xfrm flipH="1">
              <a:off x="3360" y="1296"/>
              <a:ext cx="70" cy="336"/>
            </a:xfrm>
            <a:prstGeom prst="line">
              <a:avLst/>
            </a:prstGeom>
            <a:ln w="25400" cap="flat" cmpd="sng">
              <a:solidFill>
                <a:srgbClr val="FF0000"/>
              </a:solidFill>
              <a:prstDash val="solid"/>
              <a:headEnd type="none" w="med" len="med"/>
              <a:tailEnd type="triangle" w="sm" len="med"/>
            </a:ln>
          </p:spPr>
        </p:sp>
        <p:sp>
          <p:nvSpPr>
            <p:cNvPr id="66609" name="Arc 83"/>
            <p:cNvSpPr/>
            <p:nvPr/>
          </p:nvSpPr>
          <p:spPr>
            <a:xfrm rot="5400000" flipV="1">
              <a:off x="3744" y="1056"/>
              <a:ext cx="480" cy="480"/>
            </a:xfrm>
            <a:custGeom>
              <a:avLst/>
              <a:gdLst/>
              <a:ahLst/>
              <a:cxnLst>
                <a:cxn ang="0">
                  <a:pos x="0" y="0"/>
                </a:cxn>
                <a:cxn ang="0">
                  <a:pos x="0" y="0"/>
                </a:cxn>
                <a:cxn ang="0">
                  <a:pos x="0" y="0"/>
                </a:cxn>
              </a:cxnLst>
              <a:pathLst>
                <a:path w="43200" h="43200" fill="none">
                  <a:moveTo>
                    <a:pt x="21599" y="0"/>
                  </a:moveTo>
                  <a:cubicBezTo>
                    <a:pt x="33529" y="0"/>
                    <a:pt x="43200" y="9670"/>
                    <a:pt x="43200" y="21600"/>
                  </a:cubicBezTo>
                  <a:cubicBezTo>
                    <a:pt x="43200" y="33529"/>
                    <a:pt x="33529" y="43200"/>
                    <a:pt x="21600" y="43200"/>
                  </a:cubicBezTo>
                  <a:cubicBezTo>
                    <a:pt x="9670" y="43200"/>
                    <a:pt x="0" y="33529"/>
                    <a:pt x="0" y="21600"/>
                  </a:cubicBezTo>
                  <a:cubicBezTo>
                    <a:pt x="-1" y="13213"/>
                    <a:pt x="4854" y="5584"/>
                    <a:pt x="12451" y="2032"/>
                  </a:cubicBezTo>
                </a:path>
                <a:path w="43200" h="43200" stroke="0">
                  <a:moveTo>
                    <a:pt x="21599" y="0"/>
                  </a:moveTo>
                  <a:cubicBezTo>
                    <a:pt x="33529" y="0"/>
                    <a:pt x="43200" y="9670"/>
                    <a:pt x="43200" y="21600"/>
                  </a:cubicBezTo>
                  <a:cubicBezTo>
                    <a:pt x="43200" y="33529"/>
                    <a:pt x="33529" y="43200"/>
                    <a:pt x="21600" y="43200"/>
                  </a:cubicBezTo>
                  <a:cubicBezTo>
                    <a:pt x="9670" y="43200"/>
                    <a:pt x="0" y="33529"/>
                    <a:pt x="0" y="21600"/>
                  </a:cubicBezTo>
                  <a:cubicBezTo>
                    <a:pt x="-1" y="13213"/>
                    <a:pt x="4854" y="5584"/>
                    <a:pt x="12451" y="2032"/>
                  </a:cubicBezTo>
                  <a:lnTo>
                    <a:pt x="21600" y="21600"/>
                  </a:lnTo>
                  <a:lnTo>
                    <a:pt x="21599" y="0"/>
                  </a:lnTo>
                  <a:close/>
                </a:path>
              </a:pathLst>
            </a:custGeom>
            <a:noFill/>
            <a:ln w="25400" cap="flat" cmpd="sng">
              <a:solidFill>
                <a:schemeClr val="hlink">
                  <a:alpha val="100000"/>
                </a:schemeClr>
              </a:solidFill>
              <a:prstDash val="solid"/>
              <a:round/>
              <a:headEnd type="none" w="med" len="med"/>
              <a:tailEnd type="triangle" w="sm" len="med"/>
            </a:ln>
          </p:spPr>
          <p:txBody>
            <a:bodyPr/>
            <a:p>
              <a:endParaRPr lang="zh-CN" altLang="en-US"/>
            </a:p>
          </p:txBody>
        </p:sp>
        <p:sp>
          <p:nvSpPr>
            <p:cNvPr id="66610" name="Line 84"/>
            <p:cNvSpPr/>
            <p:nvPr/>
          </p:nvSpPr>
          <p:spPr>
            <a:xfrm flipH="1">
              <a:off x="2784" y="1728"/>
              <a:ext cx="384" cy="336"/>
            </a:xfrm>
            <a:prstGeom prst="line">
              <a:avLst/>
            </a:prstGeom>
            <a:ln w="25400" cap="flat" cmpd="sng">
              <a:solidFill>
                <a:srgbClr val="FF0000"/>
              </a:solidFill>
              <a:prstDash val="solid"/>
              <a:headEnd type="none" w="med" len="med"/>
              <a:tailEnd type="triangle" w="sm" len="med"/>
            </a:ln>
          </p:spPr>
        </p:sp>
        <p:sp>
          <p:nvSpPr>
            <p:cNvPr id="66611" name="Line 85"/>
            <p:cNvSpPr/>
            <p:nvPr/>
          </p:nvSpPr>
          <p:spPr>
            <a:xfrm>
              <a:off x="3477" y="1728"/>
              <a:ext cx="432" cy="336"/>
            </a:xfrm>
            <a:prstGeom prst="line">
              <a:avLst/>
            </a:prstGeom>
            <a:ln w="25400" cap="flat" cmpd="sng">
              <a:solidFill>
                <a:schemeClr val="hlink"/>
              </a:solidFill>
              <a:prstDash val="solid"/>
              <a:headEnd type="none" w="med" len="med"/>
              <a:tailEnd type="triangle" w="sm" len="med"/>
            </a:ln>
          </p:spPr>
        </p:sp>
        <p:sp>
          <p:nvSpPr>
            <p:cNvPr id="66612" name="Line 86"/>
            <p:cNvSpPr/>
            <p:nvPr/>
          </p:nvSpPr>
          <p:spPr>
            <a:xfrm flipH="1">
              <a:off x="3456" y="2160"/>
              <a:ext cx="336" cy="384"/>
            </a:xfrm>
            <a:prstGeom prst="line">
              <a:avLst/>
            </a:prstGeom>
            <a:ln w="25400" cap="flat" cmpd="sng">
              <a:solidFill>
                <a:srgbClr val="FF0000"/>
              </a:solidFill>
              <a:prstDash val="solid"/>
              <a:headEnd type="none" w="med" len="med"/>
              <a:tailEnd type="triangle" w="sm" len="med"/>
            </a:ln>
          </p:spPr>
        </p:sp>
        <p:sp>
          <p:nvSpPr>
            <p:cNvPr id="66613" name="Line 87"/>
            <p:cNvSpPr/>
            <p:nvPr/>
          </p:nvSpPr>
          <p:spPr>
            <a:xfrm>
              <a:off x="4032" y="2160"/>
              <a:ext cx="480" cy="384"/>
            </a:xfrm>
            <a:prstGeom prst="line">
              <a:avLst/>
            </a:prstGeom>
            <a:ln w="25400" cap="flat" cmpd="sng">
              <a:solidFill>
                <a:schemeClr val="hlink"/>
              </a:solidFill>
              <a:prstDash val="solid"/>
              <a:headEnd type="none" w="med" len="med"/>
              <a:tailEnd type="triangle" w="sm" len="med"/>
            </a:ln>
          </p:spPr>
        </p:sp>
        <p:sp>
          <p:nvSpPr>
            <p:cNvPr id="66614" name="Line 88"/>
            <p:cNvSpPr/>
            <p:nvPr/>
          </p:nvSpPr>
          <p:spPr>
            <a:xfrm flipH="1">
              <a:off x="3120" y="2640"/>
              <a:ext cx="240" cy="336"/>
            </a:xfrm>
            <a:prstGeom prst="line">
              <a:avLst/>
            </a:prstGeom>
            <a:ln w="25400" cap="flat" cmpd="sng">
              <a:solidFill>
                <a:srgbClr val="FF0000"/>
              </a:solidFill>
              <a:prstDash val="solid"/>
              <a:headEnd type="none" w="med" len="med"/>
              <a:tailEnd type="triangle" w="sm" len="med"/>
            </a:ln>
          </p:spPr>
        </p:sp>
        <p:sp>
          <p:nvSpPr>
            <p:cNvPr id="66615" name="Line 89"/>
            <p:cNvSpPr/>
            <p:nvPr/>
          </p:nvSpPr>
          <p:spPr>
            <a:xfrm>
              <a:off x="3622" y="2640"/>
              <a:ext cx="384" cy="336"/>
            </a:xfrm>
            <a:prstGeom prst="line">
              <a:avLst/>
            </a:prstGeom>
            <a:ln w="25400" cap="flat" cmpd="sng">
              <a:solidFill>
                <a:schemeClr val="hlink"/>
              </a:solidFill>
              <a:prstDash val="solid"/>
              <a:headEnd type="none" w="med" len="med"/>
              <a:tailEnd type="triangle" w="sm" len="med"/>
            </a:ln>
          </p:spPr>
        </p:sp>
        <p:sp>
          <p:nvSpPr>
            <p:cNvPr id="66616" name="Freeform 90"/>
            <p:cNvSpPr/>
            <p:nvPr/>
          </p:nvSpPr>
          <p:spPr>
            <a:xfrm>
              <a:off x="2176" y="1040"/>
              <a:ext cx="1376" cy="1272"/>
            </a:xfrm>
            <a:custGeom>
              <a:avLst/>
              <a:gdLst/>
              <a:ahLst/>
              <a:cxnLst>
                <a:cxn ang="0">
                  <a:pos x="464" y="1120"/>
                </a:cxn>
                <a:cxn ang="0">
                  <a:pos x="272" y="1264"/>
                </a:cxn>
                <a:cxn ang="0">
                  <a:pos x="80" y="1168"/>
                </a:cxn>
                <a:cxn ang="0">
                  <a:pos x="80" y="880"/>
                </a:cxn>
                <a:cxn ang="0">
                  <a:pos x="560" y="256"/>
                </a:cxn>
                <a:cxn ang="0">
                  <a:pos x="1088" y="16"/>
                </a:cxn>
                <a:cxn ang="0">
                  <a:pos x="1376" y="160"/>
                </a:cxn>
              </a:cxnLst>
              <a:pathLst>
                <a:path w="1376" h="1272">
                  <a:moveTo>
                    <a:pt x="464" y="1120"/>
                  </a:moveTo>
                  <a:cubicBezTo>
                    <a:pt x="400" y="1188"/>
                    <a:pt x="336" y="1256"/>
                    <a:pt x="272" y="1264"/>
                  </a:cubicBezTo>
                  <a:cubicBezTo>
                    <a:pt x="208" y="1272"/>
                    <a:pt x="112" y="1232"/>
                    <a:pt x="80" y="1168"/>
                  </a:cubicBezTo>
                  <a:cubicBezTo>
                    <a:pt x="48" y="1104"/>
                    <a:pt x="0" y="1032"/>
                    <a:pt x="80" y="880"/>
                  </a:cubicBezTo>
                  <a:cubicBezTo>
                    <a:pt x="160" y="728"/>
                    <a:pt x="392" y="400"/>
                    <a:pt x="560" y="256"/>
                  </a:cubicBezTo>
                  <a:cubicBezTo>
                    <a:pt x="728" y="112"/>
                    <a:pt x="952" y="32"/>
                    <a:pt x="1088" y="16"/>
                  </a:cubicBezTo>
                  <a:cubicBezTo>
                    <a:pt x="1224" y="0"/>
                    <a:pt x="1300" y="80"/>
                    <a:pt x="1376" y="160"/>
                  </a:cubicBezTo>
                </a:path>
              </a:pathLst>
            </a:custGeom>
            <a:noFill/>
            <a:ln w="25400" cap="flat" cmpd="sng">
              <a:solidFill>
                <a:srgbClr val="FF0000">
                  <a:alpha val="100000"/>
                </a:srgbClr>
              </a:solidFill>
              <a:prstDash val="dashDot"/>
              <a:round/>
              <a:headEnd type="none" w="med" len="med"/>
              <a:tailEnd type="triangle" w="sm" len="med"/>
            </a:ln>
          </p:spPr>
          <p:txBody>
            <a:bodyPr/>
            <a:p>
              <a:endParaRPr lang="zh-CN" altLang="en-US"/>
            </a:p>
          </p:txBody>
        </p:sp>
        <p:sp>
          <p:nvSpPr>
            <p:cNvPr id="66617" name="Freeform 91"/>
            <p:cNvSpPr/>
            <p:nvPr/>
          </p:nvSpPr>
          <p:spPr>
            <a:xfrm>
              <a:off x="2928" y="1776"/>
              <a:ext cx="384" cy="536"/>
            </a:xfrm>
            <a:custGeom>
              <a:avLst/>
              <a:gdLst/>
              <a:ahLst/>
              <a:cxnLst>
                <a:cxn ang="0">
                  <a:pos x="0" y="384"/>
                </a:cxn>
                <a:cxn ang="0">
                  <a:pos x="192" y="528"/>
                </a:cxn>
                <a:cxn ang="0">
                  <a:pos x="336" y="432"/>
                </a:cxn>
                <a:cxn ang="0">
                  <a:pos x="384" y="0"/>
                </a:cxn>
              </a:cxnLst>
              <a:pathLst>
                <a:path w="384" h="536">
                  <a:moveTo>
                    <a:pt x="0" y="384"/>
                  </a:moveTo>
                  <a:cubicBezTo>
                    <a:pt x="68" y="452"/>
                    <a:pt x="136" y="520"/>
                    <a:pt x="192" y="528"/>
                  </a:cubicBezTo>
                  <a:cubicBezTo>
                    <a:pt x="248" y="536"/>
                    <a:pt x="304" y="520"/>
                    <a:pt x="336" y="432"/>
                  </a:cubicBezTo>
                  <a:cubicBezTo>
                    <a:pt x="368" y="344"/>
                    <a:pt x="376" y="172"/>
                    <a:pt x="384" y="0"/>
                  </a:cubicBezTo>
                </a:path>
              </a:pathLst>
            </a:custGeom>
            <a:noFill/>
            <a:ln w="25400" cap="flat" cmpd="sng">
              <a:solidFill>
                <a:schemeClr val="hlink">
                  <a:alpha val="100000"/>
                </a:schemeClr>
              </a:solidFill>
              <a:prstDash val="dashDot"/>
              <a:round/>
              <a:headEnd type="none" w="med" len="med"/>
              <a:tailEnd type="triangle" w="sm" len="med"/>
            </a:ln>
          </p:spPr>
          <p:txBody>
            <a:bodyPr/>
            <a:p>
              <a:endParaRPr lang="zh-CN" altLang="en-US"/>
            </a:p>
          </p:txBody>
        </p:sp>
        <p:sp>
          <p:nvSpPr>
            <p:cNvPr id="66618" name="Freeform 92"/>
            <p:cNvSpPr/>
            <p:nvPr/>
          </p:nvSpPr>
          <p:spPr>
            <a:xfrm>
              <a:off x="2432" y="1776"/>
              <a:ext cx="952" cy="1512"/>
            </a:xfrm>
            <a:custGeom>
              <a:avLst/>
              <a:gdLst/>
              <a:ahLst/>
              <a:cxnLst>
                <a:cxn ang="0">
                  <a:pos x="496" y="1296"/>
                </a:cxn>
                <a:cxn ang="0">
                  <a:pos x="304" y="1488"/>
                </a:cxn>
                <a:cxn ang="0">
                  <a:pos x="112" y="1440"/>
                </a:cxn>
                <a:cxn ang="0">
                  <a:pos x="112" y="1104"/>
                </a:cxn>
                <a:cxn ang="0">
                  <a:pos x="784" y="624"/>
                </a:cxn>
                <a:cxn ang="0">
                  <a:pos x="928" y="384"/>
                </a:cxn>
                <a:cxn ang="0">
                  <a:pos x="928" y="0"/>
                </a:cxn>
              </a:cxnLst>
              <a:pathLst>
                <a:path w="952" h="1512">
                  <a:moveTo>
                    <a:pt x="496" y="1296"/>
                  </a:moveTo>
                  <a:cubicBezTo>
                    <a:pt x="432" y="1380"/>
                    <a:pt x="368" y="1464"/>
                    <a:pt x="304" y="1488"/>
                  </a:cubicBezTo>
                  <a:cubicBezTo>
                    <a:pt x="240" y="1512"/>
                    <a:pt x="144" y="1504"/>
                    <a:pt x="112" y="1440"/>
                  </a:cubicBezTo>
                  <a:cubicBezTo>
                    <a:pt x="80" y="1376"/>
                    <a:pt x="0" y="1240"/>
                    <a:pt x="112" y="1104"/>
                  </a:cubicBezTo>
                  <a:cubicBezTo>
                    <a:pt x="224" y="968"/>
                    <a:pt x="648" y="744"/>
                    <a:pt x="784" y="624"/>
                  </a:cubicBezTo>
                  <a:cubicBezTo>
                    <a:pt x="920" y="504"/>
                    <a:pt x="904" y="488"/>
                    <a:pt x="928" y="384"/>
                  </a:cubicBezTo>
                  <a:cubicBezTo>
                    <a:pt x="952" y="280"/>
                    <a:pt x="940" y="140"/>
                    <a:pt x="928" y="0"/>
                  </a:cubicBezTo>
                </a:path>
              </a:pathLst>
            </a:custGeom>
            <a:noFill/>
            <a:ln w="25400" cap="flat" cmpd="sng">
              <a:solidFill>
                <a:srgbClr val="FF0000">
                  <a:alpha val="100000"/>
                </a:srgbClr>
              </a:solidFill>
              <a:prstDash val="dashDot"/>
              <a:round/>
              <a:headEnd type="none" w="med" len="med"/>
              <a:tailEnd type="triangle" w="sm" len="med"/>
            </a:ln>
          </p:spPr>
          <p:txBody>
            <a:bodyPr/>
            <a:p>
              <a:endParaRPr lang="zh-CN" altLang="en-US"/>
            </a:p>
          </p:txBody>
        </p:sp>
        <p:sp>
          <p:nvSpPr>
            <p:cNvPr id="66619" name="Freeform 93"/>
            <p:cNvSpPr/>
            <p:nvPr/>
          </p:nvSpPr>
          <p:spPr>
            <a:xfrm>
              <a:off x="3504" y="2688"/>
              <a:ext cx="336" cy="624"/>
            </a:xfrm>
            <a:custGeom>
              <a:avLst/>
              <a:gdLst/>
              <a:ahLst/>
              <a:cxnLst>
                <a:cxn ang="0">
                  <a:pos x="46" y="384"/>
                </a:cxn>
                <a:cxn ang="0">
                  <a:pos x="24" y="576"/>
                </a:cxn>
                <a:cxn ang="0">
                  <a:pos x="6" y="528"/>
                </a:cxn>
                <a:cxn ang="0">
                  <a:pos x="0" y="0"/>
                </a:cxn>
              </a:cxnLst>
              <a:pathLst>
                <a:path w="384" h="624">
                  <a:moveTo>
                    <a:pt x="384" y="384"/>
                  </a:moveTo>
                  <a:cubicBezTo>
                    <a:pt x="316" y="468"/>
                    <a:pt x="248" y="552"/>
                    <a:pt x="192" y="576"/>
                  </a:cubicBezTo>
                  <a:cubicBezTo>
                    <a:pt x="136" y="600"/>
                    <a:pt x="80" y="624"/>
                    <a:pt x="48" y="528"/>
                  </a:cubicBezTo>
                  <a:cubicBezTo>
                    <a:pt x="16" y="432"/>
                    <a:pt x="8" y="216"/>
                    <a:pt x="0" y="0"/>
                  </a:cubicBezTo>
                </a:path>
              </a:pathLst>
            </a:custGeom>
            <a:noFill/>
            <a:ln w="25400" cap="flat" cmpd="sng">
              <a:solidFill>
                <a:srgbClr val="FF0000">
                  <a:alpha val="100000"/>
                </a:srgbClr>
              </a:solidFill>
              <a:prstDash val="dashDot"/>
              <a:round/>
              <a:headEnd type="none" w="med" len="med"/>
              <a:tailEnd type="triangle" w="sm" len="med"/>
            </a:ln>
          </p:spPr>
          <p:txBody>
            <a:bodyPr/>
            <a:p>
              <a:endParaRPr lang="zh-CN" altLang="en-US"/>
            </a:p>
          </p:txBody>
        </p:sp>
        <p:sp>
          <p:nvSpPr>
            <p:cNvPr id="66620" name="Freeform 94"/>
            <p:cNvSpPr/>
            <p:nvPr/>
          </p:nvSpPr>
          <p:spPr>
            <a:xfrm flipH="1">
              <a:off x="3216" y="2688"/>
              <a:ext cx="288" cy="624"/>
            </a:xfrm>
            <a:custGeom>
              <a:avLst/>
              <a:gdLst/>
              <a:ahLst/>
              <a:cxnLst>
                <a:cxn ang="0">
                  <a:pos x="5" y="384"/>
                </a:cxn>
                <a:cxn ang="0">
                  <a:pos x="2" y="576"/>
                </a:cxn>
                <a:cxn ang="0">
                  <a:pos x="2" y="528"/>
                </a:cxn>
                <a:cxn ang="0">
                  <a:pos x="0" y="0"/>
                </a:cxn>
              </a:cxnLst>
              <a:pathLst>
                <a:path w="384" h="624">
                  <a:moveTo>
                    <a:pt x="384" y="384"/>
                  </a:moveTo>
                  <a:cubicBezTo>
                    <a:pt x="316" y="468"/>
                    <a:pt x="248" y="552"/>
                    <a:pt x="192" y="576"/>
                  </a:cubicBezTo>
                  <a:cubicBezTo>
                    <a:pt x="136" y="600"/>
                    <a:pt x="80" y="624"/>
                    <a:pt x="48" y="528"/>
                  </a:cubicBezTo>
                  <a:cubicBezTo>
                    <a:pt x="16" y="432"/>
                    <a:pt x="8" y="216"/>
                    <a:pt x="0" y="0"/>
                  </a:cubicBezTo>
                </a:path>
              </a:pathLst>
            </a:custGeom>
            <a:noFill/>
            <a:ln w="25400" cap="flat" cmpd="sng">
              <a:solidFill>
                <a:schemeClr val="hlink">
                  <a:alpha val="100000"/>
                </a:schemeClr>
              </a:solidFill>
              <a:prstDash val="dashDot"/>
              <a:round/>
              <a:headEnd type="none" w="med" len="med"/>
              <a:tailEnd type="triangle" w="sm" len="med"/>
            </a:ln>
          </p:spPr>
          <p:txBody>
            <a:bodyPr/>
            <a:p>
              <a:endParaRPr lang="zh-CN" altLang="en-US"/>
            </a:p>
          </p:txBody>
        </p:sp>
        <p:sp>
          <p:nvSpPr>
            <p:cNvPr id="66621" name="Freeform 95"/>
            <p:cNvSpPr/>
            <p:nvPr/>
          </p:nvSpPr>
          <p:spPr>
            <a:xfrm>
              <a:off x="3856" y="2208"/>
              <a:ext cx="784" cy="1104"/>
            </a:xfrm>
            <a:custGeom>
              <a:avLst/>
              <a:gdLst/>
              <a:ahLst/>
              <a:cxnLst>
                <a:cxn ang="0">
                  <a:pos x="272" y="864"/>
                </a:cxn>
                <a:cxn ang="0">
                  <a:pos x="464" y="1056"/>
                </a:cxn>
                <a:cxn ang="0">
                  <a:pos x="704" y="1056"/>
                </a:cxn>
                <a:cxn ang="0">
                  <a:pos x="704" y="768"/>
                </a:cxn>
                <a:cxn ang="0">
                  <a:pos x="224" y="624"/>
                </a:cxn>
                <a:cxn ang="0">
                  <a:pos x="32" y="288"/>
                </a:cxn>
                <a:cxn ang="0">
                  <a:pos x="32" y="0"/>
                </a:cxn>
              </a:cxnLst>
              <a:pathLst>
                <a:path w="784" h="1104">
                  <a:moveTo>
                    <a:pt x="272" y="864"/>
                  </a:moveTo>
                  <a:cubicBezTo>
                    <a:pt x="332" y="944"/>
                    <a:pt x="392" y="1024"/>
                    <a:pt x="464" y="1056"/>
                  </a:cubicBezTo>
                  <a:cubicBezTo>
                    <a:pt x="536" y="1088"/>
                    <a:pt x="664" y="1104"/>
                    <a:pt x="704" y="1056"/>
                  </a:cubicBezTo>
                  <a:cubicBezTo>
                    <a:pt x="744" y="1008"/>
                    <a:pt x="784" y="840"/>
                    <a:pt x="704" y="768"/>
                  </a:cubicBezTo>
                  <a:cubicBezTo>
                    <a:pt x="624" y="696"/>
                    <a:pt x="336" y="704"/>
                    <a:pt x="224" y="624"/>
                  </a:cubicBezTo>
                  <a:cubicBezTo>
                    <a:pt x="112" y="544"/>
                    <a:pt x="64" y="392"/>
                    <a:pt x="32" y="288"/>
                  </a:cubicBezTo>
                  <a:cubicBezTo>
                    <a:pt x="0" y="184"/>
                    <a:pt x="16" y="92"/>
                    <a:pt x="32" y="0"/>
                  </a:cubicBezTo>
                </a:path>
              </a:pathLst>
            </a:custGeom>
            <a:noFill/>
            <a:ln w="25400" cap="flat" cmpd="sng">
              <a:solidFill>
                <a:schemeClr val="hlink">
                  <a:alpha val="100000"/>
                </a:schemeClr>
              </a:solidFill>
              <a:prstDash val="dashDot"/>
              <a:round/>
              <a:headEnd type="none" w="med" len="med"/>
              <a:tailEnd type="triangle" w="sm" len="med"/>
            </a:ln>
          </p:spPr>
          <p:txBody>
            <a:bodyPr/>
            <a:p>
              <a:endParaRPr lang="zh-CN" altLang="en-US"/>
            </a:p>
          </p:txBody>
        </p:sp>
        <p:sp>
          <p:nvSpPr>
            <p:cNvPr id="66622" name="Freeform 96"/>
            <p:cNvSpPr/>
            <p:nvPr/>
          </p:nvSpPr>
          <p:spPr>
            <a:xfrm>
              <a:off x="3920" y="2208"/>
              <a:ext cx="400" cy="640"/>
            </a:xfrm>
            <a:custGeom>
              <a:avLst/>
              <a:gdLst/>
              <a:ahLst/>
              <a:cxnLst>
                <a:cxn ang="0">
                  <a:pos x="400" y="432"/>
                </a:cxn>
                <a:cxn ang="0">
                  <a:pos x="352" y="624"/>
                </a:cxn>
                <a:cxn ang="0">
                  <a:pos x="112" y="528"/>
                </a:cxn>
                <a:cxn ang="0">
                  <a:pos x="16" y="192"/>
                </a:cxn>
                <a:cxn ang="0">
                  <a:pos x="16" y="0"/>
                </a:cxn>
              </a:cxnLst>
              <a:pathLst>
                <a:path w="400" h="640">
                  <a:moveTo>
                    <a:pt x="400" y="432"/>
                  </a:moveTo>
                  <a:cubicBezTo>
                    <a:pt x="400" y="520"/>
                    <a:pt x="400" y="608"/>
                    <a:pt x="352" y="624"/>
                  </a:cubicBezTo>
                  <a:cubicBezTo>
                    <a:pt x="304" y="640"/>
                    <a:pt x="168" y="600"/>
                    <a:pt x="112" y="528"/>
                  </a:cubicBezTo>
                  <a:cubicBezTo>
                    <a:pt x="56" y="456"/>
                    <a:pt x="32" y="280"/>
                    <a:pt x="16" y="192"/>
                  </a:cubicBezTo>
                  <a:cubicBezTo>
                    <a:pt x="0" y="104"/>
                    <a:pt x="8" y="52"/>
                    <a:pt x="16" y="0"/>
                  </a:cubicBezTo>
                </a:path>
              </a:pathLst>
            </a:custGeom>
            <a:noFill/>
            <a:ln w="25400" cap="flat" cmpd="sng">
              <a:solidFill>
                <a:srgbClr val="FF0000">
                  <a:alpha val="100000"/>
                </a:srgbClr>
              </a:solidFill>
              <a:prstDash val="dashDot"/>
              <a:round/>
              <a:headEnd type="none" w="med" len="med"/>
              <a:tailEnd type="triangle" w="sm" len="med"/>
            </a:ln>
          </p:spPr>
          <p:txBody>
            <a:bodyPr/>
            <a:p>
              <a:endParaRPr lang="zh-CN" altLang="en-US"/>
            </a:p>
          </p:txBody>
        </p:sp>
        <p:sp>
          <p:nvSpPr>
            <p:cNvPr id="66623" name="Freeform 97"/>
            <p:cNvSpPr/>
            <p:nvPr/>
          </p:nvSpPr>
          <p:spPr>
            <a:xfrm>
              <a:off x="3744" y="992"/>
              <a:ext cx="1536" cy="1896"/>
            </a:xfrm>
            <a:custGeom>
              <a:avLst/>
              <a:gdLst/>
              <a:ahLst/>
              <a:cxnLst>
                <a:cxn ang="0">
                  <a:pos x="864" y="1648"/>
                </a:cxn>
                <a:cxn ang="0">
                  <a:pos x="1056" y="1792"/>
                </a:cxn>
                <a:cxn ang="0">
                  <a:pos x="1296" y="1744"/>
                </a:cxn>
                <a:cxn ang="0">
                  <a:pos x="1392" y="880"/>
                </a:cxn>
                <a:cxn ang="0">
                  <a:pos x="432" y="112"/>
                </a:cxn>
                <a:cxn ang="0">
                  <a:pos x="0" y="208"/>
                </a:cxn>
              </a:cxnLst>
              <a:pathLst>
                <a:path w="1536" h="1896">
                  <a:moveTo>
                    <a:pt x="864" y="1648"/>
                  </a:moveTo>
                  <a:cubicBezTo>
                    <a:pt x="924" y="1712"/>
                    <a:pt x="984" y="1776"/>
                    <a:pt x="1056" y="1792"/>
                  </a:cubicBezTo>
                  <a:cubicBezTo>
                    <a:pt x="1128" y="1808"/>
                    <a:pt x="1240" y="1896"/>
                    <a:pt x="1296" y="1744"/>
                  </a:cubicBezTo>
                  <a:cubicBezTo>
                    <a:pt x="1352" y="1592"/>
                    <a:pt x="1536" y="1152"/>
                    <a:pt x="1392" y="880"/>
                  </a:cubicBezTo>
                  <a:cubicBezTo>
                    <a:pt x="1248" y="608"/>
                    <a:pt x="664" y="224"/>
                    <a:pt x="432" y="112"/>
                  </a:cubicBezTo>
                  <a:cubicBezTo>
                    <a:pt x="200" y="0"/>
                    <a:pt x="100" y="104"/>
                    <a:pt x="0" y="208"/>
                  </a:cubicBezTo>
                </a:path>
              </a:pathLst>
            </a:custGeom>
            <a:noFill/>
            <a:ln w="25400" cap="flat" cmpd="sng">
              <a:solidFill>
                <a:schemeClr val="hlink">
                  <a:alpha val="100000"/>
                </a:schemeClr>
              </a:solidFill>
              <a:prstDash val="dashDot"/>
              <a:round/>
              <a:headEnd type="none" w="med" len="med"/>
              <a:tailEnd type="triangle" w="sm" len="med"/>
            </a:ln>
          </p:spPr>
          <p:txBody>
            <a:bodyPr/>
            <a:p>
              <a:endParaRPr lang="zh-CN" altLang="en-US"/>
            </a:p>
          </p:txBody>
        </p:sp>
      </p:grpSp>
      <p:sp>
        <p:nvSpPr>
          <p:cNvPr id="82019" name="Text Box 99"/>
          <p:cNvSpPr txBox="1"/>
          <p:nvPr/>
        </p:nvSpPr>
        <p:spPr>
          <a:xfrm>
            <a:off x="274320" y="188595"/>
            <a:ext cx="6705600" cy="829945"/>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sym typeface="Wingdings" panose="05000000000000000000" pitchFamily="2" charset="2"/>
              </a:rPr>
              <a:t></a:t>
            </a:r>
            <a:r>
              <a:rPr lang="en-US" altLang="zh-CN" sz="2400" b="1">
                <a:sym typeface="Wingdings" panose="05000000000000000000" pitchFamily="2" charset="2"/>
              </a:rPr>
              <a:t>  Inorder Threaded Binary Trees//</a:t>
            </a:r>
            <a:r>
              <a:rPr lang="zh-CN" altLang="en-US" sz="2400" b="1">
                <a:sym typeface="Wingdings" panose="05000000000000000000" pitchFamily="2" charset="2"/>
              </a:rPr>
              <a:t>线索二叉树，在做中序遍历的时候</a:t>
            </a:r>
            <a:r>
              <a:rPr lang="zh-CN" altLang="en-US" sz="2400" b="1">
                <a:sym typeface="Wingdings" panose="05000000000000000000" pitchFamily="2" charset="2"/>
              </a:rPr>
              <a:t>不需要栈</a:t>
            </a:r>
            <a:endParaRPr lang="zh-CN" altLang="en-US" sz="2400" b="1">
              <a:sym typeface="Wingdings" panose="05000000000000000000" pitchFamily="2" charset="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019"/>
                                        </p:tgtEl>
                                        <p:attrNameLst>
                                          <p:attrName>style.visibility</p:attrName>
                                        </p:attrNameLst>
                                      </p:cBhvr>
                                      <p:to>
                                        <p:strVal val="visible"/>
                                      </p:to>
                                    </p:set>
                                    <p:animEffect transition="in" filter="wipe(left)">
                                      <p:cBhvr>
                                        <p:cTn id="7" dur="500"/>
                                        <p:tgtEl>
                                          <p:spTgt spid="82019"/>
                                        </p:tgtEl>
                                      </p:cBhvr>
                                    </p:animEffect>
                                  </p:childTnLst>
                                  <p:subTnLst>
                                    <p:audio>
                                      <p:cMediaNode>
                                        <p:cTn display="0" masterRel="sameClick">
                                          <p:stCondLst>
                                            <p:cond evt="begin" delay="0">
                                              <p:tn val="5"/>
                                            </p:cond>
                                          </p:stCondLst>
                                          <p:endCondLst>
                                            <p:cond evt="onStopAudio" delay="0">
                                              <p:tgtEl>
                                                <p:sldTgt/>
                                              </p:tgtEl>
                                            </p:cond>
                                          </p:endCondLst>
                                        </p:cTn>
                                        <p:tgtEl>
                                          <p:sndTgt r:embed="rId1" name="CASHREG.WAV"/>
                                        </p:tgtEl>
                                      </p:cMediaNode>
                                    </p:audio>
                                  </p:sub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1958"/>
                                        </p:tgtEl>
                                        <p:attrNameLst>
                                          <p:attrName>style.visibility</p:attrName>
                                        </p:attrNameLst>
                                      </p:cBhvr>
                                      <p:to>
                                        <p:strVal val="visible"/>
                                      </p:to>
                                    </p:set>
                                    <p:animEffect transition="in" filter="wipe(left)">
                                      <p:cBhvr>
                                        <p:cTn id="11" dur="500"/>
                                        <p:tgtEl>
                                          <p:spTgt spid="81958"/>
                                        </p:tgtEl>
                                      </p:cBhvr>
                                    </p:animEffect>
                                  </p:childTnLst>
                                  <p:subTnLst>
                                    <p:audio>
                                      <p:cMediaNode>
                                        <p:cTn display="0" masterRel="sameClick">
                                          <p:stCondLst>
                                            <p:cond evt="begin" delay="0">
                                              <p:tn val="9"/>
                                            </p:cond>
                                          </p:stCondLst>
                                          <p:endCondLst>
                                            <p:cond evt="onStopAudio" delay="0">
                                              <p:tgtEl>
                                                <p:sldTgt/>
                                              </p:tgtEl>
                                            </p:cond>
                                          </p:endCondLst>
                                        </p:cTn>
                                        <p:tgtEl>
                                          <p:sndTgt r:embed="rId2" name="TYPE.WAV"/>
                                        </p:tgtEl>
                                      </p:cMediaNode>
                                    </p:audio>
                                  </p:sub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1923"/>
                                        </p:tgtEl>
                                        <p:attrNameLst>
                                          <p:attrName>style.visibility</p:attrName>
                                        </p:attrNameLst>
                                      </p:cBhvr>
                                      <p:to>
                                        <p:strVal val="visible"/>
                                      </p:to>
                                    </p:set>
                                    <p:animEffect transition="in" filter="wipe(up)">
                                      <p:cBhvr>
                                        <p:cTn id="15" dur="500"/>
                                        <p:tgtEl>
                                          <p:spTgt spid="81923"/>
                                        </p:tgtEl>
                                      </p:cBhvr>
                                    </p:animEffect>
                                  </p:childTnLst>
                                  <p:subTnLst>
                                    <p:audio>
                                      <p:cMediaNode>
                                        <p:cTn display="0" masterRel="sameClick">
                                          <p:stCondLst>
                                            <p:cond evt="begin" delay="0">
                                              <p:tn val="13"/>
                                            </p:cond>
                                          </p:stCondLst>
                                          <p:endCondLst>
                                            <p:cond evt="onStopAudio" delay="0">
                                              <p:tgtEl>
                                                <p:sldTgt/>
                                              </p:tgtEl>
                                            </p:cond>
                                          </p:endCondLst>
                                        </p:cTn>
                                        <p:tgtEl>
                                          <p:sndTgt r:embed="rId3" name="CAMERA.WAV"/>
                                        </p:tgtEl>
                                      </p:cMediaNode>
                                    </p:audio>
                                  </p:sub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1959"/>
                                        </p:tgtEl>
                                        <p:attrNameLst>
                                          <p:attrName>style.visibility</p:attrName>
                                        </p:attrNameLst>
                                      </p:cBhvr>
                                      <p:to>
                                        <p:strVal val="visible"/>
                                      </p:to>
                                    </p:set>
                                    <p:animEffect transition="in" filter="wipe(up)">
                                      <p:cBhvr>
                                        <p:cTn id="20" dur="500"/>
                                        <p:tgtEl>
                                          <p:spTgt spid="81959"/>
                                        </p:tgtEl>
                                      </p:cBhvr>
                                    </p:animEffect>
                                  </p:childTnLst>
                                  <p:subTnLst>
                                    <p:audio>
                                      <p:cMediaNode>
                                        <p:cTn display="0" masterRel="sameClick">
                                          <p:stCondLst>
                                            <p:cond evt="begin" delay="0">
                                              <p:tn val="18"/>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58" grpId="0"/>
      <p:bldP spid="820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09" name="Text Box 2"/>
          <p:cNvSpPr txBox="1"/>
          <p:nvPr/>
        </p:nvSpPr>
        <p:spPr>
          <a:xfrm>
            <a:off x="6934200" y="26035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§2  Binary Trees</a:t>
            </a:r>
            <a:endParaRPr lang="en-US" altLang="zh-CN" sz="1800" b="1"/>
          </a:p>
        </p:txBody>
      </p:sp>
      <p:sp>
        <p:nvSpPr>
          <p:cNvPr id="80899" name="Text Box 3"/>
          <p:cNvSpPr txBox="1"/>
          <p:nvPr/>
        </p:nvSpPr>
        <p:spPr>
          <a:xfrm>
            <a:off x="609600" y="717550"/>
            <a:ext cx="7848600" cy="82232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049655" lvl="0" indent="-1049655" eaLnBrk="1" hangingPunct="1">
              <a:spcBef>
                <a:spcPct val="50000"/>
              </a:spcBef>
              <a:buNone/>
            </a:pPr>
            <a:r>
              <a:rPr lang="en-US" altLang="zh-CN" sz="2400" b="1"/>
              <a:t>Rule 1:  If </a:t>
            </a:r>
            <a:r>
              <a:rPr lang="en-US" altLang="zh-CN" sz="2000" b="1">
                <a:solidFill>
                  <a:srgbClr val="FF0000"/>
                </a:solidFill>
                <a:latin typeface="Arial" panose="020B0604020202020204" pitchFamily="34" charset="0"/>
              </a:rPr>
              <a:t>Tree-&gt;Left</a:t>
            </a:r>
            <a:r>
              <a:rPr lang="en-US" altLang="zh-CN" sz="2400" b="1"/>
              <a:t> is null, replace it with a pointer to the inorder </a:t>
            </a:r>
            <a:r>
              <a:rPr lang="en-US" altLang="zh-CN" sz="2400" b="1">
                <a:solidFill>
                  <a:srgbClr val="FF0000"/>
                </a:solidFill>
              </a:rPr>
              <a:t>predecessor</a:t>
            </a:r>
            <a:r>
              <a:rPr lang="en-US" altLang="zh-CN" sz="2400" b="1"/>
              <a:t> of </a:t>
            </a:r>
            <a:r>
              <a:rPr lang="en-US" altLang="zh-CN" sz="2000" b="1">
                <a:latin typeface="Arial" panose="020B0604020202020204" pitchFamily="34" charset="0"/>
              </a:rPr>
              <a:t>Tree</a:t>
            </a:r>
            <a:r>
              <a:rPr lang="en-US" altLang="zh-CN" sz="2400" b="1"/>
              <a:t>.</a:t>
            </a:r>
            <a:endParaRPr lang="en-US" altLang="zh-CN" sz="2400" b="1"/>
          </a:p>
        </p:txBody>
      </p:sp>
      <p:sp>
        <p:nvSpPr>
          <p:cNvPr id="80900" name="Text Box 4"/>
          <p:cNvSpPr txBox="1"/>
          <p:nvPr/>
        </p:nvSpPr>
        <p:spPr>
          <a:xfrm>
            <a:off x="609600" y="1631950"/>
            <a:ext cx="7848600" cy="82232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049655" lvl="0" indent="-1049655" eaLnBrk="1" hangingPunct="1">
              <a:spcBef>
                <a:spcPct val="50000"/>
              </a:spcBef>
              <a:buNone/>
            </a:pPr>
            <a:r>
              <a:rPr lang="en-US" altLang="zh-CN" sz="2400" b="1"/>
              <a:t>Rule 2:  If </a:t>
            </a:r>
            <a:r>
              <a:rPr lang="en-US" altLang="zh-CN" sz="2000" b="1">
                <a:solidFill>
                  <a:schemeClr val="hlink"/>
                </a:solidFill>
                <a:latin typeface="Arial" panose="020B0604020202020204" pitchFamily="34" charset="0"/>
              </a:rPr>
              <a:t>Tree-&gt;Right</a:t>
            </a:r>
            <a:r>
              <a:rPr lang="en-US" altLang="zh-CN" sz="2400" b="1"/>
              <a:t> is null, replace it with a pointer to the inorder </a:t>
            </a:r>
            <a:r>
              <a:rPr lang="en-US" altLang="zh-CN" sz="2400" b="1">
                <a:solidFill>
                  <a:schemeClr val="hlink"/>
                </a:solidFill>
              </a:rPr>
              <a:t>successor</a:t>
            </a:r>
            <a:r>
              <a:rPr lang="en-US" altLang="zh-CN" sz="2400" b="1"/>
              <a:t> of </a:t>
            </a:r>
            <a:r>
              <a:rPr lang="en-US" altLang="zh-CN" sz="2000" b="1">
                <a:latin typeface="Arial" panose="020B0604020202020204" pitchFamily="34" charset="0"/>
              </a:rPr>
              <a:t>Tree</a:t>
            </a:r>
            <a:r>
              <a:rPr lang="en-US" altLang="zh-CN" sz="2400" b="1"/>
              <a:t>.</a:t>
            </a:r>
            <a:endParaRPr lang="en-US" altLang="zh-CN" sz="2400" b="1"/>
          </a:p>
        </p:txBody>
      </p:sp>
      <p:sp>
        <p:nvSpPr>
          <p:cNvPr id="80901" name="Text Box 5"/>
          <p:cNvSpPr txBox="1"/>
          <p:nvPr/>
        </p:nvSpPr>
        <p:spPr>
          <a:xfrm>
            <a:off x="609600" y="2546350"/>
            <a:ext cx="7848600" cy="118745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049655" lvl="0" indent="-1049655" eaLnBrk="1" hangingPunct="1">
              <a:spcBef>
                <a:spcPct val="50000"/>
              </a:spcBef>
              <a:buNone/>
            </a:pPr>
            <a:r>
              <a:rPr lang="en-US" altLang="zh-CN" sz="2400" b="1"/>
              <a:t>Rule 3:  There must not be any loose threads.  Therefore a threaded binary tree must have a </a:t>
            </a:r>
            <a:r>
              <a:rPr lang="en-US" altLang="zh-CN" sz="2400" b="1">
                <a:solidFill>
                  <a:schemeClr val="accent1"/>
                </a:solidFill>
              </a:rPr>
              <a:t>head node</a:t>
            </a:r>
            <a:r>
              <a:rPr lang="en-US" altLang="zh-CN" sz="2400" b="1"/>
              <a:t> of which the left child points to the root node.</a:t>
            </a:r>
            <a:endParaRPr lang="en-US" altLang="zh-CN" sz="2400" b="1"/>
          </a:p>
        </p:txBody>
      </p:sp>
      <p:grpSp>
        <p:nvGrpSpPr>
          <p:cNvPr id="80902" name="Group 6"/>
          <p:cNvGrpSpPr/>
          <p:nvPr/>
        </p:nvGrpSpPr>
        <p:grpSpPr>
          <a:xfrm>
            <a:off x="533400" y="3841750"/>
            <a:ext cx="8077200" cy="2971800"/>
            <a:chOff x="2304" y="240"/>
            <a:chExt cx="3216" cy="2160"/>
          </a:xfrm>
        </p:grpSpPr>
        <p:sp>
          <p:nvSpPr>
            <p:cNvPr id="68615" name="AutoShape 7"/>
            <p:cNvSpPr/>
            <p:nvPr/>
          </p:nvSpPr>
          <p:spPr>
            <a:xfrm>
              <a:off x="2304" y="240"/>
              <a:ext cx="3207" cy="2160"/>
            </a:xfrm>
            <a:prstGeom prst="foldedCorner">
              <a:avLst>
                <a:gd name="adj" fmla="val 12500"/>
              </a:avLst>
            </a:prstGeom>
            <a:solidFill>
              <a:srgbClr val="FFFFFF"/>
            </a:solidFill>
            <a:ln w="1905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68616" name="Text Box 8"/>
            <p:cNvSpPr txBox="1"/>
            <p:nvPr/>
          </p:nvSpPr>
          <p:spPr>
            <a:xfrm>
              <a:off x="2304" y="240"/>
              <a:ext cx="3216" cy="206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292100" lvl="0" indent="-292100" eaLnBrk="1" hangingPunct="1">
                <a:spcBef>
                  <a:spcPct val="0"/>
                </a:spcBef>
                <a:buNone/>
              </a:pPr>
              <a:r>
                <a:rPr lang="en-US" altLang="zh-CN" sz="2000" b="1">
                  <a:latin typeface="Arial" panose="020B0604020202020204" pitchFamily="34" charset="0"/>
                </a:rPr>
                <a:t>typedef  struct  ThreadedTreeNode  *PtrToThreadedNode;</a:t>
              </a:r>
              <a:endParaRPr lang="en-US" altLang="zh-CN" sz="2000" b="1">
                <a:latin typeface="Arial" panose="020B0604020202020204" pitchFamily="34" charset="0"/>
              </a:endParaRPr>
            </a:p>
            <a:p>
              <a:pPr marL="292100" lvl="0" indent="-292100" eaLnBrk="1" hangingPunct="1">
                <a:spcBef>
                  <a:spcPct val="0"/>
                </a:spcBef>
                <a:buNone/>
              </a:pPr>
              <a:r>
                <a:rPr lang="en-US" altLang="zh-CN" sz="2000" b="1">
                  <a:latin typeface="Arial" panose="020B0604020202020204" pitchFamily="34" charset="0"/>
                </a:rPr>
                <a:t>typedef  PtrToThreadedNode  ThreadedTree;</a:t>
              </a:r>
              <a:endParaRPr lang="en-US" altLang="zh-CN" sz="2000" b="1">
                <a:latin typeface="Arial" panose="020B0604020202020204" pitchFamily="34" charset="0"/>
              </a:endParaRPr>
            </a:p>
            <a:p>
              <a:pPr marL="292100" lvl="0" indent="-292100" eaLnBrk="1" hangingPunct="1">
                <a:spcBef>
                  <a:spcPct val="0"/>
                </a:spcBef>
                <a:buNone/>
              </a:pPr>
              <a:r>
                <a:rPr lang="en-US" altLang="zh-CN" sz="2000" b="1">
                  <a:latin typeface="Arial" panose="020B0604020202020204" pitchFamily="34" charset="0"/>
                </a:rPr>
                <a:t>struct  ThreadedTreeNode {</a:t>
              </a:r>
              <a:endParaRPr lang="en-US" altLang="zh-CN" sz="2000" b="1">
                <a:latin typeface="Arial" panose="020B0604020202020204" pitchFamily="34" charset="0"/>
              </a:endParaRPr>
            </a:p>
            <a:p>
              <a:pPr marL="292100" lvl="0" indent="-29210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int</a:t>
              </a:r>
              <a:r>
                <a:rPr lang="en-US" altLang="zh-CN" sz="2000" b="1">
                  <a:latin typeface="Arial" panose="020B0604020202020204" pitchFamily="34" charset="0"/>
                </a:rPr>
                <a:t>           		LeftThread;   </a:t>
              </a:r>
              <a:r>
                <a:rPr lang="en-US" altLang="zh-CN" sz="2000" b="1">
                  <a:solidFill>
                    <a:schemeClr val="accent1"/>
                  </a:solidFill>
                  <a:latin typeface="Arial" panose="020B0604020202020204" pitchFamily="34" charset="0"/>
                </a:rPr>
                <a:t>/* if it is TRUE, then Left */</a:t>
              </a:r>
              <a:endParaRPr lang="en-US" altLang="zh-CN" sz="2000" b="1">
                <a:latin typeface="Arial" panose="020B0604020202020204" pitchFamily="34" charset="0"/>
              </a:endParaRPr>
            </a:p>
            <a:p>
              <a:pPr marL="292100" lvl="0" indent="-292100" eaLnBrk="1" hangingPunct="1">
                <a:spcBef>
                  <a:spcPct val="0"/>
                </a:spcBef>
                <a:buNone/>
              </a:pPr>
              <a:r>
                <a:rPr lang="en-US" altLang="zh-CN" sz="2000" b="1">
                  <a:latin typeface="Arial" panose="020B0604020202020204" pitchFamily="34" charset="0"/>
                </a:rPr>
                <a:t>       ThreadedTree  	Left;      </a:t>
              </a:r>
              <a:r>
                <a:rPr lang="en-US" altLang="zh-CN" sz="2000" b="1">
                  <a:solidFill>
                    <a:schemeClr val="accent1"/>
                  </a:solidFill>
                  <a:latin typeface="Arial" panose="020B0604020202020204" pitchFamily="34" charset="0"/>
                </a:rPr>
                <a:t>/* is a thread, not a child ptr.   */</a:t>
              </a:r>
              <a:endParaRPr lang="en-US" altLang="zh-CN" sz="2000" b="1">
                <a:latin typeface="Arial" panose="020B0604020202020204" pitchFamily="34" charset="0"/>
              </a:endParaRPr>
            </a:p>
            <a:p>
              <a:pPr marL="292100" lvl="0" indent="-292100" eaLnBrk="1" hangingPunct="1">
                <a:spcBef>
                  <a:spcPct val="0"/>
                </a:spcBef>
                <a:buNone/>
              </a:pPr>
              <a:r>
                <a:rPr lang="en-US" altLang="zh-CN" sz="2000" b="1">
                  <a:latin typeface="Arial" panose="020B0604020202020204" pitchFamily="34" charset="0"/>
                </a:rPr>
                <a:t>       ElementType	Element;</a:t>
              </a:r>
              <a:endParaRPr lang="en-US" altLang="zh-CN" sz="2000" b="1">
                <a:latin typeface="Arial" panose="020B0604020202020204" pitchFamily="34" charset="0"/>
              </a:endParaRPr>
            </a:p>
            <a:p>
              <a:pPr marL="292100" lvl="0" indent="-29210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int</a:t>
              </a:r>
              <a:r>
                <a:rPr lang="en-US" altLang="zh-CN" sz="2000" b="1">
                  <a:latin typeface="Arial" panose="020B0604020202020204" pitchFamily="34" charset="0"/>
                </a:rPr>
                <a:t>           		RightThread; </a:t>
              </a:r>
              <a:r>
                <a:rPr lang="en-US" altLang="zh-CN" sz="2000" b="1">
                  <a:solidFill>
                    <a:schemeClr val="accent1"/>
                  </a:solidFill>
                  <a:latin typeface="Arial" panose="020B0604020202020204" pitchFamily="34" charset="0"/>
                </a:rPr>
                <a:t>/* if it is TRUE, then Right */</a:t>
              </a:r>
              <a:endParaRPr lang="en-US" altLang="zh-CN" sz="2000" b="1">
                <a:latin typeface="Arial" panose="020B0604020202020204" pitchFamily="34" charset="0"/>
              </a:endParaRPr>
            </a:p>
            <a:p>
              <a:pPr marL="292100" lvl="0" indent="-292100" eaLnBrk="1" hangingPunct="1">
                <a:spcBef>
                  <a:spcPct val="0"/>
                </a:spcBef>
                <a:buNone/>
              </a:pPr>
              <a:r>
                <a:rPr lang="en-US" altLang="zh-CN" sz="2000" b="1">
                  <a:latin typeface="Arial" panose="020B0604020202020204" pitchFamily="34" charset="0"/>
                </a:rPr>
                <a:t>       ThreadedTree  	Right;    </a:t>
              </a:r>
              <a:r>
                <a:rPr lang="en-US" altLang="zh-CN" sz="2000" b="1">
                  <a:solidFill>
                    <a:schemeClr val="accent1"/>
                  </a:solidFill>
                  <a:latin typeface="Arial" panose="020B0604020202020204" pitchFamily="34" charset="0"/>
                </a:rPr>
                <a:t>/* is a thread, not a child ptr.   */</a:t>
              </a:r>
              <a:endParaRPr lang="en-US" altLang="zh-CN" sz="2000" b="1">
                <a:latin typeface="Arial" panose="020B0604020202020204" pitchFamily="34" charset="0"/>
              </a:endParaRPr>
            </a:p>
            <a:p>
              <a:pPr marL="292100" lvl="0" indent="-292100" eaLnBrk="1" hangingPunct="1">
                <a:spcBef>
                  <a:spcPct val="0"/>
                </a:spcBef>
                <a:buNone/>
              </a:pPr>
              <a:r>
                <a:rPr lang="en-US" altLang="zh-CN" sz="2000" b="1">
                  <a:latin typeface="Arial" panose="020B0604020202020204" pitchFamily="34" charset="0"/>
                </a:rPr>
                <a:t>}</a:t>
              </a:r>
              <a:r>
                <a:rPr lang="zh-CN" altLang="en-US" sz="2000" b="1">
                  <a:latin typeface="Arial" panose="020B0604020202020204" pitchFamily="34" charset="0"/>
                </a:rPr>
                <a:t>；</a:t>
              </a:r>
              <a:endParaRPr lang="zh-CN" altLang="en-US" sz="2000" b="1">
                <a:latin typeface="Arial" panose="020B0604020202020204" pitchFamily="34" charset="0"/>
              </a:endParaRPr>
            </a:p>
          </p:txBody>
        </p:sp>
      </p:grpSp>
      <p:sp>
        <p:nvSpPr>
          <p:cNvPr id="80906" name="Text Box 10"/>
          <p:cNvSpPr txBox="1"/>
          <p:nvPr/>
        </p:nvSpPr>
        <p:spPr>
          <a:xfrm>
            <a:off x="323850" y="188913"/>
            <a:ext cx="489585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sym typeface="Wingdings" panose="05000000000000000000" pitchFamily="2" charset="2"/>
              </a:rPr>
              <a:t></a:t>
            </a:r>
            <a:r>
              <a:rPr lang="en-US" altLang="zh-CN" sz="2400" b="1">
                <a:sym typeface="Wingdings" panose="05000000000000000000" pitchFamily="2" charset="2"/>
              </a:rPr>
              <a:t>  Inorder Threaded Binary Trees</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0899"/>
                                        </p:tgtEl>
                                        <p:attrNameLst>
                                          <p:attrName>style.visibility</p:attrName>
                                        </p:attrNameLst>
                                      </p:cBhvr>
                                      <p:to>
                                        <p:strVal val="visible"/>
                                      </p:to>
                                    </p:set>
                                    <p:animEffect transition="in" filter="wipe(left)">
                                      <p:cBhvr>
                                        <p:cTn id="7" dur="500"/>
                                        <p:tgtEl>
                                          <p:spTgt spid="80899"/>
                                        </p:tgtEl>
                                      </p:cBhvr>
                                    </p:animEffect>
                                  </p:childTnLst>
                                  <p:subTnLst>
                                    <p:audio>
                                      <p:cMediaNode>
                                        <p:cTn display="0" masterRel="sameClick">
                                          <p:stCondLst>
                                            <p:cond evt="begin" delay="0">
                                              <p:tn val="5"/>
                                            </p:cond>
                                          </p:stCondLst>
                                          <p:endCondLst>
                                            <p:cond evt="onStopAudio" delay="0">
                                              <p:tgtEl>
                                                <p:sldTgt/>
                                              </p:tgtEl>
                                            </p:cond>
                                          </p:endCondLst>
                                        </p:cTn>
                                        <p:tgtEl>
                                          <p:sndTgt r:embed="rId1" name="CASHREG.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900"/>
                                        </p:tgtEl>
                                        <p:attrNameLst>
                                          <p:attrName>style.visibility</p:attrName>
                                        </p:attrNameLst>
                                      </p:cBhvr>
                                      <p:to>
                                        <p:strVal val="visible"/>
                                      </p:to>
                                    </p:set>
                                    <p:animEffect transition="in" filter="wipe(left)">
                                      <p:cBhvr>
                                        <p:cTn id="12" dur="500"/>
                                        <p:tgtEl>
                                          <p:spTgt spid="80900"/>
                                        </p:tgtEl>
                                      </p:cBhvr>
                                    </p:animEffect>
                                  </p:childTnLst>
                                  <p:subTnLst>
                                    <p:audio>
                                      <p:cMediaNode>
                                        <p:cTn display="0" masterRel="sameClick">
                                          <p:stCondLst>
                                            <p:cond evt="begin" delay="0">
                                              <p:tn val="10"/>
                                            </p:cond>
                                          </p:stCondLst>
                                          <p:endCondLst>
                                            <p:cond evt="onStopAudio" delay="0">
                                              <p:tgtEl>
                                                <p:sldTgt/>
                                              </p:tgtEl>
                                            </p:cond>
                                          </p:endCondLst>
                                        </p:cTn>
                                        <p:tgtEl>
                                          <p:sndTgt r:embed="rId1" name="CASHREG.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901"/>
                                        </p:tgtEl>
                                        <p:attrNameLst>
                                          <p:attrName>style.visibility</p:attrName>
                                        </p:attrNameLst>
                                      </p:cBhvr>
                                      <p:to>
                                        <p:strVal val="visible"/>
                                      </p:to>
                                    </p:set>
                                    <p:animEffect transition="in" filter="wipe(left)">
                                      <p:cBhvr>
                                        <p:cTn id="17" dur="500"/>
                                        <p:tgtEl>
                                          <p:spTgt spid="80901"/>
                                        </p:tgtEl>
                                      </p:cBhvr>
                                    </p:animEffect>
                                  </p:childTnLst>
                                  <p:subTnLst>
                                    <p:audio>
                                      <p:cMediaNode>
                                        <p:cTn display="0" masterRel="sameClick">
                                          <p:stCondLst>
                                            <p:cond evt="begin" delay="0">
                                              <p:tn val="15"/>
                                            </p:cond>
                                          </p:stCondLst>
                                          <p:endCondLst>
                                            <p:cond evt="onStopAudio" delay="0">
                                              <p:tgtEl>
                                                <p:sldTgt/>
                                              </p:tgtEl>
                                            </p:cond>
                                          </p:endCondLst>
                                        </p:cTn>
                                        <p:tgtEl>
                                          <p:sndTgt r:embed="rId1" name="CASHREG.WAV"/>
                                        </p:tgtEl>
                                      </p:cMediaNode>
                                    </p:audio>
                                  </p:subTnLst>
                                </p:cTn>
                              </p:par>
                            </p:childTnLst>
                          </p:cTn>
                        </p:par>
                      </p:childTnLst>
                    </p:cTn>
                  </p:par>
                  <p:par>
                    <p:cTn id="18" fill="hold">
                      <p:stCondLst>
                        <p:cond delay="indefinite"/>
                      </p:stCondLst>
                      <p:childTnLst>
                        <p:par>
                          <p:cTn id="19" fill="hold">
                            <p:stCondLst>
                              <p:cond delay="0"/>
                            </p:stCondLst>
                            <p:childTnLst>
                              <p:par>
                                <p:cTn id="20" presetID="18" presetClass="entr" presetSubtype="6" fill="hold" nodeType="clickEffect">
                                  <p:stCondLst>
                                    <p:cond delay="0"/>
                                  </p:stCondLst>
                                  <p:childTnLst>
                                    <p:set>
                                      <p:cBhvr>
                                        <p:cTn id="21" dur="1" fill="hold">
                                          <p:stCondLst>
                                            <p:cond delay="0"/>
                                          </p:stCondLst>
                                        </p:cTn>
                                        <p:tgtEl>
                                          <p:spTgt spid="80902"/>
                                        </p:tgtEl>
                                        <p:attrNameLst>
                                          <p:attrName>style.visibility</p:attrName>
                                        </p:attrNameLst>
                                      </p:cBhvr>
                                      <p:to>
                                        <p:strVal val="visible"/>
                                      </p:to>
                                    </p:set>
                                    <p:animEffect transition="in" filter="strips(downRight)">
                                      <p:cBhvr>
                                        <p:cTn id="22" dur="500"/>
                                        <p:tgtEl>
                                          <p:spTgt spid="80902"/>
                                        </p:tgtEl>
                                      </p:cBhvr>
                                    </p:animEffect>
                                  </p:childTnLst>
                                  <p:subTnLst>
                                    <p:audio>
                                      <p:cMediaNode>
                                        <p:cTn display="0" masterRel="sameClick">
                                          <p:stCondLst>
                                            <p:cond evt="begin" delay="0">
                                              <p:tn val="20"/>
                                            </p:cond>
                                          </p:stCondLst>
                                          <p:endCondLst>
                                            <p:cond evt="onStopAudio" delay="0">
                                              <p:tgtEl>
                                                <p:sldTgt/>
                                              </p:tgtEl>
                                            </p:cond>
                                          </p:endCondLst>
                                        </p:cTn>
                                        <p:tgtEl>
                                          <p:sndTgt r:embed="rId2" name="PROJCTOR.WAV"/>
                                        </p:tgtEl>
                                      </p:cMediaNode>
                                    </p:audio>
                                  </p:sub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80906"/>
                                        </p:tgtEl>
                                        <p:attrNameLst>
                                          <p:attrName>style.visibility</p:attrName>
                                        </p:attrNameLst>
                                      </p:cBhvr>
                                      <p:to>
                                        <p:strVal val="visible"/>
                                      </p:to>
                                    </p:set>
                                    <p:animEffect transition="in" filter="wipe(left)">
                                      <p:cBhvr>
                                        <p:cTn id="26" dur="500"/>
                                        <p:tgtEl>
                                          <p:spTgt spid="80906"/>
                                        </p:tgtEl>
                                      </p:cBhvr>
                                    </p:animEffect>
                                  </p:childTnLst>
                                  <p:subTnLst>
                                    <p:audio>
                                      <p:cMediaNode>
                                        <p:cTn display="0" masterRel="sameClick">
                                          <p:stCondLst>
                                            <p:cond evt="begin" delay="0">
                                              <p:tn val="24"/>
                                            </p:cond>
                                          </p:stCondLst>
                                          <p:endCondLst>
                                            <p:cond evt="onStopAudio" delay="0">
                                              <p:tgtEl>
                                                <p:sldTgt/>
                                              </p:tgtEl>
                                            </p:cond>
                                          </p:endCondLst>
                                        </p:cTn>
                                        <p:tgtEl>
                                          <p:sndTgt r:embed="rId1"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899" grpId="0"/>
      <p:bldP spid="80900" grpId="0"/>
      <p:bldP spid="80901" grpId="0"/>
      <p:bldP spid="8090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2" name="Text Box 4"/>
          <p:cNvSpPr txBox="1"/>
          <p:nvPr/>
        </p:nvSpPr>
        <p:spPr>
          <a:xfrm>
            <a:off x="304800" y="0"/>
            <a:ext cx="8229600"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ym typeface="Webdings" panose="05030102010509060703" pitchFamily="18" charset="2"/>
              </a:rPr>
              <a:t>§3  The Search Tree ADT -- Binary Search Trees</a:t>
            </a:r>
            <a:endParaRPr lang="en-US" altLang="zh-CN" sz="2400" b="1"/>
          </a:p>
        </p:txBody>
      </p:sp>
      <p:sp>
        <p:nvSpPr>
          <p:cNvPr id="83973" name="Text Box 5"/>
          <p:cNvSpPr txBox="1"/>
          <p:nvPr/>
        </p:nvSpPr>
        <p:spPr>
          <a:xfrm>
            <a:off x="457200" y="1143000"/>
            <a:ext cx="7924800" cy="28956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85775" lvl="0" indent="-485775" eaLnBrk="1" hangingPunct="1">
              <a:spcBef>
                <a:spcPct val="0"/>
              </a:spcBef>
              <a:buNone/>
            </a:pPr>
            <a:r>
              <a:rPr lang="en-US" altLang="zh-CN" sz="2400" b="1">
                <a:latin typeface="Arial" panose="020B0604020202020204" pitchFamily="34" charset="0"/>
              </a:rPr>
              <a:t>【Definition】</a:t>
            </a:r>
            <a:r>
              <a:rPr lang="en-US" altLang="zh-CN" sz="2000" b="1">
                <a:latin typeface="Arial" panose="020B0604020202020204" pitchFamily="34" charset="0"/>
              </a:rPr>
              <a:t>A </a:t>
            </a:r>
            <a:r>
              <a:rPr lang="en-US" altLang="zh-CN" sz="2000" b="1">
                <a:solidFill>
                  <a:schemeClr val="hlink"/>
                </a:solidFill>
                <a:latin typeface="Arial" panose="020B0604020202020204" pitchFamily="34" charset="0"/>
              </a:rPr>
              <a:t>binary search tree</a:t>
            </a:r>
            <a:r>
              <a:rPr lang="en-US" altLang="zh-CN" sz="2000" b="1">
                <a:latin typeface="Arial" panose="020B0604020202020204" pitchFamily="34" charset="0"/>
              </a:rPr>
              <a:t> is a binary tree.  It may be empty.  If it is not empty, it satisfies the following properties:</a:t>
            </a:r>
            <a:endParaRPr lang="en-US" altLang="zh-CN" sz="2000" b="1">
              <a:latin typeface="Arial" panose="020B0604020202020204" pitchFamily="34" charset="0"/>
            </a:endParaRPr>
          </a:p>
          <a:p>
            <a:pPr marL="485775" lvl="0" indent="-485775" eaLnBrk="1" hangingPunct="1">
              <a:spcBef>
                <a:spcPct val="0"/>
              </a:spcBef>
              <a:buNone/>
            </a:pPr>
            <a:r>
              <a:rPr lang="en-US" altLang="zh-CN" sz="2000" b="1">
                <a:latin typeface="Arial" panose="020B0604020202020204" pitchFamily="34" charset="0"/>
              </a:rPr>
              <a:t>(1)  Every node has a </a:t>
            </a:r>
            <a:r>
              <a:rPr lang="en-US" altLang="zh-CN" sz="2000" b="1">
                <a:solidFill>
                  <a:srgbClr val="FF0000"/>
                </a:solidFill>
                <a:latin typeface="Arial" panose="020B0604020202020204" pitchFamily="34" charset="0"/>
              </a:rPr>
              <a:t>key </a:t>
            </a:r>
            <a:r>
              <a:rPr lang="en-US" altLang="zh-CN" sz="2000" b="1">
                <a:latin typeface="Arial" panose="020B0604020202020204" pitchFamily="34" charset="0"/>
              </a:rPr>
              <a:t>which is an</a:t>
            </a:r>
            <a:r>
              <a:rPr lang="en-US" altLang="zh-CN" sz="2000" b="1">
                <a:solidFill>
                  <a:srgbClr val="FF0000"/>
                </a:solidFill>
                <a:latin typeface="Arial" panose="020B0604020202020204" pitchFamily="34" charset="0"/>
              </a:rPr>
              <a:t> integer</a:t>
            </a:r>
            <a:r>
              <a:rPr lang="en-US" altLang="zh-CN" sz="2000" b="1">
                <a:latin typeface="Arial" panose="020B0604020202020204" pitchFamily="34" charset="0"/>
              </a:rPr>
              <a:t>, and the keys are </a:t>
            </a:r>
            <a:r>
              <a:rPr lang="en-US" altLang="zh-CN" sz="2000" b="1">
                <a:solidFill>
                  <a:srgbClr val="FF0000"/>
                </a:solidFill>
                <a:latin typeface="Arial" panose="020B0604020202020204" pitchFamily="34" charset="0"/>
              </a:rPr>
              <a:t>distinct</a:t>
            </a:r>
            <a:r>
              <a:rPr lang="en-US" altLang="zh-CN" sz="2000" b="1">
                <a:latin typeface="Arial" panose="020B0604020202020204" pitchFamily="34" charset="0"/>
              </a:rPr>
              <a:t>.</a:t>
            </a:r>
            <a:endParaRPr lang="en-US" altLang="zh-CN" sz="2000" b="1">
              <a:latin typeface="Arial" panose="020B0604020202020204" pitchFamily="34" charset="0"/>
            </a:endParaRPr>
          </a:p>
          <a:p>
            <a:pPr marL="485775" lvl="0" indent="-485775" eaLnBrk="1" hangingPunct="1">
              <a:spcBef>
                <a:spcPct val="0"/>
              </a:spcBef>
              <a:buNone/>
            </a:pPr>
            <a:r>
              <a:rPr lang="en-US" altLang="zh-CN" sz="2000" b="1">
                <a:latin typeface="Arial" panose="020B0604020202020204" pitchFamily="34" charset="0"/>
              </a:rPr>
              <a:t>(2)  The keys in a nonempty </a:t>
            </a:r>
            <a:r>
              <a:rPr lang="en-US" altLang="zh-CN" sz="2000" b="1">
                <a:solidFill>
                  <a:srgbClr val="FF0000"/>
                </a:solidFill>
                <a:latin typeface="Arial" panose="020B0604020202020204" pitchFamily="34" charset="0"/>
              </a:rPr>
              <a:t>left</a:t>
            </a:r>
            <a:r>
              <a:rPr lang="en-US" altLang="zh-CN" sz="2000" b="1">
                <a:latin typeface="Arial" panose="020B0604020202020204" pitchFamily="34" charset="0"/>
              </a:rPr>
              <a:t> subtree must be </a:t>
            </a:r>
            <a:r>
              <a:rPr lang="en-US" altLang="zh-CN" sz="2000" b="1">
                <a:solidFill>
                  <a:srgbClr val="FF0000"/>
                </a:solidFill>
                <a:latin typeface="Arial" panose="020B0604020202020204" pitchFamily="34" charset="0"/>
              </a:rPr>
              <a:t>smaller</a:t>
            </a:r>
            <a:r>
              <a:rPr lang="en-US" altLang="zh-CN" sz="2000" b="1">
                <a:latin typeface="Arial" panose="020B0604020202020204" pitchFamily="34" charset="0"/>
              </a:rPr>
              <a:t> than the key in the root of the subtree.</a:t>
            </a:r>
            <a:endParaRPr lang="en-US" altLang="zh-CN" sz="2000" b="1">
              <a:latin typeface="Arial" panose="020B0604020202020204" pitchFamily="34" charset="0"/>
            </a:endParaRPr>
          </a:p>
          <a:p>
            <a:pPr marL="485775" lvl="0" indent="-485775" eaLnBrk="1" hangingPunct="1">
              <a:spcBef>
                <a:spcPct val="0"/>
              </a:spcBef>
              <a:buNone/>
            </a:pPr>
            <a:r>
              <a:rPr lang="en-US" altLang="zh-CN" sz="2000" b="1">
                <a:latin typeface="Arial" panose="020B0604020202020204" pitchFamily="34" charset="0"/>
              </a:rPr>
              <a:t>(3)  The keys in a nonempty </a:t>
            </a:r>
            <a:r>
              <a:rPr lang="en-US" altLang="zh-CN" sz="2000" b="1">
                <a:solidFill>
                  <a:srgbClr val="FF0000"/>
                </a:solidFill>
                <a:latin typeface="Arial" panose="020B0604020202020204" pitchFamily="34" charset="0"/>
              </a:rPr>
              <a:t>right</a:t>
            </a:r>
            <a:r>
              <a:rPr lang="en-US" altLang="zh-CN" sz="2000" b="1">
                <a:latin typeface="Arial" panose="020B0604020202020204" pitchFamily="34" charset="0"/>
              </a:rPr>
              <a:t> subtree must be </a:t>
            </a:r>
            <a:r>
              <a:rPr lang="en-US" altLang="zh-CN" sz="2000" b="1">
                <a:solidFill>
                  <a:srgbClr val="FF0000"/>
                </a:solidFill>
                <a:latin typeface="Arial" panose="020B0604020202020204" pitchFamily="34" charset="0"/>
              </a:rPr>
              <a:t>larger</a:t>
            </a:r>
            <a:r>
              <a:rPr lang="en-US" altLang="zh-CN" sz="2000" b="1">
                <a:latin typeface="Arial" panose="020B0604020202020204" pitchFamily="34" charset="0"/>
              </a:rPr>
              <a:t> than the key in the root of the subtree.</a:t>
            </a:r>
            <a:endParaRPr lang="en-US" altLang="zh-CN" sz="2000" b="1">
              <a:latin typeface="Arial" panose="020B0604020202020204" pitchFamily="34" charset="0"/>
            </a:endParaRPr>
          </a:p>
          <a:p>
            <a:pPr marL="485775" lvl="0" indent="-485775" eaLnBrk="1" hangingPunct="1">
              <a:spcBef>
                <a:spcPct val="0"/>
              </a:spcBef>
              <a:buNone/>
            </a:pPr>
            <a:r>
              <a:rPr lang="en-US" altLang="zh-CN" sz="2000" b="1">
                <a:latin typeface="Arial" panose="020B0604020202020204" pitchFamily="34" charset="0"/>
              </a:rPr>
              <a:t>(4)  The left and right subtrees are also binary search trees.</a:t>
            </a:r>
            <a:endParaRPr lang="en-US" altLang="zh-CN" sz="2000" b="1">
              <a:latin typeface="Arial" panose="020B0604020202020204" pitchFamily="34" charset="0"/>
            </a:endParaRPr>
          </a:p>
        </p:txBody>
      </p:sp>
      <p:grpSp>
        <p:nvGrpSpPr>
          <p:cNvPr id="83974" name="Group 6"/>
          <p:cNvGrpSpPr/>
          <p:nvPr/>
        </p:nvGrpSpPr>
        <p:grpSpPr>
          <a:xfrm>
            <a:off x="762000" y="4191000"/>
            <a:ext cx="1905000" cy="1600200"/>
            <a:chOff x="624" y="2784"/>
            <a:chExt cx="1200" cy="1008"/>
          </a:xfrm>
        </p:grpSpPr>
        <p:sp>
          <p:nvSpPr>
            <p:cNvPr id="70689" name="Oval 7"/>
            <p:cNvSpPr/>
            <p:nvPr/>
          </p:nvSpPr>
          <p:spPr>
            <a:xfrm>
              <a:off x="1296" y="2784"/>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30</a:t>
              </a:r>
              <a:endParaRPr lang="en-US" altLang="zh-CN" sz="2400" b="1"/>
            </a:p>
          </p:txBody>
        </p:sp>
        <p:sp>
          <p:nvSpPr>
            <p:cNvPr id="70690" name="Oval 8"/>
            <p:cNvSpPr/>
            <p:nvPr/>
          </p:nvSpPr>
          <p:spPr>
            <a:xfrm>
              <a:off x="912" y="316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a:t>
              </a:r>
              <a:endParaRPr lang="en-US" altLang="zh-CN" sz="2400" b="1"/>
            </a:p>
          </p:txBody>
        </p:sp>
        <p:sp>
          <p:nvSpPr>
            <p:cNvPr id="70691" name="Oval 9"/>
            <p:cNvSpPr/>
            <p:nvPr/>
          </p:nvSpPr>
          <p:spPr>
            <a:xfrm>
              <a:off x="624" y="355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a:t>
              </a:r>
              <a:endParaRPr lang="en-US" altLang="zh-CN" sz="2400" b="1"/>
            </a:p>
          </p:txBody>
        </p:sp>
        <p:sp>
          <p:nvSpPr>
            <p:cNvPr id="70692" name="Line 10"/>
            <p:cNvSpPr/>
            <p:nvPr/>
          </p:nvSpPr>
          <p:spPr>
            <a:xfrm flipH="1">
              <a:off x="793" y="3386"/>
              <a:ext cx="190" cy="190"/>
            </a:xfrm>
            <a:prstGeom prst="line">
              <a:avLst/>
            </a:prstGeom>
            <a:ln w="25400" cap="flat" cmpd="sng">
              <a:solidFill>
                <a:schemeClr val="tx1"/>
              </a:solidFill>
              <a:prstDash val="solid"/>
              <a:headEnd type="none" w="med" len="med"/>
              <a:tailEnd type="none" w="med" len="med"/>
            </a:ln>
          </p:spPr>
        </p:sp>
        <p:sp>
          <p:nvSpPr>
            <p:cNvPr id="70693" name="Line 11"/>
            <p:cNvSpPr/>
            <p:nvPr/>
          </p:nvSpPr>
          <p:spPr>
            <a:xfrm flipH="1">
              <a:off x="1078" y="2976"/>
              <a:ext cx="218" cy="214"/>
            </a:xfrm>
            <a:prstGeom prst="line">
              <a:avLst/>
            </a:prstGeom>
            <a:ln w="25400" cap="flat" cmpd="sng">
              <a:solidFill>
                <a:schemeClr val="tx1"/>
              </a:solidFill>
              <a:prstDash val="solid"/>
              <a:headEnd type="none" w="med" len="med"/>
              <a:tailEnd type="none" w="med" len="med"/>
            </a:ln>
          </p:spPr>
        </p:sp>
        <p:sp>
          <p:nvSpPr>
            <p:cNvPr id="70694" name="Oval 12"/>
            <p:cNvSpPr/>
            <p:nvPr/>
          </p:nvSpPr>
          <p:spPr>
            <a:xfrm flipH="1">
              <a:off x="1584" y="316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40</a:t>
              </a:r>
              <a:endParaRPr lang="en-US" altLang="zh-CN" sz="2400" b="1"/>
            </a:p>
          </p:txBody>
        </p:sp>
        <p:sp>
          <p:nvSpPr>
            <p:cNvPr id="70695" name="Line 13"/>
            <p:cNvSpPr/>
            <p:nvPr/>
          </p:nvSpPr>
          <p:spPr>
            <a:xfrm>
              <a:off x="1509" y="2976"/>
              <a:ext cx="190" cy="190"/>
            </a:xfrm>
            <a:prstGeom prst="line">
              <a:avLst/>
            </a:prstGeom>
            <a:ln w="25400" cap="flat" cmpd="sng">
              <a:solidFill>
                <a:schemeClr val="tx1"/>
              </a:solidFill>
              <a:prstDash val="solid"/>
              <a:headEnd type="none" w="med" len="med"/>
              <a:tailEnd type="none" w="med" len="med"/>
            </a:ln>
          </p:spPr>
        </p:sp>
      </p:grpSp>
      <p:grpSp>
        <p:nvGrpSpPr>
          <p:cNvPr id="83982" name="Group 14"/>
          <p:cNvGrpSpPr/>
          <p:nvPr/>
        </p:nvGrpSpPr>
        <p:grpSpPr>
          <a:xfrm>
            <a:off x="6096000" y="4267200"/>
            <a:ext cx="2247900" cy="1600200"/>
            <a:chOff x="720" y="2880"/>
            <a:chExt cx="1416" cy="1008"/>
          </a:xfrm>
        </p:grpSpPr>
        <p:sp>
          <p:nvSpPr>
            <p:cNvPr id="70677" name="Oval 15"/>
            <p:cNvSpPr/>
            <p:nvPr/>
          </p:nvSpPr>
          <p:spPr>
            <a:xfrm>
              <a:off x="1392" y="2880"/>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20</a:t>
              </a:r>
              <a:endParaRPr lang="en-US" altLang="zh-CN" sz="2400" b="1"/>
            </a:p>
          </p:txBody>
        </p:sp>
        <p:sp>
          <p:nvSpPr>
            <p:cNvPr id="70678" name="Oval 16"/>
            <p:cNvSpPr/>
            <p:nvPr/>
          </p:nvSpPr>
          <p:spPr>
            <a:xfrm>
              <a:off x="1008" y="3264"/>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15</a:t>
              </a:r>
              <a:endParaRPr lang="en-US" altLang="zh-CN" sz="2400" b="1"/>
            </a:p>
          </p:txBody>
        </p:sp>
        <p:sp>
          <p:nvSpPr>
            <p:cNvPr id="70679" name="Oval 17"/>
            <p:cNvSpPr/>
            <p:nvPr/>
          </p:nvSpPr>
          <p:spPr>
            <a:xfrm>
              <a:off x="720" y="364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12</a:t>
              </a:r>
              <a:endParaRPr lang="en-US" altLang="zh-CN" sz="2400" b="1"/>
            </a:p>
          </p:txBody>
        </p:sp>
        <p:sp>
          <p:nvSpPr>
            <p:cNvPr id="70680" name="Line 18"/>
            <p:cNvSpPr/>
            <p:nvPr/>
          </p:nvSpPr>
          <p:spPr>
            <a:xfrm flipH="1">
              <a:off x="889" y="3482"/>
              <a:ext cx="190" cy="190"/>
            </a:xfrm>
            <a:prstGeom prst="line">
              <a:avLst/>
            </a:prstGeom>
            <a:ln w="25400" cap="flat" cmpd="sng">
              <a:solidFill>
                <a:schemeClr val="tx1"/>
              </a:solidFill>
              <a:prstDash val="solid"/>
              <a:headEnd type="none" w="med" len="med"/>
              <a:tailEnd type="none" w="med" len="med"/>
            </a:ln>
          </p:spPr>
        </p:sp>
        <p:sp>
          <p:nvSpPr>
            <p:cNvPr id="70681" name="Line 19"/>
            <p:cNvSpPr/>
            <p:nvPr/>
          </p:nvSpPr>
          <p:spPr>
            <a:xfrm flipH="1">
              <a:off x="1174" y="3072"/>
              <a:ext cx="218" cy="214"/>
            </a:xfrm>
            <a:prstGeom prst="line">
              <a:avLst/>
            </a:prstGeom>
            <a:ln w="25400" cap="flat" cmpd="sng">
              <a:solidFill>
                <a:schemeClr val="tx1"/>
              </a:solidFill>
              <a:prstDash val="solid"/>
              <a:headEnd type="none" w="med" len="med"/>
              <a:tailEnd type="none" w="med" len="med"/>
            </a:ln>
          </p:spPr>
        </p:sp>
        <p:sp>
          <p:nvSpPr>
            <p:cNvPr id="70682" name="Oval 20"/>
            <p:cNvSpPr/>
            <p:nvPr/>
          </p:nvSpPr>
          <p:spPr>
            <a:xfrm flipH="1">
              <a:off x="1680" y="3264"/>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25</a:t>
              </a:r>
              <a:endParaRPr lang="en-US" altLang="zh-CN" sz="2400" b="1"/>
            </a:p>
          </p:txBody>
        </p:sp>
        <p:sp>
          <p:nvSpPr>
            <p:cNvPr id="70683" name="Line 21"/>
            <p:cNvSpPr/>
            <p:nvPr/>
          </p:nvSpPr>
          <p:spPr>
            <a:xfrm>
              <a:off x="1605" y="3072"/>
              <a:ext cx="190" cy="190"/>
            </a:xfrm>
            <a:prstGeom prst="line">
              <a:avLst/>
            </a:prstGeom>
            <a:ln w="25400" cap="flat" cmpd="sng">
              <a:solidFill>
                <a:schemeClr val="tx1"/>
              </a:solidFill>
              <a:prstDash val="solid"/>
              <a:headEnd type="none" w="med" len="med"/>
              <a:tailEnd type="none" w="med" len="med"/>
            </a:ln>
          </p:spPr>
        </p:sp>
        <p:sp>
          <p:nvSpPr>
            <p:cNvPr id="70684" name="Oval 22"/>
            <p:cNvSpPr/>
            <p:nvPr/>
          </p:nvSpPr>
          <p:spPr>
            <a:xfrm flipH="1">
              <a:off x="1200" y="364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10</a:t>
              </a:r>
              <a:endParaRPr lang="en-US" altLang="zh-CN" sz="2400" b="1"/>
            </a:p>
          </p:txBody>
        </p:sp>
        <p:sp>
          <p:nvSpPr>
            <p:cNvPr id="70685" name="Line 23"/>
            <p:cNvSpPr/>
            <p:nvPr/>
          </p:nvSpPr>
          <p:spPr>
            <a:xfrm>
              <a:off x="1177" y="3482"/>
              <a:ext cx="145" cy="168"/>
            </a:xfrm>
            <a:prstGeom prst="line">
              <a:avLst/>
            </a:prstGeom>
            <a:ln w="25400" cap="flat" cmpd="sng">
              <a:solidFill>
                <a:schemeClr val="tx1"/>
              </a:solidFill>
              <a:prstDash val="solid"/>
              <a:headEnd type="none" w="med" len="med"/>
              <a:tailEnd type="none" w="med" len="med"/>
            </a:ln>
          </p:spPr>
        </p:sp>
        <p:grpSp>
          <p:nvGrpSpPr>
            <p:cNvPr id="70686" name="Group 24"/>
            <p:cNvGrpSpPr/>
            <p:nvPr/>
          </p:nvGrpSpPr>
          <p:grpSpPr>
            <a:xfrm>
              <a:off x="1873" y="3460"/>
              <a:ext cx="263" cy="406"/>
              <a:chOff x="1801" y="3386"/>
              <a:chExt cx="263" cy="406"/>
            </a:xfrm>
          </p:grpSpPr>
          <p:sp>
            <p:nvSpPr>
              <p:cNvPr id="70687" name="Oval 25"/>
              <p:cNvSpPr/>
              <p:nvPr/>
            </p:nvSpPr>
            <p:spPr>
              <a:xfrm flipH="1">
                <a:off x="1824" y="355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22</a:t>
                </a:r>
                <a:endParaRPr lang="en-US" altLang="zh-CN" sz="2400" b="1"/>
              </a:p>
            </p:txBody>
          </p:sp>
          <p:sp>
            <p:nvSpPr>
              <p:cNvPr id="70688" name="Line 26"/>
              <p:cNvSpPr/>
              <p:nvPr/>
            </p:nvSpPr>
            <p:spPr>
              <a:xfrm>
                <a:off x="1801" y="3386"/>
                <a:ext cx="145" cy="168"/>
              </a:xfrm>
              <a:prstGeom prst="line">
                <a:avLst/>
              </a:prstGeom>
              <a:ln w="25400" cap="flat" cmpd="sng">
                <a:solidFill>
                  <a:schemeClr val="tx1"/>
                </a:solidFill>
                <a:prstDash val="solid"/>
                <a:headEnd type="none" w="med" len="med"/>
                <a:tailEnd type="none" w="med" len="med"/>
              </a:ln>
            </p:spPr>
          </p:sp>
        </p:grpSp>
      </p:grpSp>
      <p:grpSp>
        <p:nvGrpSpPr>
          <p:cNvPr id="83995" name="Group 27"/>
          <p:cNvGrpSpPr/>
          <p:nvPr/>
        </p:nvGrpSpPr>
        <p:grpSpPr>
          <a:xfrm>
            <a:off x="3657600" y="4267200"/>
            <a:ext cx="1412875" cy="1566863"/>
            <a:chOff x="2446" y="2901"/>
            <a:chExt cx="890" cy="987"/>
          </a:xfrm>
        </p:grpSpPr>
        <p:sp>
          <p:nvSpPr>
            <p:cNvPr id="70670" name="Oval 28"/>
            <p:cNvSpPr/>
            <p:nvPr/>
          </p:nvSpPr>
          <p:spPr>
            <a:xfrm flipH="1">
              <a:off x="2446" y="2901"/>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60</a:t>
              </a:r>
              <a:endParaRPr lang="en-US" altLang="zh-CN" sz="2400" b="1"/>
            </a:p>
          </p:txBody>
        </p:sp>
        <p:sp>
          <p:nvSpPr>
            <p:cNvPr id="70671" name="Oval 29"/>
            <p:cNvSpPr/>
            <p:nvPr/>
          </p:nvSpPr>
          <p:spPr>
            <a:xfrm flipH="1">
              <a:off x="2808" y="3264"/>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70</a:t>
              </a:r>
              <a:endParaRPr lang="en-US" altLang="zh-CN" sz="2400" b="1"/>
            </a:p>
          </p:txBody>
        </p:sp>
        <p:sp>
          <p:nvSpPr>
            <p:cNvPr id="70672" name="Oval 30"/>
            <p:cNvSpPr/>
            <p:nvPr/>
          </p:nvSpPr>
          <p:spPr>
            <a:xfrm flipH="1">
              <a:off x="3096" y="364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80</a:t>
              </a:r>
              <a:endParaRPr lang="en-US" altLang="zh-CN" sz="2400" b="1"/>
            </a:p>
          </p:txBody>
        </p:sp>
        <p:sp>
          <p:nvSpPr>
            <p:cNvPr id="70673" name="Line 31"/>
            <p:cNvSpPr/>
            <p:nvPr/>
          </p:nvSpPr>
          <p:spPr>
            <a:xfrm>
              <a:off x="2977" y="3482"/>
              <a:ext cx="190" cy="190"/>
            </a:xfrm>
            <a:prstGeom prst="line">
              <a:avLst/>
            </a:prstGeom>
            <a:ln w="25400" cap="flat" cmpd="sng">
              <a:solidFill>
                <a:schemeClr val="tx1"/>
              </a:solidFill>
              <a:prstDash val="solid"/>
              <a:headEnd type="none" w="med" len="med"/>
              <a:tailEnd type="none" w="med" len="med"/>
            </a:ln>
          </p:spPr>
        </p:sp>
        <p:sp>
          <p:nvSpPr>
            <p:cNvPr id="70674" name="Line 32"/>
            <p:cNvSpPr/>
            <p:nvPr/>
          </p:nvSpPr>
          <p:spPr>
            <a:xfrm>
              <a:off x="2664" y="3072"/>
              <a:ext cx="218" cy="214"/>
            </a:xfrm>
            <a:prstGeom prst="line">
              <a:avLst/>
            </a:prstGeom>
            <a:ln w="25400" cap="flat" cmpd="sng">
              <a:solidFill>
                <a:schemeClr val="tx1"/>
              </a:solidFill>
              <a:prstDash val="solid"/>
              <a:headEnd type="none" w="med" len="med"/>
              <a:tailEnd type="none" w="med" len="med"/>
            </a:ln>
          </p:spPr>
        </p:sp>
        <p:sp>
          <p:nvSpPr>
            <p:cNvPr id="70675" name="Oval 33"/>
            <p:cNvSpPr/>
            <p:nvPr/>
          </p:nvSpPr>
          <p:spPr>
            <a:xfrm>
              <a:off x="2616" y="364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65</a:t>
              </a:r>
              <a:endParaRPr lang="en-US" altLang="zh-CN" sz="2400" b="1"/>
            </a:p>
          </p:txBody>
        </p:sp>
        <p:sp>
          <p:nvSpPr>
            <p:cNvPr id="70676" name="Line 34"/>
            <p:cNvSpPr/>
            <p:nvPr/>
          </p:nvSpPr>
          <p:spPr>
            <a:xfrm flipH="1">
              <a:off x="2734" y="3482"/>
              <a:ext cx="145" cy="168"/>
            </a:xfrm>
            <a:prstGeom prst="line">
              <a:avLst/>
            </a:prstGeom>
            <a:ln w="25400" cap="flat" cmpd="sng">
              <a:solidFill>
                <a:schemeClr val="tx1"/>
              </a:solidFill>
              <a:prstDash val="solid"/>
              <a:headEnd type="none" w="med" len="med"/>
              <a:tailEnd type="none" w="med" len="med"/>
            </a:ln>
          </p:spPr>
        </p:sp>
      </p:grpSp>
      <p:graphicFrame>
        <p:nvGraphicFramePr>
          <p:cNvPr id="84003" name="Object 35"/>
          <p:cNvGraphicFramePr>
            <a:graphicFrameLocks noChangeAspect="1"/>
          </p:cNvGraphicFramePr>
          <p:nvPr/>
        </p:nvGraphicFramePr>
        <p:xfrm>
          <a:off x="1752600" y="5410200"/>
          <a:ext cx="414338" cy="609600"/>
        </p:xfrm>
        <a:graphic>
          <a:graphicData uri="http://schemas.openxmlformats.org/presentationml/2006/ole">
            <mc:AlternateContent xmlns:mc="http://schemas.openxmlformats.org/markup-compatibility/2006">
              <mc:Choice xmlns:v="urn:schemas-microsoft-com:vml" Requires="v">
                <p:oleObj spid="_x0000_s3078" name="" r:id="rId1" imgW="9705975" imgH="14287500" progId="MS_ClipArt_Gallery.2">
                  <p:embed/>
                </p:oleObj>
              </mc:Choice>
              <mc:Fallback>
                <p:oleObj name="" r:id="rId1" imgW="9705975" imgH="14287500" progId="MS_ClipArt_Gallery.2">
                  <p:embed/>
                  <p:pic>
                    <p:nvPicPr>
                      <p:cNvPr id="0" name="图片 3077"/>
                      <p:cNvPicPr/>
                      <p:nvPr/>
                    </p:nvPicPr>
                    <p:blipFill>
                      <a:blip r:embed="rId2"/>
                      <a:stretch>
                        <a:fillRect/>
                      </a:stretch>
                    </p:blipFill>
                    <p:spPr>
                      <a:xfrm>
                        <a:off x="1752600" y="5410200"/>
                        <a:ext cx="414338" cy="609600"/>
                      </a:xfrm>
                      <a:prstGeom prst="rect">
                        <a:avLst/>
                      </a:prstGeom>
                      <a:noFill/>
                      <a:ln w="38100">
                        <a:noFill/>
                        <a:miter/>
                      </a:ln>
                    </p:spPr>
                  </p:pic>
                </p:oleObj>
              </mc:Fallback>
            </mc:AlternateContent>
          </a:graphicData>
        </a:graphic>
      </p:graphicFrame>
      <p:graphicFrame>
        <p:nvGraphicFramePr>
          <p:cNvPr id="84004" name="Object 36"/>
          <p:cNvGraphicFramePr>
            <a:graphicFrameLocks noChangeAspect="1"/>
          </p:cNvGraphicFramePr>
          <p:nvPr/>
        </p:nvGraphicFramePr>
        <p:xfrm>
          <a:off x="4724400" y="4267200"/>
          <a:ext cx="414338" cy="609600"/>
        </p:xfrm>
        <a:graphic>
          <a:graphicData uri="http://schemas.openxmlformats.org/presentationml/2006/ole">
            <mc:AlternateContent xmlns:mc="http://schemas.openxmlformats.org/markup-compatibility/2006">
              <mc:Choice xmlns:v="urn:schemas-microsoft-com:vml" Requires="v">
                <p:oleObj spid="_x0000_s3077" name="" r:id="rId3" imgW="9705975" imgH="14287500" progId="MS_ClipArt_Gallery.2">
                  <p:embed/>
                </p:oleObj>
              </mc:Choice>
              <mc:Fallback>
                <p:oleObj name="" r:id="rId3" imgW="9705975" imgH="14287500" progId="MS_ClipArt_Gallery.2">
                  <p:embed/>
                  <p:pic>
                    <p:nvPicPr>
                      <p:cNvPr id="0" name="图片 3076"/>
                      <p:cNvPicPr/>
                      <p:nvPr/>
                    </p:nvPicPr>
                    <p:blipFill>
                      <a:blip r:embed="rId2"/>
                      <a:stretch>
                        <a:fillRect/>
                      </a:stretch>
                    </p:blipFill>
                    <p:spPr>
                      <a:xfrm>
                        <a:off x="4724400" y="4267200"/>
                        <a:ext cx="414338" cy="609600"/>
                      </a:xfrm>
                      <a:prstGeom prst="rect">
                        <a:avLst/>
                      </a:prstGeom>
                      <a:noFill/>
                      <a:ln w="38100">
                        <a:noFill/>
                        <a:miter/>
                      </a:ln>
                    </p:spPr>
                  </p:pic>
                </p:oleObj>
              </mc:Fallback>
            </mc:AlternateContent>
          </a:graphicData>
        </a:graphic>
      </p:graphicFrame>
      <p:grpSp>
        <p:nvGrpSpPr>
          <p:cNvPr id="84005" name="Group 37"/>
          <p:cNvGrpSpPr/>
          <p:nvPr/>
        </p:nvGrpSpPr>
        <p:grpSpPr>
          <a:xfrm>
            <a:off x="7376160" y="5621020"/>
            <a:ext cx="457200" cy="409575"/>
            <a:chOff x="1680" y="3744"/>
            <a:chExt cx="288" cy="258"/>
          </a:xfrm>
        </p:grpSpPr>
        <p:sp>
          <p:nvSpPr>
            <p:cNvPr id="70666" name="AutoShape 38"/>
            <p:cNvSpPr/>
            <p:nvPr/>
          </p:nvSpPr>
          <p:spPr>
            <a:xfrm>
              <a:off x="1731" y="3768"/>
              <a:ext cx="226" cy="234"/>
            </a:xfrm>
            <a:prstGeom prst="roundRect">
              <a:avLst>
                <a:gd name="adj" fmla="val 12102"/>
              </a:avLst>
            </a:prstGeom>
            <a:noFill/>
            <a:ln w="9525" cap="flat" cmpd="sng">
              <a:solidFill>
                <a:srgbClr val="00FFFF"/>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70667" name="Group 39"/>
            <p:cNvGrpSpPr/>
            <p:nvPr/>
          </p:nvGrpSpPr>
          <p:grpSpPr>
            <a:xfrm rot="-5400000" flipH="1">
              <a:off x="1704" y="3720"/>
              <a:ext cx="240" cy="288"/>
              <a:chOff x="1728" y="3696"/>
              <a:chExt cx="288" cy="288"/>
            </a:xfrm>
          </p:grpSpPr>
          <p:sp>
            <p:nvSpPr>
              <p:cNvPr id="70668" name="Line 40"/>
              <p:cNvSpPr/>
              <p:nvPr/>
            </p:nvSpPr>
            <p:spPr>
              <a:xfrm>
                <a:off x="1728" y="3744"/>
                <a:ext cx="192" cy="240"/>
              </a:xfrm>
              <a:prstGeom prst="line">
                <a:avLst/>
              </a:prstGeom>
              <a:ln w="101600" cap="flat" cmpd="sng">
                <a:solidFill>
                  <a:srgbClr val="FF0000"/>
                </a:solidFill>
                <a:prstDash val="solid"/>
                <a:headEnd type="none" w="med" len="med"/>
                <a:tailEnd type="none" w="med" len="med"/>
              </a:ln>
            </p:spPr>
          </p:sp>
          <p:sp>
            <p:nvSpPr>
              <p:cNvPr id="70669" name="Line 41"/>
              <p:cNvSpPr/>
              <p:nvPr/>
            </p:nvSpPr>
            <p:spPr>
              <a:xfrm flipH="1">
                <a:off x="1728" y="3696"/>
                <a:ext cx="288" cy="240"/>
              </a:xfrm>
              <a:prstGeom prst="line">
                <a:avLst/>
              </a:prstGeom>
              <a:ln w="101600" cap="flat" cmpd="sng">
                <a:solidFill>
                  <a:srgbClr val="FF0000"/>
                </a:solidFill>
                <a:prstDash val="solid"/>
                <a:headEnd type="none" w="med" len="med"/>
                <a:tailEnd type="none" w="med" len="med"/>
              </a:ln>
            </p:spPr>
          </p:sp>
        </p:grpSp>
      </p:grpSp>
      <p:sp>
        <p:nvSpPr>
          <p:cNvPr id="84010" name="Text Box 42"/>
          <p:cNvSpPr txBox="1"/>
          <p:nvPr/>
        </p:nvSpPr>
        <p:spPr>
          <a:xfrm>
            <a:off x="457200" y="609600"/>
            <a:ext cx="4612640"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1.  Definition</a:t>
            </a:r>
            <a:r>
              <a:rPr lang="zh-CN" altLang="en-US" sz="2400" b="1"/>
              <a:t>（也是</a:t>
            </a:r>
            <a:r>
              <a:rPr lang="zh-CN" altLang="en-US" sz="2400" b="1"/>
              <a:t>递归定义）</a:t>
            </a:r>
            <a:endParaRPr lang="zh-CN" altLang="en-US" sz="2400" b="1"/>
          </a:p>
        </p:txBody>
      </p:sp>
      <p:sp>
        <p:nvSpPr>
          <p:cNvPr id="2" name="Text Box 42"/>
          <p:cNvSpPr txBox="1"/>
          <p:nvPr/>
        </p:nvSpPr>
        <p:spPr>
          <a:xfrm>
            <a:off x="-36830" y="6093460"/>
            <a:ext cx="9358630" cy="58356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1600" b="1"/>
              <a:t>你会发现二叉查找树中序遍历一遍之后得到递增序列。逻辑就在于中序遍历会保证每个树根都在它的左子树之后、右子树之前，而且可以如此递归嵌套下去，因此拍扁的降维打击是可以被证明正确的。</a:t>
            </a:r>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wipe(left)">
                                      <p:cBhvr>
                                        <p:cTn id="7" dur="500"/>
                                        <p:tgtEl>
                                          <p:spTgt spid="83972"/>
                                        </p:tgtEl>
                                      </p:cBhvr>
                                    </p:animEffect>
                                  </p:childTnLst>
                                  <p:subTnLst>
                                    <p:audio>
                                      <p:cMediaNode>
                                        <p:cTn display="0" masterRel="sameClick">
                                          <p:stCondLst>
                                            <p:cond evt="begin" delay="0">
                                              <p:tn val="5"/>
                                            </p:cond>
                                          </p:stCondLst>
                                          <p:endCondLst>
                                            <p:cond evt="onStopAudio" delay="0">
                                              <p:tgtEl>
                                                <p:sldTgt/>
                                              </p:tgtEl>
                                            </p:cond>
                                          </p:endCondLst>
                                        </p:cTn>
                                        <p:tgtEl>
                                          <p:sndTgt r:embed="rId4" name="TYPE.WAV"/>
                                        </p:tgtEl>
                                      </p:cMediaNode>
                                    </p:audio>
                                  </p:sub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4010"/>
                                        </p:tgtEl>
                                        <p:attrNameLst>
                                          <p:attrName>style.visibility</p:attrName>
                                        </p:attrNameLst>
                                      </p:cBhvr>
                                      <p:to>
                                        <p:strVal val="visible"/>
                                      </p:to>
                                    </p:set>
                                    <p:animEffect transition="in" filter="wipe(left)">
                                      <p:cBhvr>
                                        <p:cTn id="11" dur="500"/>
                                        <p:tgtEl>
                                          <p:spTgt spid="84010"/>
                                        </p:tgtEl>
                                      </p:cBhvr>
                                    </p:animEffect>
                                  </p:childTnLst>
                                  <p:subTnLst>
                                    <p:audio>
                                      <p:cMediaNode>
                                        <p:cTn display="0" masterRel="sameClick">
                                          <p:stCondLst>
                                            <p:cond evt="begin" delay="0">
                                              <p:tn val="9"/>
                                            </p:cond>
                                          </p:stCondLst>
                                          <p:endCondLst>
                                            <p:cond evt="onStopAudio" delay="0">
                                              <p:tgtEl>
                                                <p:sldTgt/>
                                              </p:tgtEl>
                                            </p:cond>
                                          </p:endCondLst>
                                        </p:cTn>
                                        <p:tgtEl>
                                          <p:sndTgt r:embed="rId4" name="TYPE.WAV"/>
                                        </p:tgtEl>
                                      </p:cMediaNode>
                                    </p:audio>
                                  </p:subTnLst>
                                </p:cTn>
                              </p:par>
                            </p:childTnLst>
                          </p:cTn>
                        </p:par>
                      </p:childTnLst>
                    </p:cTn>
                  </p:par>
                  <p:par>
                    <p:cTn id="12" fill="hold">
                      <p:stCondLst>
                        <p:cond delay="indefinite"/>
                      </p:stCondLst>
                      <p:childTnLst>
                        <p:par>
                          <p:cTn id="13" fill="hold">
                            <p:stCondLst>
                              <p:cond delay="0"/>
                            </p:stCondLst>
                            <p:childTnLst>
                              <p:par>
                                <p:cTn id="14" presetID="18" presetClass="entr" presetSubtype="6" fill="hold" grpId="0" nodeType="clickEffect">
                                  <p:stCondLst>
                                    <p:cond delay="0"/>
                                  </p:stCondLst>
                                  <p:childTnLst>
                                    <p:set>
                                      <p:cBhvr>
                                        <p:cTn id="15" dur="1" fill="hold">
                                          <p:stCondLst>
                                            <p:cond delay="0"/>
                                          </p:stCondLst>
                                        </p:cTn>
                                        <p:tgtEl>
                                          <p:spTgt spid="83973"/>
                                        </p:tgtEl>
                                        <p:attrNameLst>
                                          <p:attrName>style.visibility</p:attrName>
                                        </p:attrNameLst>
                                      </p:cBhvr>
                                      <p:to>
                                        <p:strVal val="visible"/>
                                      </p:to>
                                    </p:set>
                                    <p:animEffect transition="in" filter="strips(downRight)">
                                      <p:cBhvr>
                                        <p:cTn id="16" dur="500"/>
                                        <p:tgtEl>
                                          <p:spTgt spid="83973"/>
                                        </p:tgtEl>
                                      </p:cBhvr>
                                    </p:animEffect>
                                  </p:childTnLst>
                                  <p:subTnLst>
                                    <p:audio>
                                      <p:cMediaNode>
                                        <p:cTn display="0" masterRel="sameClick">
                                          <p:stCondLst>
                                            <p:cond evt="begin" delay="0">
                                              <p:tn val="14"/>
                                            </p:cond>
                                          </p:stCondLst>
                                          <p:endCondLst>
                                            <p:cond evt="onStopAudio" delay="0">
                                              <p:tgtEl>
                                                <p:sldTgt/>
                                              </p:tgtEl>
                                            </p:cond>
                                          </p:endCondLst>
                                        </p:cTn>
                                        <p:tgtEl>
                                          <p:sndTgt r:embed="rId5" name="PROJCTOR.WAV"/>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3974"/>
                                        </p:tgtEl>
                                        <p:attrNameLst>
                                          <p:attrName>style.visibility</p:attrName>
                                        </p:attrNameLst>
                                      </p:cBhvr>
                                      <p:to>
                                        <p:strVal val="visible"/>
                                      </p:to>
                                    </p:set>
                                    <p:animEffect transition="in" filter="wipe(up)">
                                      <p:cBhvr>
                                        <p:cTn id="21" dur="500"/>
                                        <p:tgtEl>
                                          <p:spTgt spid="83974"/>
                                        </p:tgtEl>
                                      </p:cBhvr>
                                    </p:animEffect>
                                  </p:childTnLst>
                                  <p:subTnLst>
                                    <p:audio>
                                      <p:cMediaNode>
                                        <p:cTn display="0" masterRel="sameClick">
                                          <p:stCondLst>
                                            <p:cond evt="begin" delay="0">
                                              <p:tn val="19"/>
                                            </p:cond>
                                          </p:stCondLst>
                                          <p:endCondLst>
                                            <p:cond evt="onStopAudio" delay="0">
                                              <p:tgtEl>
                                                <p:sldTgt/>
                                              </p:tgtEl>
                                            </p:cond>
                                          </p:endCondLst>
                                        </p:cTn>
                                        <p:tgtEl>
                                          <p:sndTgt r:embed="rId6" name="CAMERA.WAV"/>
                                        </p:tgtEl>
                                      </p:cMediaNode>
                                    </p:audio>
                                  </p:subTnLst>
                                </p:cTn>
                              </p:par>
                            </p:childTnLst>
                          </p:cTn>
                        </p:par>
                        <p:par>
                          <p:cTn id="22" fill="hold">
                            <p:stCondLst>
                              <p:cond delay="500"/>
                            </p:stCondLst>
                            <p:childTnLst>
                              <p:par>
                                <p:cTn id="23" presetID="22" presetClass="entr" presetSubtype="1" fill="hold" nodeType="afterEffect">
                                  <p:stCondLst>
                                    <p:cond delay="0"/>
                                  </p:stCondLst>
                                  <p:childTnLst>
                                    <p:set>
                                      <p:cBhvr>
                                        <p:cTn id="24" dur="1" fill="hold">
                                          <p:stCondLst>
                                            <p:cond delay="0"/>
                                          </p:stCondLst>
                                        </p:cTn>
                                        <p:tgtEl>
                                          <p:spTgt spid="83995"/>
                                        </p:tgtEl>
                                        <p:attrNameLst>
                                          <p:attrName>style.visibility</p:attrName>
                                        </p:attrNameLst>
                                      </p:cBhvr>
                                      <p:to>
                                        <p:strVal val="visible"/>
                                      </p:to>
                                    </p:set>
                                    <p:animEffect transition="in" filter="wipe(up)">
                                      <p:cBhvr>
                                        <p:cTn id="25" dur="500"/>
                                        <p:tgtEl>
                                          <p:spTgt spid="83995"/>
                                        </p:tgtEl>
                                      </p:cBhvr>
                                    </p:animEffect>
                                  </p:childTnLst>
                                  <p:subTnLst>
                                    <p:audio>
                                      <p:cMediaNode>
                                        <p:cTn display="0" masterRel="sameClick">
                                          <p:stCondLst>
                                            <p:cond evt="begin" delay="0">
                                              <p:tn val="23"/>
                                            </p:cond>
                                          </p:stCondLst>
                                          <p:endCondLst>
                                            <p:cond evt="onStopAudio" delay="0">
                                              <p:tgtEl>
                                                <p:sldTgt/>
                                              </p:tgtEl>
                                            </p:cond>
                                          </p:endCondLst>
                                        </p:cTn>
                                        <p:tgtEl>
                                          <p:sndTgt r:embed="rId6" name="CAMERA.WAV"/>
                                        </p:tgtEl>
                                      </p:cMediaNode>
                                    </p:audio>
                                  </p:sub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83982"/>
                                        </p:tgtEl>
                                        <p:attrNameLst>
                                          <p:attrName>style.visibility</p:attrName>
                                        </p:attrNameLst>
                                      </p:cBhvr>
                                      <p:to>
                                        <p:strVal val="visible"/>
                                      </p:to>
                                    </p:set>
                                    <p:animEffect transition="in" filter="wipe(up)">
                                      <p:cBhvr>
                                        <p:cTn id="29" dur="500"/>
                                        <p:tgtEl>
                                          <p:spTgt spid="83982"/>
                                        </p:tgtEl>
                                      </p:cBhvr>
                                    </p:animEffect>
                                  </p:childTnLst>
                                  <p:subTnLst>
                                    <p:audio>
                                      <p:cMediaNode>
                                        <p:cTn display="0" masterRel="sameClick">
                                          <p:stCondLst>
                                            <p:cond evt="begin" delay="0">
                                              <p:tn val="27"/>
                                            </p:cond>
                                          </p:stCondLst>
                                          <p:endCondLst>
                                            <p:cond evt="onStopAudio" delay="0">
                                              <p:tgtEl>
                                                <p:sldTgt/>
                                              </p:tgtEl>
                                            </p:cond>
                                          </p:endCondLst>
                                        </p:cTn>
                                        <p:tgtEl>
                                          <p:sndTgt r:embed="rId6" name="CAMERA.WAV"/>
                                        </p:tgtEl>
                                      </p:cMediaNode>
                                    </p:audio>
                                  </p:sub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84003"/>
                                        </p:tgtEl>
                                        <p:attrNameLst>
                                          <p:attrName>style.visibility</p:attrName>
                                        </p:attrNameLst>
                                      </p:cBhvr>
                                      <p:to>
                                        <p:strVal val="visible"/>
                                      </p:to>
                                    </p:set>
                                    <p:animEffect transition="in" filter="wipe(down)">
                                      <p:cBhvr>
                                        <p:cTn id="34" dur="500"/>
                                        <p:tgtEl>
                                          <p:spTgt spid="84003"/>
                                        </p:tgtEl>
                                      </p:cBhvr>
                                    </p:animEffect>
                                  </p:childTnLst>
                                  <p:subTnLst>
                                    <p:audio>
                                      <p:cMediaNode>
                                        <p:cTn display="0" masterRel="sameClick">
                                          <p:stCondLst>
                                            <p:cond evt="begin" delay="0">
                                              <p:tn val="32"/>
                                            </p:cond>
                                          </p:stCondLst>
                                          <p:endCondLst>
                                            <p:cond evt="onStopAudio" delay="0">
                                              <p:tgtEl>
                                                <p:sldTgt/>
                                              </p:tgtEl>
                                            </p:cond>
                                          </p:endCondLst>
                                        </p:cTn>
                                        <p:tgtEl>
                                          <p:sndTgt r:embed="rId7" name="CHIMES.WAV"/>
                                        </p:tgtEl>
                                      </p:cMediaNode>
                                    </p:audio>
                                  </p:sub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84004"/>
                                        </p:tgtEl>
                                        <p:attrNameLst>
                                          <p:attrName>style.visibility</p:attrName>
                                        </p:attrNameLst>
                                      </p:cBhvr>
                                      <p:to>
                                        <p:strVal val="visible"/>
                                      </p:to>
                                    </p:set>
                                    <p:animEffect transition="in" filter="wipe(down)">
                                      <p:cBhvr>
                                        <p:cTn id="39" dur="500"/>
                                        <p:tgtEl>
                                          <p:spTgt spid="84004"/>
                                        </p:tgtEl>
                                      </p:cBhvr>
                                    </p:animEffect>
                                  </p:childTnLst>
                                  <p:subTnLst>
                                    <p:audio>
                                      <p:cMediaNode>
                                        <p:cTn display="0" masterRel="sameClick">
                                          <p:stCondLst>
                                            <p:cond evt="begin" delay="0">
                                              <p:tn val="37"/>
                                            </p:cond>
                                          </p:stCondLst>
                                          <p:endCondLst>
                                            <p:cond evt="onStopAudio" delay="0">
                                              <p:tgtEl>
                                                <p:sldTgt/>
                                              </p:tgtEl>
                                            </p:cond>
                                          </p:endCondLst>
                                        </p:cTn>
                                        <p:tgtEl>
                                          <p:sndTgt r:embed="rId7" name="CHIMES.WAV"/>
                                        </p:tgtEl>
                                      </p:cMediaNode>
                                    </p:audio>
                                  </p:sub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499"/>
                                          </p:stCondLst>
                                        </p:cTn>
                                        <p:tgtEl>
                                          <p:spTgt spid="84005"/>
                                        </p:tgtEl>
                                        <p:attrNameLst>
                                          <p:attrName>style.visibility</p:attrName>
                                        </p:attrNameLst>
                                      </p:cBhvr>
                                      <p:to>
                                        <p:strVal val="visible"/>
                                      </p:to>
                                    </p:set>
                                  </p:childTnLst>
                                  <p:subTnLst>
                                    <p:audio>
                                      <p:cMediaNode>
                                        <p:cTn display="0" masterRel="sameClick">
                                          <p:stCondLst>
                                            <p:cond evt="begin" delay="0">
                                              <p:tn val="42"/>
                                            </p:cond>
                                          </p:stCondLst>
                                          <p:endCondLst>
                                            <p:cond evt="onStopAudio" delay="0">
                                              <p:tgtEl>
                                                <p:sldTgt/>
                                              </p:tgtEl>
                                            </p:cond>
                                          </p:endCondLst>
                                        </p:cTn>
                                        <p:tgtEl>
                                          <p:sndTgt r:embed="rId8" name="GUNSHOT.WAV"/>
                                        </p:tgtEl>
                                      </p:cMediaNode>
                                    </p:audio>
                                  </p:sub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subTnLst>
                                    <p:audio>
                                      <p:cMediaNode>
                                        <p:cTn display="0" masterRel="sameClick">
                                          <p:stCondLst>
                                            <p:cond evt="begin" delay="0">
                                              <p:tn val="45"/>
                                            </p:cond>
                                          </p:stCondLst>
                                          <p:endCondLst>
                                            <p:cond evt="onStopAudio" delay="0">
                                              <p:tgtEl>
                                                <p:sldTgt/>
                                              </p:tgtEl>
                                            </p:cond>
                                          </p:endCondLst>
                                        </p:cTn>
                                        <p:tgtEl>
                                          <p:sndTgt r:embed="rId4"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2" grpId="0"/>
      <p:bldP spid="83973" grpId="0"/>
      <p:bldP spid="84010" grpId="0"/>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5" name="Text Box 2"/>
          <p:cNvSpPr txBox="1"/>
          <p:nvPr/>
        </p:nvSpPr>
        <p:spPr>
          <a:xfrm>
            <a:off x="6400800" y="0"/>
            <a:ext cx="2736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§3  Binary Search Trees</a:t>
            </a:r>
            <a:endParaRPr lang="en-US" altLang="zh-CN" sz="1800" b="1">
              <a:sym typeface="Webdings" panose="05030102010509060703" pitchFamily="18" charset="2"/>
            </a:endParaRPr>
          </a:p>
        </p:txBody>
      </p:sp>
      <p:sp>
        <p:nvSpPr>
          <p:cNvPr id="84995" name="Text Box 3"/>
          <p:cNvSpPr txBox="1"/>
          <p:nvPr/>
        </p:nvSpPr>
        <p:spPr>
          <a:xfrm>
            <a:off x="533400" y="381000"/>
            <a:ext cx="1600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2.  ADT</a:t>
            </a:r>
            <a:endParaRPr lang="en-US" altLang="zh-CN" sz="2400" b="1"/>
          </a:p>
        </p:txBody>
      </p:sp>
      <p:sp>
        <p:nvSpPr>
          <p:cNvPr id="84996" name="Text Box 4"/>
          <p:cNvSpPr txBox="1"/>
          <p:nvPr/>
        </p:nvSpPr>
        <p:spPr>
          <a:xfrm>
            <a:off x="609600" y="914400"/>
            <a:ext cx="7924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244600" lvl="0" indent="-1244600" eaLnBrk="1" hangingPunct="1">
              <a:spcBef>
                <a:spcPct val="50000"/>
              </a:spcBef>
              <a:buNone/>
            </a:pPr>
            <a:r>
              <a:rPr lang="en-US" altLang="zh-CN" sz="2400" b="1">
                <a:solidFill>
                  <a:schemeClr val="hlink"/>
                </a:solidFill>
              </a:rPr>
              <a:t>Objects</a:t>
            </a:r>
            <a:r>
              <a:rPr lang="en-US" altLang="zh-CN" sz="2400" b="1"/>
              <a:t>:  A finite ordered list with zero or more elements.</a:t>
            </a:r>
            <a:endParaRPr lang="en-US" altLang="zh-CN" sz="2400" b="1"/>
          </a:p>
        </p:txBody>
      </p:sp>
      <p:sp>
        <p:nvSpPr>
          <p:cNvPr id="84997" name="Rectangle 5"/>
          <p:cNvSpPr/>
          <p:nvPr/>
        </p:nvSpPr>
        <p:spPr>
          <a:xfrm>
            <a:off x="609600" y="1447800"/>
            <a:ext cx="7543800" cy="41068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spcAft>
                <a:spcPct val="40000"/>
              </a:spcAft>
              <a:buNone/>
            </a:pPr>
            <a:r>
              <a:rPr lang="en-US" altLang="zh-CN" sz="2400" b="1">
                <a:solidFill>
                  <a:schemeClr val="hlink"/>
                </a:solidFill>
              </a:rPr>
              <a:t>Operations</a:t>
            </a:r>
            <a:r>
              <a:rPr lang="en-US" altLang="zh-CN" sz="2400" b="1"/>
              <a:t>:</a:t>
            </a:r>
            <a:endParaRPr lang="en-US" altLang="zh-CN" sz="2400" b="1"/>
          </a:p>
          <a:p>
            <a:pPr marL="0" lvl="0" indent="0" eaLnBrk="1" fontAlgn="ctr" hangingPunct="1">
              <a:spcBef>
                <a:spcPct val="0"/>
              </a:spcBef>
              <a:spcAft>
                <a:spcPct val="20000"/>
              </a:spcAft>
              <a:buNone/>
            </a:pPr>
            <a:r>
              <a:rPr lang="en-US" altLang="zh-CN" sz="2800" b="1">
                <a:sym typeface="Wingdings" panose="05000000000000000000" pitchFamily="2" charset="2"/>
              </a:rPr>
              <a:t> </a:t>
            </a:r>
            <a:r>
              <a:rPr lang="en-US" altLang="zh-CN" sz="2000" b="1">
                <a:latin typeface="Arial" panose="020B0604020202020204" pitchFamily="34" charset="0"/>
              </a:rPr>
              <a:t>SearchTree  </a:t>
            </a:r>
            <a:r>
              <a:rPr lang="en-US" altLang="zh-CN" sz="2000" b="1">
                <a:solidFill>
                  <a:srgbClr val="008000"/>
                </a:solidFill>
                <a:latin typeface="Arial" panose="020B0604020202020204" pitchFamily="34" charset="0"/>
              </a:rPr>
              <a:t>MakeEmpty</a:t>
            </a:r>
            <a:r>
              <a:rPr lang="en-US" altLang="zh-CN" sz="2000" b="1">
                <a:latin typeface="Arial" panose="020B0604020202020204" pitchFamily="34" charset="0"/>
              </a:rPr>
              <a:t>( SearchTree T ); </a:t>
            </a:r>
            <a:endParaRPr lang="en-US" altLang="zh-CN" sz="2000" b="1">
              <a:latin typeface="Arial" panose="020B0604020202020204" pitchFamily="34" charset="0"/>
            </a:endParaRPr>
          </a:p>
          <a:p>
            <a:pPr marL="0" lvl="0" indent="0" eaLnBrk="1" fontAlgn="ctr" hangingPunct="1">
              <a:spcBef>
                <a:spcPct val="0"/>
              </a:spcBef>
              <a:spcAft>
                <a:spcPct val="20000"/>
              </a:spcAft>
              <a:buNone/>
            </a:pPr>
            <a:r>
              <a:rPr lang="en-US" altLang="zh-CN" sz="2800" b="1">
                <a:sym typeface="Wingdings" panose="05000000000000000000" pitchFamily="2" charset="2"/>
              </a:rPr>
              <a:t> </a:t>
            </a:r>
            <a:r>
              <a:rPr lang="en-US" altLang="zh-CN" sz="2000" b="1">
                <a:latin typeface="Arial" panose="020B0604020202020204" pitchFamily="34" charset="0"/>
              </a:rPr>
              <a:t>Position  </a:t>
            </a:r>
            <a:r>
              <a:rPr lang="en-US" altLang="zh-CN" sz="2000" b="1">
                <a:solidFill>
                  <a:srgbClr val="008000"/>
                </a:solidFill>
                <a:latin typeface="Arial" panose="020B0604020202020204" pitchFamily="34" charset="0"/>
              </a:rPr>
              <a:t>Find</a:t>
            </a:r>
            <a:r>
              <a:rPr lang="en-US" altLang="zh-CN" sz="2000" b="1">
                <a:latin typeface="Arial" panose="020B0604020202020204" pitchFamily="34" charset="0"/>
              </a:rPr>
              <a:t>( ElementType X, SearchTree T ); </a:t>
            </a:r>
            <a:endParaRPr lang="en-US" altLang="zh-CN" sz="2000" b="1">
              <a:latin typeface="Arial" panose="020B0604020202020204" pitchFamily="34" charset="0"/>
            </a:endParaRPr>
          </a:p>
          <a:p>
            <a:pPr marL="0" lvl="0" indent="0" eaLnBrk="1" fontAlgn="ctr" hangingPunct="1">
              <a:spcBef>
                <a:spcPct val="0"/>
              </a:spcBef>
              <a:spcAft>
                <a:spcPct val="20000"/>
              </a:spcAft>
              <a:buNone/>
            </a:pPr>
            <a:r>
              <a:rPr lang="en-US" altLang="zh-CN" sz="2800" b="1">
                <a:sym typeface="Wingdings" panose="05000000000000000000" pitchFamily="2" charset="2"/>
              </a:rPr>
              <a:t> </a:t>
            </a:r>
            <a:r>
              <a:rPr lang="en-US" altLang="zh-CN" sz="2000" b="1">
                <a:latin typeface="Arial" panose="020B0604020202020204" pitchFamily="34" charset="0"/>
              </a:rPr>
              <a:t>Position  </a:t>
            </a:r>
            <a:r>
              <a:rPr lang="en-US" altLang="zh-CN" sz="2000" b="1">
                <a:solidFill>
                  <a:srgbClr val="008000"/>
                </a:solidFill>
                <a:latin typeface="Arial" panose="020B0604020202020204" pitchFamily="34" charset="0"/>
              </a:rPr>
              <a:t>FindMin</a:t>
            </a:r>
            <a:r>
              <a:rPr lang="en-US" altLang="zh-CN" sz="2000" b="1">
                <a:latin typeface="Arial" panose="020B0604020202020204" pitchFamily="34" charset="0"/>
              </a:rPr>
              <a:t>( SearchTree T ); </a:t>
            </a:r>
            <a:endParaRPr lang="en-US" altLang="zh-CN" sz="2000" b="1">
              <a:latin typeface="Arial" panose="020B0604020202020204" pitchFamily="34" charset="0"/>
            </a:endParaRPr>
          </a:p>
          <a:p>
            <a:pPr marL="0" lvl="0" indent="0" eaLnBrk="1" fontAlgn="ctr" hangingPunct="1">
              <a:spcBef>
                <a:spcPct val="0"/>
              </a:spcBef>
              <a:spcAft>
                <a:spcPct val="20000"/>
              </a:spcAft>
              <a:buNone/>
            </a:pPr>
            <a:r>
              <a:rPr lang="en-US" altLang="zh-CN" sz="2800" b="1">
                <a:sym typeface="Wingdings" panose="05000000000000000000" pitchFamily="2" charset="2"/>
              </a:rPr>
              <a:t> </a:t>
            </a:r>
            <a:r>
              <a:rPr lang="en-US" altLang="zh-CN" sz="2000" b="1">
                <a:latin typeface="Arial" panose="020B0604020202020204" pitchFamily="34" charset="0"/>
              </a:rPr>
              <a:t>Position  </a:t>
            </a:r>
            <a:r>
              <a:rPr lang="en-US" altLang="zh-CN" sz="2000" b="1">
                <a:solidFill>
                  <a:srgbClr val="008000"/>
                </a:solidFill>
                <a:latin typeface="Arial" panose="020B0604020202020204" pitchFamily="34" charset="0"/>
              </a:rPr>
              <a:t>FindMax</a:t>
            </a:r>
            <a:r>
              <a:rPr lang="en-US" altLang="zh-CN" sz="2000" b="1">
                <a:latin typeface="Arial" panose="020B0604020202020204" pitchFamily="34" charset="0"/>
              </a:rPr>
              <a:t>( SearchTree T ); </a:t>
            </a:r>
            <a:endParaRPr lang="en-US" altLang="zh-CN" sz="2000" b="1">
              <a:latin typeface="Arial" panose="020B0604020202020204" pitchFamily="34" charset="0"/>
            </a:endParaRPr>
          </a:p>
          <a:p>
            <a:pPr marL="0" lvl="0" indent="0" eaLnBrk="1" fontAlgn="ctr" hangingPunct="1">
              <a:spcBef>
                <a:spcPct val="0"/>
              </a:spcBef>
              <a:spcAft>
                <a:spcPct val="20000"/>
              </a:spcAft>
              <a:buNone/>
            </a:pPr>
            <a:r>
              <a:rPr lang="en-US" altLang="zh-CN" sz="2800" b="1">
                <a:sym typeface="Wingdings" panose="05000000000000000000" pitchFamily="2" charset="2"/>
              </a:rPr>
              <a:t> </a:t>
            </a:r>
            <a:r>
              <a:rPr lang="en-US" altLang="zh-CN" sz="2000" b="1">
                <a:latin typeface="Arial" panose="020B0604020202020204" pitchFamily="34" charset="0"/>
              </a:rPr>
              <a:t>SearchTree  </a:t>
            </a:r>
            <a:r>
              <a:rPr lang="en-US" altLang="zh-CN" sz="2000" b="1">
                <a:solidFill>
                  <a:srgbClr val="008000"/>
                </a:solidFill>
                <a:latin typeface="Arial" panose="020B0604020202020204" pitchFamily="34" charset="0"/>
              </a:rPr>
              <a:t>Insert</a:t>
            </a:r>
            <a:r>
              <a:rPr lang="en-US" altLang="zh-CN" sz="2000" b="1">
                <a:latin typeface="Arial" panose="020B0604020202020204" pitchFamily="34" charset="0"/>
              </a:rPr>
              <a:t>( ElementType X, SearchTree T ); </a:t>
            </a:r>
            <a:endParaRPr lang="en-US" altLang="zh-CN" sz="2000" b="1">
              <a:latin typeface="Arial" panose="020B0604020202020204" pitchFamily="34" charset="0"/>
            </a:endParaRPr>
          </a:p>
          <a:p>
            <a:pPr marL="0" lvl="0" indent="0" eaLnBrk="1" fontAlgn="ctr" hangingPunct="1">
              <a:spcBef>
                <a:spcPct val="0"/>
              </a:spcBef>
              <a:spcAft>
                <a:spcPct val="20000"/>
              </a:spcAft>
              <a:buNone/>
            </a:pPr>
            <a:r>
              <a:rPr lang="en-US" altLang="zh-CN" sz="2800" b="1">
                <a:sym typeface="Wingdings" panose="05000000000000000000" pitchFamily="2" charset="2"/>
              </a:rPr>
              <a:t> </a:t>
            </a:r>
            <a:r>
              <a:rPr lang="en-US" altLang="zh-CN" sz="2000" b="1">
                <a:latin typeface="Arial" panose="020B0604020202020204" pitchFamily="34" charset="0"/>
              </a:rPr>
              <a:t>SearchTree  </a:t>
            </a:r>
            <a:r>
              <a:rPr lang="en-US" altLang="zh-CN" sz="2000" b="1">
                <a:solidFill>
                  <a:srgbClr val="008000"/>
                </a:solidFill>
                <a:latin typeface="Arial" panose="020B0604020202020204" pitchFamily="34" charset="0"/>
              </a:rPr>
              <a:t>Delete</a:t>
            </a:r>
            <a:r>
              <a:rPr lang="en-US" altLang="zh-CN" sz="2000" b="1">
                <a:latin typeface="Arial" panose="020B0604020202020204" pitchFamily="34" charset="0"/>
              </a:rPr>
              <a:t>( ElementType X, SearchTree T ); </a:t>
            </a:r>
            <a:endParaRPr lang="en-US" altLang="zh-CN" sz="2000" b="1">
              <a:latin typeface="Arial" panose="020B0604020202020204" pitchFamily="34" charset="0"/>
            </a:endParaRPr>
          </a:p>
          <a:p>
            <a:pPr marL="0" lvl="0" indent="0" eaLnBrk="1" fontAlgn="ctr" hangingPunct="1">
              <a:spcBef>
                <a:spcPct val="0"/>
              </a:spcBef>
              <a:spcAft>
                <a:spcPct val="20000"/>
              </a:spcAft>
              <a:buFont typeface="Wingdings" panose="05000000000000000000" pitchFamily="2" charset="2"/>
              <a:buNone/>
            </a:pPr>
            <a:r>
              <a:rPr lang="en-US" altLang="zh-CN" sz="2800" b="1">
                <a:sym typeface="Wingdings" panose="05000000000000000000" pitchFamily="2" charset="2"/>
              </a:rPr>
              <a:t> </a:t>
            </a:r>
            <a:r>
              <a:rPr lang="en-US" altLang="zh-CN" sz="2000" b="1">
                <a:latin typeface="Arial" panose="020B0604020202020204" pitchFamily="34" charset="0"/>
              </a:rPr>
              <a:t>ElementType  </a:t>
            </a:r>
            <a:r>
              <a:rPr lang="en-US" altLang="zh-CN" sz="2000" b="1">
                <a:solidFill>
                  <a:srgbClr val="008000"/>
                </a:solidFill>
                <a:latin typeface="Arial" panose="020B0604020202020204" pitchFamily="34" charset="0"/>
              </a:rPr>
              <a:t>Retrieve</a:t>
            </a:r>
            <a:r>
              <a:rPr lang="en-US" altLang="zh-CN" sz="2000" b="1">
                <a:latin typeface="Arial" panose="020B0604020202020204" pitchFamily="34" charset="0"/>
              </a:rPr>
              <a:t>( Position P ); </a:t>
            </a:r>
            <a:endParaRPr lang="en-US" altLang="zh-CN" sz="20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4995"/>
                                        </p:tgtEl>
                                        <p:attrNameLst>
                                          <p:attrName>style.visibility</p:attrName>
                                        </p:attrNameLst>
                                      </p:cBhvr>
                                      <p:to>
                                        <p:strVal val="visible"/>
                                      </p:to>
                                    </p:set>
                                    <p:animEffect transition="in" filter="wipe(left)">
                                      <p:cBhvr>
                                        <p:cTn id="7" dur="500"/>
                                        <p:tgtEl>
                                          <p:spTgt spid="84995"/>
                                        </p:tgtEl>
                                      </p:cBhvr>
                                    </p:animEffect>
                                  </p:childTnLst>
                                  <p:subTnLst>
                                    <p:audio>
                                      <p:cMediaNode>
                                        <p:cTn display="0" masterRel="sameClick">
                                          <p:stCondLst>
                                            <p:cond evt="begin" delay="0">
                                              <p:tn val="5"/>
                                            </p:cond>
                                          </p:stCondLst>
                                          <p:endCondLst>
                                            <p:cond evt="onStopAudio" delay="0">
                                              <p:tgtEl>
                                                <p:sldTgt/>
                                              </p:tgtEl>
                                            </p:cond>
                                          </p:endCondLst>
                                        </p:cTn>
                                        <p:tgtEl>
                                          <p:sndTgt r:embed="rId1"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4996"/>
                                        </p:tgtEl>
                                        <p:attrNameLst>
                                          <p:attrName>style.visibility</p:attrName>
                                        </p:attrNameLst>
                                      </p:cBhvr>
                                      <p:to>
                                        <p:strVal val="visible"/>
                                      </p:to>
                                    </p:set>
                                    <p:animEffect transition="in" filter="wipe(up)">
                                      <p:cBhvr>
                                        <p:cTn id="12" dur="500"/>
                                        <p:tgtEl>
                                          <p:spTgt spid="8499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4997"/>
                                        </p:tgtEl>
                                        <p:attrNameLst>
                                          <p:attrName>style.visibility</p:attrName>
                                        </p:attrNameLst>
                                      </p:cBhvr>
                                      <p:to>
                                        <p:strVal val="visible"/>
                                      </p:to>
                                    </p:set>
                                    <p:animEffect transition="in" filter="wipe(up)">
                                      <p:cBhvr>
                                        <p:cTn id="17" dur="500"/>
                                        <p:tgtEl>
                                          <p:spTgt spid="849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p:bldP spid="84996" grpId="0"/>
      <p:bldP spid="8499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6028" name="AutoShape 12"/>
          <p:cNvSpPr/>
          <p:nvPr/>
        </p:nvSpPr>
        <p:spPr>
          <a:xfrm>
            <a:off x="5148263" y="404813"/>
            <a:ext cx="3995737" cy="2420937"/>
          </a:xfrm>
          <a:prstGeom prst="foldedCorner">
            <a:avLst>
              <a:gd name="adj" fmla="val 12500"/>
            </a:avLst>
          </a:prstGeom>
          <a:gradFill rotWithShape="0">
            <a:gsLst>
              <a:gs pos="0">
                <a:srgbClr val="FFFFFF"/>
              </a:gs>
              <a:gs pos="100000">
                <a:schemeClr val="bg1"/>
              </a:gs>
            </a:gsLst>
            <a:lin ang="5400000" scaled="1"/>
            <a:tileRect/>
          </a:gradFill>
          <a:ln w="25400" cap="flat" cmpd="sng">
            <a:solidFill>
              <a:schemeClr val="tx1"/>
            </a:solidFill>
            <a:prstDash val="solid"/>
            <a:headEnd type="none" w="med" len="med"/>
            <a:tailEnd type="none" w="med" len="med"/>
          </a:ln>
        </p:spPr>
        <p:txBody>
          <a:bodyPr wrap="none" lIns="54000" tIns="154800" rIns="54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b="1">
                <a:latin typeface="Arial" panose="020B0604020202020204" pitchFamily="34" charset="0"/>
              </a:rPr>
              <a:t>struct BiTreeNode;</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typedef struct BiTreeNode *Position;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typedef struct BiTreeNode *BiTree;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struct BiTreeNode</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ElementType Element;</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struct BiTreeNode *Left;</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struct BiTreeNode *Right;</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endParaRPr lang="en-US" altLang="zh-CN" sz="1600" b="1">
              <a:latin typeface="Arial" panose="020B0604020202020204" pitchFamily="34" charset="0"/>
            </a:endParaRPr>
          </a:p>
        </p:txBody>
      </p:sp>
      <p:sp>
        <p:nvSpPr>
          <p:cNvPr id="73730" name="Text Box 2"/>
          <p:cNvSpPr txBox="1"/>
          <p:nvPr/>
        </p:nvSpPr>
        <p:spPr>
          <a:xfrm>
            <a:off x="6400800" y="0"/>
            <a:ext cx="2736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§3  Binary Search Trees</a:t>
            </a:r>
            <a:endParaRPr lang="en-US" altLang="zh-CN" sz="1800" b="1">
              <a:sym typeface="Webdings" panose="05030102010509060703" pitchFamily="18" charset="2"/>
            </a:endParaRPr>
          </a:p>
        </p:txBody>
      </p:sp>
      <p:sp>
        <p:nvSpPr>
          <p:cNvPr id="86019" name="Text Box 3"/>
          <p:cNvSpPr txBox="1"/>
          <p:nvPr/>
        </p:nvSpPr>
        <p:spPr>
          <a:xfrm>
            <a:off x="533400" y="381000"/>
            <a:ext cx="3352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3.  Implementations</a:t>
            </a:r>
            <a:endParaRPr lang="en-US" altLang="zh-CN" sz="2400" b="1"/>
          </a:p>
        </p:txBody>
      </p:sp>
      <p:sp>
        <p:nvSpPr>
          <p:cNvPr id="86020" name="Rectangle 4"/>
          <p:cNvSpPr/>
          <p:nvPr/>
        </p:nvSpPr>
        <p:spPr>
          <a:xfrm>
            <a:off x="609600" y="990600"/>
            <a:ext cx="16002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fontAlgn="ctr" hangingPunct="1">
              <a:spcBef>
                <a:spcPct val="0"/>
              </a:spcBef>
              <a:spcAft>
                <a:spcPct val="20000"/>
              </a:spcAft>
              <a:buNone/>
            </a:pPr>
            <a:r>
              <a:rPr lang="en-US" altLang="zh-CN" sz="2800" b="1">
                <a:sym typeface="Wingdings" panose="05000000000000000000" pitchFamily="2" charset="2"/>
              </a:rPr>
              <a:t> </a:t>
            </a:r>
            <a:r>
              <a:rPr lang="en-US" altLang="zh-CN" sz="2000" b="1">
                <a:solidFill>
                  <a:schemeClr val="hlink"/>
                </a:solidFill>
                <a:latin typeface="Arial" panose="020B0604020202020204" pitchFamily="34" charset="0"/>
              </a:rPr>
              <a:t>Find</a:t>
            </a:r>
            <a:endParaRPr lang="en-US" altLang="zh-CN" sz="2000" b="1">
              <a:solidFill>
                <a:schemeClr val="hlink"/>
              </a:solidFill>
              <a:latin typeface="Arial" panose="020B0604020202020204" pitchFamily="34" charset="0"/>
            </a:endParaRPr>
          </a:p>
        </p:txBody>
      </p:sp>
      <p:sp>
        <p:nvSpPr>
          <p:cNvPr id="86021" name="AutoShape 5"/>
          <p:cNvSpPr/>
          <p:nvPr/>
        </p:nvSpPr>
        <p:spPr>
          <a:xfrm>
            <a:off x="611188" y="1600200"/>
            <a:ext cx="7923212" cy="4708525"/>
          </a:xfrm>
          <a:prstGeom prst="foldedCorner">
            <a:avLst>
              <a:gd name="adj" fmla="val 11083"/>
            </a:avLst>
          </a:prstGeom>
          <a:gradFill rotWithShape="0">
            <a:gsLst>
              <a:gs pos="0">
                <a:srgbClr val="FFFFFF"/>
              </a:gs>
              <a:gs pos="100000">
                <a:schemeClr val="bg1"/>
              </a:gs>
            </a:gsLst>
            <a:lin ang="5400000" scaled="1"/>
            <a:tileRect/>
          </a:gradFill>
          <a:ln w="12700" cap="flat" cmpd="sng">
            <a:solidFill>
              <a:schemeClr val="tx1"/>
            </a:solidFill>
            <a:prstDash val="solid"/>
            <a:headEnd type="none" w="med" len="med"/>
            <a:tailEnd type="none" w="med" len="med"/>
          </a:ln>
        </p:spPr>
        <p:txBody>
          <a:bodyPr lIns="216000" tIns="190800" rIns="36000" bIns="4680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a:latin typeface="Arial" panose="020B0604020202020204" pitchFamily="34" charset="0"/>
              </a:rPr>
              <a:t>typedef struct BiTreeNode *SearchTree; </a:t>
            </a:r>
            <a:endParaRPr lang="en-US" altLang="zh-CN" sz="2000" b="1">
              <a:latin typeface="Arial" panose="020B0604020202020204" pitchFamily="34" charset="0"/>
            </a:endParaRPr>
          </a:p>
          <a:p>
            <a:pPr marL="0" lvl="0" indent="0" eaLnBrk="1" hangingPunct="1">
              <a:spcBef>
                <a:spcPct val="0"/>
              </a:spcBef>
              <a:buNone/>
            </a:pPr>
            <a:endParaRPr lang="en-US" altLang="zh-CN" sz="2000" b="1">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Position  Find( ElementType X,  SearchTree T ) </a:t>
            </a:r>
            <a:endParaRPr lang="en-US" altLang="zh-CN" sz="2000" b="1">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endParaRPr lang="en-US" altLang="zh-CN" sz="2000" b="1">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if </a:t>
            </a:r>
            <a:r>
              <a:rPr lang="en-US" altLang="zh-CN" sz="2000" b="1">
                <a:latin typeface="Arial" panose="020B0604020202020204" pitchFamily="34" charset="0"/>
              </a:rPr>
              <a:t>( T == NULL ) </a:t>
            </a:r>
            <a:endParaRPr lang="en-US" altLang="zh-CN" sz="2000" b="1">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return</a:t>
            </a:r>
            <a:r>
              <a:rPr lang="en-US" altLang="zh-CN" sz="2000" b="1">
                <a:latin typeface="Arial" panose="020B0604020202020204" pitchFamily="34" charset="0"/>
              </a:rPr>
              <a:t>  NULL;  </a:t>
            </a:r>
            <a:r>
              <a:rPr lang="en-US" altLang="zh-CN" sz="2000" b="1">
                <a:solidFill>
                  <a:srgbClr val="008000"/>
                </a:solidFill>
                <a:latin typeface="Arial" panose="020B0604020202020204" pitchFamily="34" charset="0"/>
              </a:rPr>
              <a:t>/* not found in an empty tree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if </a:t>
            </a:r>
            <a:r>
              <a:rPr lang="en-US" altLang="zh-CN" sz="2000" b="1">
                <a:latin typeface="Arial" panose="020B0604020202020204" pitchFamily="34" charset="0"/>
              </a:rPr>
              <a:t>( X &lt; T-&gt;Element )  </a:t>
            </a:r>
            <a:r>
              <a:rPr lang="en-US" altLang="zh-CN" sz="2000" b="1">
                <a:solidFill>
                  <a:srgbClr val="008000"/>
                </a:solidFill>
                <a:latin typeface="Arial" panose="020B0604020202020204" pitchFamily="34" charset="0"/>
              </a:rPr>
              <a:t>/* if smaller than root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return</a:t>
            </a:r>
            <a:r>
              <a:rPr lang="en-US" altLang="zh-CN" sz="2000" b="1">
                <a:latin typeface="Arial" panose="020B0604020202020204" pitchFamily="34" charset="0"/>
              </a:rPr>
              <a:t>  Find( X, T-&gt;Left );  </a:t>
            </a:r>
            <a:r>
              <a:rPr lang="en-US" altLang="zh-CN" sz="2000" b="1">
                <a:solidFill>
                  <a:srgbClr val="008000"/>
                </a:solidFill>
                <a:latin typeface="Arial" panose="020B0604020202020204" pitchFamily="34" charset="0"/>
              </a:rPr>
              <a:t>/* search left subtree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else </a:t>
            </a:r>
            <a:endParaRPr lang="en-US" altLang="zh-CN" sz="2000" b="1">
              <a:solidFill>
                <a:schemeClr val="hlink"/>
              </a:solidFill>
              <a:latin typeface="Arial" panose="020B0604020202020204" pitchFamily="34" charset="0"/>
            </a:endParaRPr>
          </a:p>
          <a:p>
            <a:pPr marL="0" lvl="0" indent="0" eaLnBrk="1" hangingPunct="1">
              <a:spcBef>
                <a:spcPct val="0"/>
              </a:spcBef>
              <a:buNone/>
            </a:pPr>
            <a:r>
              <a:rPr lang="en-US" altLang="zh-CN" sz="2000" b="1">
                <a:solidFill>
                  <a:schemeClr val="hlink"/>
                </a:solidFill>
                <a:latin typeface="Arial" panose="020B0604020202020204" pitchFamily="34" charset="0"/>
              </a:rPr>
              <a:t>          if </a:t>
            </a:r>
            <a:r>
              <a:rPr lang="en-US" altLang="zh-CN" sz="2000" b="1">
                <a:latin typeface="Arial" panose="020B0604020202020204" pitchFamily="34" charset="0"/>
              </a:rPr>
              <a:t>( X &gt; T-&gt;Element )  </a:t>
            </a:r>
            <a:r>
              <a:rPr lang="en-US" altLang="zh-CN" sz="2000" b="1">
                <a:solidFill>
                  <a:srgbClr val="008000"/>
                </a:solidFill>
                <a:latin typeface="Arial" panose="020B0604020202020204" pitchFamily="34" charset="0"/>
              </a:rPr>
              <a:t>/* if larger than root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return</a:t>
            </a:r>
            <a:r>
              <a:rPr lang="en-US" altLang="zh-CN" sz="2000" b="1">
                <a:latin typeface="Arial" panose="020B0604020202020204" pitchFamily="34" charset="0"/>
              </a:rPr>
              <a:t>  Find( X, T-&gt;Right );  </a:t>
            </a:r>
            <a:r>
              <a:rPr lang="en-US" altLang="zh-CN" sz="2000" b="1">
                <a:solidFill>
                  <a:srgbClr val="008000"/>
                </a:solidFill>
                <a:latin typeface="Arial" panose="020B0604020202020204" pitchFamily="34" charset="0"/>
              </a:rPr>
              <a:t>/* search right subtree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else   </a:t>
            </a:r>
            <a:r>
              <a:rPr lang="en-US" altLang="zh-CN" sz="2000" b="1">
                <a:solidFill>
                  <a:srgbClr val="008000"/>
                </a:solidFill>
                <a:latin typeface="Arial" panose="020B0604020202020204" pitchFamily="34" charset="0"/>
              </a:rPr>
              <a:t>/* if X == root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solidFill>
                  <a:schemeClr val="hlink"/>
                </a:solidFill>
                <a:latin typeface="Arial" panose="020B0604020202020204" pitchFamily="34" charset="0"/>
              </a:rPr>
              <a:t>	  return</a:t>
            </a:r>
            <a:r>
              <a:rPr lang="en-US" altLang="zh-CN" sz="2000" b="1">
                <a:latin typeface="Arial" panose="020B0604020202020204" pitchFamily="34" charset="0"/>
              </a:rPr>
              <a:t>  T;  </a:t>
            </a:r>
            <a:r>
              <a:rPr lang="en-US" altLang="zh-CN" sz="2000" b="1">
                <a:solidFill>
                  <a:srgbClr val="008000"/>
                </a:solidFill>
                <a:latin typeface="Arial" panose="020B0604020202020204" pitchFamily="34" charset="0"/>
              </a:rPr>
              <a:t>/* found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endParaRPr lang="en-US" altLang="zh-CN" sz="2000" b="1">
              <a:latin typeface="Arial" panose="020B0604020202020204" pitchFamily="34" charset="0"/>
            </a:endParaRPr>
          </a:p>
        </p:txBody>
      </p:sp>
      <p:sp>
        <p:nvSpPr>
          <p:cNvPr id="86022" name="Rectangle 6"/>
          <p:cNvSpPr/>
          <p:nvPr/>
        </p:nvSpPr>
        <p:spPr>
          <a:xfrm>
            <a:off x="1104583" y="5805805"/>
            <a:ext cx="22098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i="1">
                <a:sym typeface="Wingdings" panose="05000000000000000000" pitchFamily="2" charset="2"/>
              </a:rPr>
              <a:t>T</a:t>
            </a:r>
            <a:r>
              <a:rPr lang="en-US" altLang="zh-CN" sz="2000" b="1">
                <a:sym typeface="Wingdings" panose="05000000000000000000" pitchFamily="2" charset="2"/>
              </a:rPr>
              <a:t>( </a:t>
            </a:r>
            <a:r>
              <a:rPr lang="en-US" altLang="zh-CN" sz="2000" b="1" i="1">
                <a:sym typeface="Wingdings" panose="05000000000000000000" pitchFamily="2" charset="2"/>
              </a:rPr>
              <a:t>N</a:t>
            </a:r>
            <a:r>
              <a:rPr lang="en-US" altLang="zh-CN" sz="2000" b="1">
                <a:sym typeface="Wingdings" panose="05000000000000000000" pitchFamily="2" charset="2"/>
              </a:rPr>
              <a:t> )  =</a:t>
            </a:r>
            <a:endParaRPr lang="en-US" altLang="zh-CN" sz="2000" b="1">
              <a:sym typeface="Wingdings" panose="05000000000000000000" pitchFamily="2" charset="2"/>
            </a:endParaRPr>
          </a:p>
        </p:txBody>
      </p:sp>
      <p:sp>
        <p:nvSpPr>
          <p:cNvPr id="86023" name="Rectangle 7"/>
          <p:cNvSpPr/>
          <p:nvPr/>
        </p:nvSpPr>
        <p:spPr>
          <a:xfrm>
            <a:off x="2195830" y="5805805"/>
            <a:ext cx="41148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a:sym typeface="Wingdings" panose="05000000000000000000" pitchFamily="2" charset="2"/>
              </a:rPr>
              <a:t>O( </a:t>
            </a:r>
            <a:r>
              <a:rPr lang="en-US" altLang="zh-CN" sz="2000" b="1" i="1">
                <a:sym typeface="Wingdings" panose="05000000000000000000" pitchFamily="2" charset="2"/>
              </a:rPr>
              <a:t>d</a:t>
            </a:r>
            <a:r>
              <a:rPr lang="en-US" altLang="zh-CN" sz="2000" b="1">
                <a:sym typeface="Wingdings" panose="05000000000000000000" pitchFamily="2" charset="2"/>
              </a:rPr>
              <a:t> )  where </a:t>
            </a:r>
            <a:r>
              <a:rPr lang="en-US" altLang="zh-CN" sz="2000" b="1" i="1">
                <a:sym typeface="Wingdings" panose="05000000000000000000" pitchFamily="2" charset="2"/>
              </a:rPr>
              <a:t>d</a:t>
            </a:r>
            <a:r>
              <a:rPr lang="en-US" altLang="zh-CN" sz="2000" b="1">
                <a:sym typeface="Wingdings" panose="05000000000000000000" pitchFamily="2" charset="2"/>
              </a:rPr>
              <a:t> is the depth of X</a:t>
            </a:r>
            <a:endParaRPr lang="en-US" altLang="zh-CN" sz="2000" b="1">
              <a:sym typeface="Wingdings" panose="05000000000000000000" pitchFamily="2" charset="2"/>
            </a:endParaRPr>
          </a:p>
        </p:txBody>
      </p:sp>
      <p:sp>
        <p:nvSpPr>
          <p:cNvPr id="86024" name="AutoShape 8"/>
          <p:cNvSpPr/>
          <p:nvPr/>
        </p:nvSpPr>
        <p:spPr>
          <a:xfrm>
            <a:off x="3924300" y="692150"/>
            <a:ext cx="2895600" cy="1447800"/>
          </a:xfrm>
          <a:prstGeom prst="wedgeEllipseCallout">
            <a:avLst>
              <a:gd name="adj1" fmla="val -92051"/>
              <a:gd name="adj2" fmla="val 109102"/>
            </a:avLst>
          </a:prstGeom>
          <a:gradFill rotWithShape="0">
            <a:gsLst>
              <a:gs pos="0">
                <a:srgbClr val="C0C0C0"/>
              </a:gs>
              <a:gs pos="100000">
                <a:srgbClr val="FFFFFF"/>
              </a:gs>
            </a:gsLst>
            <a:lin ang="18900000" scaled="1"/>
            <a:tileRect/>
          </a:gradFill>
          <a:ln w="127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Wingdings" panose="05000000000000000000" pitchFamily="2" charset="2"/>
              </a:rPr>
              <a:t>Must this test </a:t>
            </a:r>
            <a:endParaRPr lang="en-US" altLang="zh-CN" sz="2000" b="1">
              <a:sym typeface="Wingdings" panose="05000000000000000000" pitchFamily="2" charset="2"/>
            </a:endParaRPr>
          </a:p>
          <a:p>
            <a:pPr marL="0" lvl="0" indent="0" algn="ctr" eaLnBrk="1" hangingPunct="1">
              <a:spcBef>
                <a:spcPct val="0"/>
              </a:spcBef>
              <a:buNone/>
            </a:pPr>
            <a:r>
              <a:rPr lang="en-US" altLang="zh-CN" sz="2000" b="1">
                <a:sym typeface="Wingdings" panose="05000000000000000000" pitchFamily="2" charset="2"/>
              </a:rPr>
              <a:t>be performed first?</a:t>
            </a:r>
            <a:endParaRPr lang="en-US" altLang="zh-CN" sz="2400" b="1"/>
          </a:p>
        </p:txBody>
      </p:sp>
      <p:grpSp>
        <p:nvGrpSpPr>
          <p:cNvPr id="86025" name="Group 9"/>
          <p:cNvGrpSpPr/>
          <p:nvPr/>
        </p:nvGrpSpPr>
        <p:grpSpPr>
          <a:xfrm>
            <a:off x="5003800" y="2781300"/>
            <a:ext cx="3657600" cy="1828800"/>
            <a:chOff x="3168" y="1344"/>
            <a:chExt cx="2304" cy="1152"/>
          </a:xfrm>
        </p:grpSpPr>
        <p:sp>
          <p:nvSpPr>
            <p:cNvPr id="73738" name="AutoShape 10"/>
            <p:cNvSpPr/>
            <p:nvPr/>
          </p:nvSpPr>
          <p:spPr>
            <a:xfrm rot="-7525033">
              <a:off x="3672" y="1848"/>
              <a:ext cx="144" cy="1152"/>
            </a:xfrm>
            <a:prstGeom prst="triangle">
              <a:avLst>
                <a:gd name="adj" fmla="val 50000"/>
              </a:avLst>
            </a:prstGeom>
            <a:solidFill>
              <a:srgbClr val="DDDDDD"/>
            </a:solidFill>
            <a:ln w="127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73739" name="AutoShape 11"/>
            <p:cNvSpPr/>
            <p:nvPr/>
          </p:nvSpPr>
          <p:spPr>
            <a:xfrm>
              <a:off x="3936" y="1344"/>
              <a:ext cx="1536" cy="912"/>
            </a:xfrm>
            <a:prstGeom prst="wedgeEllipseCallout">
              <a:avLst>
                <a:gd name="adj1" fmla="val -122657"/>
                <a:gd name="adj2" fmla="val 45722"/>
              </a:avLst>
            </a:prstGeom>
            <a:gradFill rotWithShape="0">
              <a:gsLst>
                <a:gs pos="0">
                  <a:srgbClr val="C0C0C0"/>
                </a:gs>
                <a:gs pos="100000">
                  <a:srgbClr val="FFFFFF"/>
                </a:gs>
              </a:gsLst>
              <a:lin ang="18900000" scaled="1"/>
              <a:tileRect/>
            </a:gradFill>
            <a:ln w="127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Wingdings" panose="05000000000000000000" pitchFamily="2" charset="2"/>
                </a:rPr>
                <a:t>These are</a:t>
              </a:r>
              <a:endParaRPr lang="en-US" altLang="zh-CN" sz="2000" b="1">
                <a:sym typeface="Wingdings" panose="05000000000000000000" pitchFamily="2" charset="2"/>
              </a:endParaRPr>
            </a:p>
            <a:p>
              <a:pPr marL="0" lvl="0" indent="0" algn="ctr" eaLnBrk="1" hangingPunct="1">
                <a:spcBef>
                  <a:spcPct val="0"/>
                </a:spcBef>
                <a:buNone/>
              </a:pPr>
              <a:r>
                <a:rPr lang="en-US" altLang="zh-CN" sz="2000" b="1">
                  <a:sym typeface="Wingdings" panose="05000000000000000000" pitchFamily="2" charset="2"/>
                </a:rPr>
                <a:t>tail recursions.</a:t>
              </a:r>
              <a:endParaRPr lang="en-US" altLang="zh-CN" sz="24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6019"/>
                                        </p:tgtEl>
                                        <p:attrNameLst>
                                          <p:attrName>style.visibility</p:attrName>
                                        </p:attrNameLst>
                                      </p:cBhvr>
                                      <p:to>
                                        <p:strVal val="visible"/>
                                      </p:to>
                                    </p:set>
                                    <p:animEffect transition="in" filter="wipe(left)">
                                      <p:cBhvr>
                                        <p:cTn id="7" dur="500"/>
                                        <p:tgtEl>
                                          <p:spTgt spid="86019"/>
                                        </p:tgtEl>
                                      </p:cBhvr>
                                    </p:animEffect>
                                  </p:childTnLst>
                                  <p:subTnLst>
                                    <p:audio>
                                      <p:cMediaNode>
                                        <p:cTn display="0" masterRel="sameClick">
                                          <p:stCondLst>
                                            <p:cond evt="begin" delay="0">
                                              <p:tn val="5"/>
                                            </p:cond>
                                          </p:stCondLst>
                                          <p:endCondLst>
                                            <p:cond evt="onStopAudio" delay="0">
                                              <p:tgtEl>
                                                <p:sldTgt/>
                                              </p:tgtEl>
                                            </p:cond>
                                          </p:endCondLst>
                                        </p:cTn>
                                        <p:tgtEl>
                                          <p:sndTgt r:embed="rId1" name="TYPE.WAV"/>
                                        </p:tgtEl>
                                      </p:cMediaNode>
                                    </p:audio>
                                  </p:sub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6028"/>
                                        </p:tgtEl>
                                        <p:attrNameLst>
                                          <p:attrName>style.visibility</p:attrName>
                                        </p:attrNameLst>
                                      </p:cBhvr>
                                      <p:to>
                                        <p:strVal val="visible"/>
                                      </p:to>
                                    </p:set>
                                    <p:animEffect transition="in" filter="strips(downRight)">
                                      <p:cBhvr>
                                        <p:cTn id="12" dur="500"/>
                                        <p:tgtEl>
                                          <p:spTgt spid="86028"/>
                                        </p:tgtEl>
                                      </p:cBhvr>
                                    </p:animEffect>
                                  </p:childTnLst>
                                  <p:subTnLst>
                                    <p:audio>
                                      <p:cMediaNode>
                                        <p:cTn display="0" masterRel="sameClick">
                                          <p:stCondLst>
                                            <p:cond evt="begin" delay="0">
                                              <p:tn val="10"/>
                                            </p:cond>
                                          </p:stCondLst>
                                          <p:endCondLst>
                                            <p:cond evt="onStopAudio" delay="0">
                                              <p:tgtEl>
                                                <p:sldTgt/>
                                              </p:tgtEl>
                                            </p:cond>
                                          </p:endCondLst>
                                        </p:cTn>
                                        <p:tgtEl>
                                          <p:sndTgt r:embed="rId2" name="PROJCTOR.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020"/>
                                        </p:tgtEl>
                                        <p:attrNameLst>
                                          <p:attrName>style.visibility</p:attrName>
                                        </p:attrNameLst>
                                      </p:cBhvr>
                                      <p:to>
                                        <p:strVal val="visible"/>
                                      </p:to>
                                    </p:set>
                                    <p:animEffect transition="in" filter="wipe(left)">
                                      <p:cBhvr>
                                        <p:cTn id="17" dur="500"/>
                                        <p:tgtEl>
                                          <p:spTgt spid="86020"/>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6" fill="hold" grpId="0" nodeType="clickEffect">
                                  <p:stCondLst>
                                    <p:cond delay="0"/>
                                  </p:stCondLst>
                                  <p:childTnLst>
                                    <p:set>
                                      <p:cBhvr>
                                        <p:cTn id="21" dur="1" fill="hold">
                                          <p:stCondLst>
                                            <p:cond delay="0"/>
                                          </p:stCondLst>
                                        </p:cTn>
                                        <p:tgtEl>
                                          <p:spTgt spid="86021"/>
                                        </p:tgtEl>
                                        <p:attrNameLst>
                                          <p:attrName>style.visibility</p:attrName>
                                        </p:attrNameLst>
                                      </p:cBhvr>
                                      <p:to>
                                        <p:strVal val="visible"/>
                                      </p:to>
                                    </p:set>
                                    <p:animEffect transition="in" filter="strips(downRight)">
                                      <p:cBhvr>
                                        <p:cTn id="22" dur="500"/>
                                        <p:tgtEl>
                                          <p:spTgt spid="860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6022"/>
                                        </p:tgtEl>
                                        <p:attrNameLst>
                                          <p:attrName>style.visibility</p:attrName>
                                        </p:attrNameLst>
                                      </p:cBhvr>
                                      <p:to>
                                        <p:strVal val="visible"/>
                                      </p:to>
                                    </p:set>
                                    <p:animEffect transition="in" filter="wipe(up)">
                                      <p:cBhvr>
                                        <p:cTn id="27" dur="500"/>
                                        <p:tgtEl>
                                          <p:spTgt spid="8602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6023"/>
                                        </p:tgtEl>
                                        <p:attrNameLst>
                                          <p:attrName>style.visibility</p:attrName>
                                        </p:attrNameLst>
                                      </p:cBhvr>
                                      <p:to>
                                        <p:strVal val="visible"/>
                                      </p:to>
                                    </p:set>
                                    <p:animEffect transition="in" filter="wipe(up)">
                                      <p:cBhvr>
                                        <p:cTn id="32" dur="500"/>
                                        <p:tgtEl>
                                          <p:spTgt spid="86023"/>
                                        </p:tgtEl>
                                      </p:cBhvr>
                                    </p:animEffect>
                                  </p:childTnLst>
                                </p:cTn>
                              </p:par>
                            </p:childTnLst>
                          </p:cTn>
                        </p:par>
                      </p:childTnLst>
                    </p:cTn>
                  </p:par>
                  <p:par>
                    <p:cTn id="33" fill="hold">
                      <p:stCondLst>
                        <p:cond delay="indefinite"/>
                      </p:stCondLst>
                      <p:childTnLst>
                        <p:par>
                          <p:cTn id="34" fill="hold">
                            <p:stCondLst>
                              <p:cond delay="0"/>
                            </p:stCondLst>
                            <p:childTnLst>
                              <p:par>
                                <p:cTn id="35" presetID="18" presetClass="entr" presetSubtype="3" fill="hold" grpId="0" nodeType="clickEffect">
                                  <p:stCondLst>
                                    <p:cond delay="0"/>
                                  </p:stCondLst>
                                  <p:childTnLst>
                                    <p:set>
                                      <p:cBhvr>
                                        <p:cTn id="36" dur="1" fill="hold">
                                          <p:stCondLst>
                                            <p:cond delay="0"/>
                                          </p:stCondLst>
                                        </p:cTn>
                                        <p:tgtEl>
                                          <p:spTgt spid="86024"/>
                                        </p:tgtEl>
                                        <p:attrNameLst>
                                          <p:attrName>style.visibility</p:attrName>
                                        </p:attrNameLst>
                                      </p:cBhvr>
                                      <p:to>
                                        <p:strVal val="visible"/>
                                      </p:to>
                                    </p:set>
                                    <p:animEffect transition="in" filter="strips(upRight)">
                                      <p:cBhvr>
                                        <p:cTn id="37" dur="500"/>
                                        <p:tgtEl>
                                          <p:spTgt spid="86024"/>
                                        </p:tgtEl>
                                      </p:cBhvr>
                                    </p:animEffect>
                                  </p:childTnLst>
                                  <p:subTnLst>
                                    <p:set>
                                      <p:cBhvr override="childStyle">
                                        <p:cTn dur="1" fill="hold" display="0" masterRel="nextClick" afterEffect="1"/>
                                        <p:tgtEl>
                                          <p:spTgt spid="86024"/>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86025"/>
                                        </p:tgtEl>
                                        <p:attrNameLst>
                                          <p:attrName>style.visibility</p:attrName>
                                        </p:attrNameLst>
                                      </p:cBhvr>
                                      <p:to>
                                        <p:strVal val="visible"/>
                                      </p:to>
                                    </p:set>
                                    <p:animEffect transition="in" filter="wipe(left)">
                                      <p:cBhvr>
                                        <p:cTn id="42" dur="500"/>
                                        <p:tgtEl>
                                          <p:spTgt spid="860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8" grpId="0" animBg="1"/>
      <p:bldP spid="86019" grpId="0"/>
      <p:bldP spid="86020" grpId="0"/>
      <p:bldP spid="86021" grpId="0" animBg="1"/>
      <p:bldP spid="86022" grpId="0"/>
      <p:bldP spid="86023" grpId="0"/>
      <p:bldP spid="8602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7" name="Text Box 2"/>
          <p:cNvSpPr txBox="1"/>
          <p:nvPr/>
        </p:nvSpPr>
        <p:spPr>
          <a:xfrm>
            <a:off x="6400800" y="0"/>
            <a:ext cx="2736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§3  Binary Search Trees</a:t>
            </a:r>
            <a:endParaRPr lang="en-US" altLang="zh-CN" sz="1800" b="1">
              <a:sym typeface="Webdings" panose="05030102010509060703" pitchFamily="18" charset="2"/>
            </a:endParaRPr>
          </a:p>
        </p:txBody>
      </p:sp>
      <p:sp>
        <p:nvSpPr>
          <p:cNvPr id="87043" name="AutoShape 3"/>
          <p:cNvSpPr/>
          <p:nvPr/>
        </p:nvSpPr>
        <p:spPr>
          <a:xfrm>
            <a:off x="685800" y="476250"/>
            <a:ext cx="7846695" cy="5478145"/>
          </a:xfrm>
          <a:prstGeom prst="foldedCorner">
            <a:avLst>
              <a:gd name="adj" fmla="val 11083"/>
            </a:avLst>
          </a:prstGeom>
          <a:gradFill rotWithShape="0">
            <a:gsLst>
              <a:gs pos="0">
                <a:srgbClr val="FFFFFF"/>
              </a:gs>
              <a:gs pos="100000">
                <a:schemeClr val="bg1"/>
              </a:gs>
            </a:gsLst>
            <a:lin ang="5400000" scaled="1"/>
            <a:tileRect/>
          </a:gradFill>
          <a:ln w="12700" cap="flat" cmpd="sng">
            <a:solidFill>
              <a:schemeClr val="tx1"/>
            </a:solidFill>
            <a:prstDash val="solid"/>
            <a:headEnd type="none" w="med" len="med"/>
            <a:tailEnd type="none" w="med" len="med"/>
          </a:ln>
        </p:spPr>
        <p:txBody>
          <a:bodyPr lIns="216000" tIns="190800" rIns="36000" bIns="4680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a:latin typeface="Arial" panose="020B0604020202020204" pitchFamily="34" charset="0"/>
              </a:rPr>
              <a:t>Position  Iter_Find( ElementType X,  SearchTree T ) //</a:t>
            </a:r>
            <a:r>
              <a:rPr lang="zh-CN" altLang="en-US" sz="2000" b="1">
                <a:latin typeface="Arial" panose="020B0604020202020204" pitchFamily="34" charset="0"/>
              </a:rPr>
              <a:t>迭代版本</a:t>
            </a:r>
            <a:endParaRPr lang="zh-CN" altLang="en-US" sz="2000" b="1">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zh-CN" altLang="en-US" sz="2000" b="1">
                <a:latin typeface="Arial" panose="020B0604020202020204" pitchFamily="34" charset="0"/>
              </a:rPr>
              <a:t>注意类比之前尾递归的典型例子，代码思路和代码本身都很类似</a:t>
            </a:r>
            <a:endParaRPr lang="en-US" altLang="zh-CN" sz="2000" b="1">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rgbClr val="008000"/>
                </a:solidFill>
                <a:latin typeface="Arial" panose="020B0604020202020204" pitchFamily="34" charset="0"/>
              </a:rPr>
              <a:t>/* iterative version of Find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while</a:t>
            </a:r>
            <a:r>
              <a:rPr lang="en-US" altLang="zh-CN" sz="2000" b="1">
                <a:latin typeface="Arial" panose="020B0604020202020204" pitchFamily="34" charset="0"/>
              </a:rPr>
              <a:t>  ( T )   {</a:t>
            </a:r>
            <a:endParaRPr lang="en-US" altLang="zh-CN" sz="2000" b="1">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if</a:t>
            </a:r>
            <a:r>
              <a:rPr lang="en-US" altLang="zh-CN" sz="2000" b="1">
                <a:latin typeface="Arial" panose="020B0604020202020204" pitchFamily="34" charset="0"/>
              </a:rPr>
              <a:t>  ( X == T-&gt;Element )  </a:t>
            </a:r>
            <a:endParaRPr lang="en-US" altLang="zh-CN" sz="2000" b="1">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return</a:t>
            </a:r>
            <a:r>
              <a:rPr lang="en-US" altLang="zh-CN" sz="2000" b="1">
                <a:latin typeface="Arial" panose="020B0604020202020204" pitchFamily="34" charset="0"/>
              </a:rPr>
              <a:t> T ;  </a:t>
            </a:r>
            <a:r>
              <a:rPr lang="en-US" altLang="zh-CN" sz="2000" b="1">
                <a:solidFill>
                  <a:srgbClr val="008000"/>
                </a:solidFill>
                <a:latin typeface="Arial" panose="020B0604020202020204" pitchFamily="34" charset="0"/>
              </a:rPr>
              <a:t>/* found */</a:t>
            </a:r>
            <a:r>
              <a:rPr lang="zh-CN" altLang="en-US" sz="2000" b="1">
                <a:solidFill>
                  <a:srgbClr val="008000"/>
                </a:solidFill>
                <a:latin typeface="Arial" panose="020B0604020202020204" pitchFamily="34" charset="0"/>
              </a:rPr>
              <a:t>纯纯递归基！</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if</a:t>
            </a:r>
            <a:r>
              <a:rPr lang="en-US" altLang="zh-CN" sz="2000" b="1">
                <a:latin typeface="Arial" panose="020B0604020202020204" pitchFamily="34" charset="0"/>
              </a:rPr>
              <a:t>  ( X &lt; T-&gt;Element )</a:t>
            </a:r>
            <a:endParaRPr lang="en-US" altLang="zh-CN" sz="2000" b="1">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T = T-&gt;Left ; </a:t>
            </a:r>
            <a:r>
              <a:rPr lang="en-US" altLang="zh-CN" sz="2000" b="1">
                <a:solidFill>
                  <a:srgbClr val="008000"/>
                </a:solidFill>
                <a:latin typeface="Arial" panose="020B0604020202020204" pitchFamily="34" charset="0"/>
              </a:rPr>
              <a:t>/*move down along left path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solidFill>
                  <a:srgbClr val="008000"/>
                </a:solidFill>
                <a:latin typeface="Arial" panose="020B0604020202020204" pitchFamily="34" charset="0"/>
              </a:rPr>
              <a:t>              //</a:t>
            </a:r>
            <a:r>
              <a:rPr lang="zh-CN" altLang="en-US" sz="2000" b="1">
                <a:solidFill>
                  <a:srgbClr val="008000"/>
                </a:solidFill>
                <a:latin typeface="Arial" panose="020B0604020202020204" pitchFamily="34" charset="0"/>
              </a:rPr>
              <a:t>这里如果是打印链表的例子的话，就是</a:t>
            </a:r>
            <a:r>
              <a:rPr lang="en-US" altLang="zh-CN" sz="2000" b="1">
                <a:solidFill>
                  <a:srgbClr val="008000"/>
                </a:solidFill>
                <a:latin typeface="Arial" panose="020B0604020202020204" pitchFamily="34" charset="0"/>
              </a:rPr>
              <a:t>T=T-&gt;next</a:t>
            </a:r>
            <a:r>
              <a:rPr lang="zh-CN" altLang="en-US" sz="2000" b="1">
                <a:solidFill>
                  <a:srgbClr val="008000"/>
                </a:solidFill>
                <a:latin typeface="Arial" panose="020B0604020202020204" pitchFamily="34" charset="0"/>
              </a:rPr>
              <a:t>，很类似的</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else</a:t>
            </a:r>
            <a:endParaRPr lang="en-US" altLang="zh-CN" sz="2000" b="1">
              <a:solidFill>
                <a:schemeClr val="hlink"/>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T = T-&gt; Right ; </a:t>
            </a:r>
            <a:r>
              <a:rPr lang="en-US" altLang="zh-CN" sz="2000" b="1">
                <a:solidFill>
                  <a:srgbClr val="008000"/>
                </a:solidFill>
                <a:latin typeface="Arial" panose="020B0604020202020204" pitchFamily="34" charset="0"/>
              </a:rPr>
              <a:t>/* move down along right path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solidFill>
                  <a:srgbClr val="008000"/>
                </a:solidFill>
                <a:latin typeface="Arial" panose="020B0604020202020204" pitchFamily="34" charset="0"/>
              </a:rPr>
              <a:t>              </a:t>
            </a:r>
            <a:r>
              <a:rPr lang="en-US" altLang="zh-CN" sz="2000" b="1">
                <a:solidFill>
                  <a:srgbClr val="008000"/>
                </a:solidFill>
                <a:latin typeface="Arial" panose="020B0604020202020204" pitchFamily="34" charset="0"/>
                <a:sym typeface="+mn-ea"/>
              </a:rPr>
              <a:t>//</a:t>
            </a:r>
            <a:r>
              <a:rPr lang="zh-CN" altLang="en-US" sz="2000" b="1">
                <a:solidFill>
                  <a:srgbClr val="008000"/>
                </a:solidFill>
                <a:latin typeface="Arial" panose="020B0604020202020204" pitchFamily="34" charset="0"/>
                <a:sym typeface="+mn-ea"/>
              </a:rPr>
              <a:t>这里如果是打印链表的例子的话，就是</a:t>
            </a:r>
            <a:r>
              <a:rPr lang="en-US" altLang="zh-CN" sz="2000" b="1">
                <a:solidFill>
                  <a:srgbClr val="008000"/>
                </a:solidFill>
                <a:latin typeface="Arial" panose="020B0604020202020204" pitchFamily="34" charset="0"/>
                <a:sym typeface="+mn-ea"/>
              </a:rPr>
              <a:t>T=T-&gt;next</a:t>
            </a:r>
            <a:r>
              <a:rPr lang="zh-CN" altLang="en-US" sz="2000" b="1">
                <a:solidFill>
                  <a:srgbClr val="008000"/>
                </a:solidFill>
                <a:latin typeface="Arial" panose="020B0604020202020204" pitchFamily="34" charset="0"/>
                <a:sym typeface="+mn-ea"/>
              </a:rPr>
              <a:t>，很类似的</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  </a:t>
            </a:r>
            <a:r>
              <a:rPr lang="en-US" altLang="zh-CN" sz="2000" b="1">
                <a:solidFill>
                  <a:srgbClr val="008000"/>
                </a:solidFill>
                <a:latin typeface="Arial" panose="020B0604020202020204" pitchFamily="34" charset="0"/>
              </a:rPr>
              <a:t>/* end while-loop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r>
              <a:rPr lang="en-US" altLang="zh-CN" sz="2000" b="1">
                <a:solidFill>
                  <a:schemeClr val="hlink"/>
                </a:solidFill>
                <a:latin typeface="Arial" panose="020B0604020202020204" pitchFamily="34" charset="0"/>
              </a:rPr>
              <a:t>return</a:t>
            </a:r>
            <a:r>
              <a:rPr lang="en-US" altLang="zh-CN" sz="2000" b="1">
                <a:latin typeface="Arial" panose="020B0604020202020204" pitchFamily="34" charset="0"/>
              </a:rPr>
              <a:t>  NULL ;   </a:t>
            </a:r>
            <a:r>
              <a:rPr lang="en-US" altLang="zh-CN" sz="2000" b="1">
                <a:solidFill>
                  <a:srgbClr val="008000"/>
                </a:solidFill>
                <a:latin typeface="Arial" panose="020B0604020202020204" pitchFamily="34" charset="0"/>
              </a:rPr>
              <a:t>/* not found */</a:t>
            </a:r>
            <a:endParaRPr lang="en-US" altLang="zh-CN" sz="2000" b="1">
              <a:solidFill>
                <a:srgbClr val="008000"/>
              </a:solidFill>
              <a:latin typeface="Arial" panose="020B0604020202020204" pitchFamily="34" charset="0"/>
            </a:endParaRPr>
          </a:p>
          <a:p>
            <a:pPr marL="0" lvl="0" indent="0" eaLnBrk="1" hangingPunct="1">
              <a:spcBef>
                <a:spcPct val="0"/>
              </a:spcBef>
              <a:buNone/>
            </a:pPr>
            <a:r>
              <a:rPr lang="en-US" altLang="zh-CN" sz="2000" b="1">
                <a:latin typeface="Arial" panose="020B0604020202020204" pitchFamily="34" charset="0"/>
              </a:rPr>
              <a:t>} </a:t>
            </a:r>
            <a:endParaRPr lang="en-US" altLang="zh-CN" sz="20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87043"/>
                                        </p:tgtEl>
                                        <p:attrNameLst>
                                          <p:attrName>style.visibility</p:attrName>
                                        </p:attrNameLst>
                                      </p:cBhvr>
                                      <p:to>
                                        <p:strVal val="visible"/>
                                      </p:to>
                                    </p:set>
                                    <p:animEffect transition="in" filter="strips(downRight)">
                                      <p:cBhvr>
                                        <p:cTn id="7" dur="500"/>
                                        <p:tgtEl>
                                          <p:spTgt spid="870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3"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5" name="Text Box 2"/>
          <p:cNvSpPr txBox="1"/>
          <p:nvPr/>
        </p:nvSpPr>
        <p:spPr>
          <a:xfrm>
            <a:off x="6400800" y="0"/>
            <a:ext cx="2736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§3  Binary Search Trees</a:t>
            </a:r>
            <a:endParaRPr lang="en-US" altLang="zh-CN" sz="1800" b="1">
              <a:sym typeface="Webdings" panose="05030102010509060703" pitchFamily="18" charset="2"/>
            </a:endParaRPr>
          </a:p>
        </p:txBody>
      </p:sp>
      <p:sp>
        <p:nvSpPr>
          <p:cNvPr id="88067" name="Rectangle 3"/>
          <p:cNvSpPr/>
          <p:nvPr/>
        </p:nvSpPr>
        <p:spPr>
          <a:xfrm>
            <a:off x="533400" y="76200"/>
            <a:ext cx="19050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fontAlgn="ctr" hangingPunct="1">
              <a:spcBef>
                <a:spcPct val="0"/>
              </a:spcBef>
              <a:spcAft>
                <a:spcPct val="20000"/>
              </a:spcAft>
              <a:buNone/>
            </a:pPr>
            <a:r>
              <a:rPr lang="en-US" altLang="zh-CN" sz="2800" b="1">
                <a:sym typeface="Wingdings" panose="05000000000000000000" pitchFamily="2" charset="2"/>
              </a:rPr>
              <a:t> </a:t>
            </a:r>
            <a:r>
              <a:rPr lang="en-US" altLang="zh-CN" sz="2000" b="1">
                <a:solidFill>
                  <a:schemeClr val="hlink"/>
                </a:solidFill>
                <a:latin typeface="Arial" panose="020B0604020202020204" pitchFamily="34" charset="0"/>
              </a:rPr>
              <a:t>FindMin</a:t>
            </a:r>
            <a:endParaRPr lang="en-US" altLang="zh-CN" sz="2000" b="1">
              <a:solidFill>
                <a:schemeClr val="hlink"/>
              </a:solidFill>
              <a:latin typeface="Arial" panose="020B0604020202020204" pitchFamily="34" charset="0"/>
            </a:endParaRPr>
          </a:p>
        </p:txBody>
      </p:sp>
      <p:sp>
        <p:nvSpPr>
          <p:cNvPr id="88068" name="AutoShape 4"/>
          <p:cNvSpPr/>
          <p:nvPr/>
        </p:nvSpPr>
        <p:spPr>
          <a:xfrm>
            <a:off x="685800" y="533400"/>
            <a:ext cx="7391400" cy="2590800"/>
          </a:xfrm>
          <a:prstGeom prst="foldedCorner">
            <a:avLst>
              <a:gd name="adj" fmla="val 11083"/>
            </a:avLst>
          </a:prstGeom>
          <a:gradFill rotWithShape="0">
            <a:gsLst>
              <a:gs pos="0">
                <a:srgbClr val="FFFFFF"/>
              </a:gs>
              <a:gs pos="100000">
                <a:schemeClr val="bg1"/>
              </a:gs>
            </a:gsLst>
            <a:lin ang="5400000" scaled="1"/>
            <a:tileRect/>
          </a:gradFill>
          <a:ln w="12700" cap="flat" cmpd="sng">
            <a:solidFill>
              <a:schemeClr val="tx1"/>
            </a:solidFill>
            <a:prstDash val="solid"/>
            <a:headEnd type="none" w="med" len="med"/>
            <a:tailEnd type="none" w="med" len="med"/>
          </a:ln>
        </p:spPr>
        <p:txBody>
          <a:bodyPr lIns="144000" tIns="118800" rIns="36000" bIns="4680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latin typeface="Arial" panose="020B0604020202020204" pitchFamily="34" charset="0"/>
              </a:rPr>
              <a:t>Position  FindMin( SearchTree T )    </a:t>
            </a:r>
            <a:r>
              <a:rPr lang="en-US" altLang="zh-CN" sz="1800" b="1">
                <a:solidFill>
                  <a:srgbClr val="008000"/>
                </a:solidFill>
                <a:latin typeface="Arial" panose="020B0604020202020204" pitchFamily="34" charset="0"/>
              </a:rPr>
              <a:t>//这是一个递归写法，</a:t>
            </a:r>
            <a:r>
              <a:rPr lang="zh-CN" altLang="en-US" sz="1800" b="1">
                <a:solidFill>
                  <a:srgbClr val="008000"/>
                </a:solidFill>
                <a:latin typeface="Arial" panose="020B0604020202020204" pitchFamily="34" charset="0"/>
              </a:rPr>
              <a:t>下面的</a:t>
            </a:r>
            <a:r>
              <a:rPr lang="en-US" altLang="zh-CN" sz="1800" b="1">
                <a:solidFill>
                  <a:srgbClr val="008000"/>
                </a:solidFill>
                <a:latin typeface="Arial" panose="020B0604020202020204" pitchFamily="34" charset="0"/>
              </a:rPr>
              <a:t>findmax是迭代写法</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T == NULL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return</a:t>
            </a:r>
            <a:r>
              <a:rPr lang="en-US" altLang="zh-CN" sz="1800" b="1">
                <a:latin typeface="Arial" panose="020B0604020202020204" pitchFamily="34" charset="0"/>
              </a:rPr>
              <a:t>  NULL; </a:t>
            </a:r>
            <a:r>
              <a:rPr lang="en-US" altLang="zh-CN" sz="1800" b="1">
                <a:solidFill>
                  <a:srgbClr val="008000"/>
                </a:solidFill>
                <a:latin typeface="Arial" panose="020B0604020202020204" pitchFamily="34" charset="0"/>
              </a:rPr>
              <a:t>/* not found in an empty tree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 </a:t>
            </a:r>
            <a:endParaRPr lang="en-US" altLang="zh-CN" sz="1800" b="1">
              <a:solidFill>
                <a:schemeClr val="hlink"/>
              </a:solidFill>
              <a:latin typeface="Arial" panose="020B0604020202020204" pitchFamily="34" charset="0"/>
            </a:endParaRPr>
          </a:p>
          <a:p>
            <a:pPr marL="0" lvl="0" indent="0" eaLnBrk="1" hangingPunct="1">
              <a:spcBef>
                <a:spcPct val="0"/>
              </a:spcBef>
              <a:buNone/>
            </a:pPr>
            <a:r>
              <a:rPr lang="en-US" altLang="zh-CN" sz="1800" b="1">
                <a:solidFill>
                  <a:schemeClr val="hlink"/>
                </a:solidFill>
                <a:latin typeface="Arial" panose="020B0604020202020204" pitchFamily="34" charset="0"/>
              </a:rPr>
              <a:t>          if </a:t>
            </a:r>
            <a:r>
              <a:rPr lang="en-US" altLang="zh-CN" sz="1800" b="1">
                <a:latin typeface="Arial" panose="020B0604020202020204" pitchFamily="34" charset="0"/>
              </a:rPr>
              <a:t>( T-&gt;Left == NULL )   </a:t>
            </a:r>
            <a:r>
              <a:rPr lang="en-US" altLang="zh-CN" sz="1800" b="1">
                <a:solidFill>
                  <a:schemeClr val="hlink"/>
                </a:solidFill>
                <a:latin typeface="Arial" panose="020B0604020202020204" pitchFamily="34" charset="0"/>
              </a:rPr>
              <a:t>return</a:t>
            </a:r>
            <a:r>
              <a:rPr lang="en-US" altLang="zh-CN" sz="1800" b="1">
                <a:latin typeface="Arial" panose="020B0604020202020204" pitchFamily="34" charset="0"/>
              </a:rPr>
              <a:t>  T;  </a:t>
            </a:r>
            <a:r>
              <a:rPr lang="en-US" altLang="zh-CN" sz="1800" b="1">
                <a:solidFill>
                  <a:srgbClr val="008000"/>
                </a:solidFill>
                <a:latin typeface="Arial" panose="020B0604020202020204" pitchFamily="34" charset="0"/>
              </a:rPr>
              <a:t>/* found left most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   return</a:t>
            </a:r>
            <a:r>
              <a:rPr lang="en-US" altLang="zh-CN" sz="1800" b="1">
                <a:latin typeface="Arial" panose="020B0604020202020204" pitchFamily="34" charset="0"/>
              </a:rPr>
              <a:t>  FindMin( T-&gt;Left );   </a:t>
            </a:r>
            <a:r>
              <a:rPr lang="en-US" altLang="zh-CN" sz="1800" b="1">
                <a:solidFill>
                  <a:srgbClr val="008000"/>
                </a:solidFill>
                <a:latin typeface="Arial" panose="020B0604020202020204" pitchFamily="34" charset="0"/>
              </a:rPr>
              <a:t>/* keep moving to left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r>
              <a:rPr lang="en-US" altLang="zh-CN" sz="1800" b="1">
                <a:latin typeface="Arial Unicode MS" pitchFamily="34" charset="-122"/>
              </a:rPr>
              <a:t> </a:t>
            </a:r>
            <a:endParaRPr lang="en-US" altLang="zh-CN" sz="1800" b="1">
              <a:latin typeface="Arial Unicode MS" pitchFamily="34" charset="-122"/>
            </a:endParaRPr>
          </a:p>
        </p:txBody>
      </p:sp>
      <p:sp>
        <p:nvSpPr>
          <p:cNvPr id="88069" name="Rectangle 5"/>
          <p:cNvSpPr/>
          <p:nvPr/>
        </p:nvSpPr>
        <p:spPr>
          <a:xfrm>
            <a:off x="533400" y="3352800"/>
            <a:ext cx="22098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fontAlgn="ctr" hangingPunct="1">
              <a:spcBef>
                <a:spcPct val="0"/>
              </a:spcBef>
              <a:spcAft>
                <a:spcPct val="20000"/>
              </a:spcAft>
              <a:buNone/>
            </a:pPr>
            <a:r>
              <a:rPr lang="en-US" altLang="zh-CN" sz="2800" b="1">
                <a:sym typeface="Wingdings" panose="05000000000000000000" pitchFamily="2" charset="2"/>
              </a:rPr>
              <a:t> </a:t>
            </a:r>
            <a:r>
              <a:rPr lang="en-US" altLang="zh-CN" sz="2000" b="1">
                <a:solidFill>
                  <a:schemeClr val="hlink"/>
                </a:solidFill>
                <a:latin typeface="Arial" panose="020B0604020202020204" pitchFamily="34" charset="0"/>
              </a:rPr>
              <a:t>FindMax</a:t>
            </a:r>
            <a:endParaRPr lang="en-US" altLang="zh-CN" sz="2000" b="1">
              <a:solidFill>
                <a:schemeClr val="hlink"/>
              </a:solidFill>
              <a:latin typeface="Arial" panose="020B0604020202020204" pitchFamily="34" charset="0"/>
            </a:endParaRPr>
          </a:p>
        </p:txBody>
      </p:sp>
      <p:sp>
        <p:nvSpPr>
          <p:cNvPr id="88070" name="AutoShape 6"/>
          <p:cNvSpPr/>
          <p:nvPr/>
        </p:nvSpPr>
        <p:spPr>
          <a:xfrm>
            <a:off x="685800" y="3810000"/>
            <a:ext cx="7391400" cy="2209800"/>
          </a:xfrm>
          <a:prstGeom prst="foldedCorner">
            <a:avLst>
              <a:gd name="adj" fmla="val 11083"/>
            </a:avLst>
          </a:prstGeom>
          <a:gradFill rotWithShape="0">
            <a:gsLst>
              <a:gs pos="0">
                <a:srgbClr val="FFFFFF"/>
              </a:gs>
              <a:gs pos="100000">
                <a:schemeClr val="bg1"/>
              </a:gs>
            </a:gsLst>
            <a:lin ang="5400000" scaled="1"/>
            <a:tileRect/>
          </a:gradFill>
          <a:ln w="12700" cap="flat" cmpd="sng">
            <a:solidFill>
              <a:schemeClr val="tx1"/>
            </a:solidFill>
            <a:prstDash val="solid"/>
            <a:headEnd type="none" w="med" len="med"/>
            <a:tailEnd type="none" w="med" len="med"/>
          </a:ln>
        </p:spPr>
        <p:txBody>
          <a:bodyPr lIns="144000" tIns="118800" rIns="36000" bIns="4680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latin typeface="Arial" panose="020B0604020202020204" pitchFamily="34" charset="0"/>
              </a:rPr>
              <a:t>Position  FindMax( SearchTree T )    </a:t>
            </a:r>
            <a:r>
              <a:rPr lang="en-US" altLang="zh-CN" sz="1800" b="1">
                <a:solidFill>
                  <a:srgbClr val="008000"/>
                </a:solidFill>
                <a:latin typeface="Arial" panose="020B0604020202020204" pitchFamily="34" charset="0"/>
                <a:sym typeface="+mn-ea"/>
              </a:rPr>
              <a:t>//这是</a:t>
            </a:r>
            <a:r>
              <a:rPr lang="zh-CN" altLang="en-US" sz="1800" b="1">
                <a:solidFill>
                  <a:srgbClr val="008000"/>
                </a:solidFill>
                <a:latin typeface="Arial" panose="020B0604020202020204" pitchFamily="34" charset="0"/>
                <a:sym typeface="+mn-ea"/>
              </a:rPr>
              <a:t>迭代写法</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T != NULL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while </a:t>
            </a:r>
            <a:r>
              <a:rPr lang="en-US" altLang="zh-CN" sz="1800" b="1">
                <a:latin typeface="Arial" panose="020B0604020202020204" pitchFamily="34" charset="0"/>
              </a:rPr>
              <a:t>( T-&gt;Right != NULL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 = T-&gt;Right;   </a:t>
            </a:r>
            <a:r>
              <a:rPr lang="en-US" altLang="zh-CN" sz="1800" b="1">
                <a:solidFill>
                  <a:srgbClr val="008000"/>
                </a:solidFill>
                <a:latin typeface="Arial" panose="020B0604020202020204" pitchFamily="34" charset="0"/>
              </a:rPr>
              <a:t>/* keep moving to find right most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return</a:t>
            </a:r>
            <a:r>
              <a:rPr lang="en-US" altLang="zh-CN" sz="1800" b="1">
                <a:latin typeface="Arial" panose="020B0604020202020204" pitchFamily="34" charset="0"/>
              </a:rPr>
              <a:t> T;  </a:t>
            </a:r>
            <a:r>
              <a:rPr lang="en-US" altLang="zh-CN" sz="1800" b="1">
                <a:solidFill>
                  <a:srgbClr val="008000"/>
                </a:solidFill>
                <a:latin typeface="Arial" panose="020B0604020202020204" pitchFamily="34" charset="0"/>
              </a:rPr>
              <a:t>/* return NULL or the right most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r>
              <a:rPr lang="en-US" altLang="zh-CN" sz="1800" b="1">
                <a:latin typeface="Arial Unicode MS" pitchFamily="34" charset="-122"/>
              </a:rPr>
              <a:t> </a:t>
            </a:r>
            <a:endParaRPr lang="en-US" altLang="zh-CN" sz="1800" b="1">
              <a:latin typeface="Arial Unicode MS" pitchFamily="34" charset="-122"/>
            </a:endParaRPr>
          </a:p>
        </p:txBody>
      </p:sp>
      <p:sp>
        <p:nvSpPr>
          <p:cNvPr id="88071" name="Rectangle 7"/>
          <p:cNvSpPr/>
          <p:nvPr/>
        </p:nvSpPr>
        <p:spPr>
          <a:xfrm>
            <a:off x="4932045" y="1052830"/>
            <a:ext cx="22098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i="1">
                <a:sym typeface="Wingdings" panose="05000000000000000000" pitchFamily="2" charset="2"/>
              </a:rPr>
              <a:t>T</a:t>
            </a:r>
            <a:r>
              <a:rPr lang="en-US" altLang="zh-CN" sz="2000" b="1">
                <a:sym typeface="Wingdings" panose="05000000000000000000" pitchFamily="2" charset="2"/>
              </a:rPr>
              <a:t>( </a:t>
            </a:r>
            <a:r>
              <a:rPr lang="en-US" altLang="zh-CN" sz="2000" b="1" i="1">
                <a:sym typeface="Wingdings" panose="05000000000000000000" pitchFamily="2" charset="2"/>
              </a:rPr>
              <a:t>N</a:t>
            </a:r>
            <a:r>
              <a:rPr lang="en-US" altLang="zh-CN" sz="2000" b="1">
                <a:sym typeface="Wingdings" panose="05000000000000000000" pitchFamily="2" charset="2"/>
              </a:rPr>
              <a:t> ) = O ( </a:t>
            </a:r>
            <a:r>
              <a:rPr lang="en-US" altLang="zh-CN" sz="2000" b="1" i="1">
                <a:sym typeface="Wingdings" panose="05000000000000000000" pitchFamily="2" charset="2"/>
              </a:rPr>
              <a:t>d</a:t>
            </a:r>
            <a:r>
              <a:rPr lang="en-US" altLang="zh-CN" sz="2000" b="1">
                <a:sym typeface="Wingdings" panose="05000000000000000000" pitchFamily="2" charset="2"/>
              </a:rPr>
              <a:t> ) </a:t>
            </a:r>
            <a:endParaRPr lang="en-US" altLang="zh-CN" sz="2000" b="1">
              <a:sym typeface="Wingdings" panose="05000000000000000000" pitchFamily="2" charset="2"/>
            </a:endParaRPr>
          </a:p>
        </p:txBody>
      </p:sp>
      <p:sp>
        <p:nvSpPr>
          <p:cNvPr id="88072" name="Rectangle 8"/>
          <p:cNvSpPr/>
          <p:nvPr/>
        </p:nvSpPr>
        <p:spPr>
          <a:xfrm>
            <a:off x="5003800" y="4293235"/>
            <a:ext cx="22098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i="1">
                <a:sym typeface="Wingdings" panose="05000000000000000000" pitchFamily="2" charset="2"/>
              </a:rPr>
              <a:t>T</a:t>
            </a:r>
            <a:r>
              <a:rPr lang="en-US" altLang="zh-CN" sz="2000" b="1">
                <a:sym typeface="Wingdings" panose="05000000000000000000" pitchFamily="2" charset="2"/>
              </a:rPr>
              <a:t>( </a:t>
            </a:r>
            <a:r>
              <a:rPr lang="en-US" altLang="zh-CN" sz="2000" b="1" i="1">
                <a:sym typeface="Wingdings" panose="05000000000000000000" pitchFamily="2" charset="2"/>
              </a:rPr>
              <a:t>N</a:t>
            </a:r>
            <a:r>
              <a:rPr lang="en-US" altLang="zh-CN" sz="2000" b="1">
                <a:sym typeface="Wingdings" panose="05000000000000000000" pitchFamily="2" charset="2"/>
              </a:rPr>
              <a:t> ) = O ( </a:t>
            </a:r>
            <a:r>
              <a:rPr lang="en-US" altLang="zh-CN" sz="2000" b="1" i="1">
                <a:sym typeface="Wingdings" panose="05000000000000000000" pitchFamily="2" charset="2"/>
              </a:rPr>
              <a:t>d</a:t>
            </a:r>
            <a:r>
              <a:rPr lang="en-US" altLang="zh-CN" sz="2000" b="1">
                <a:sym typeface="Wingdings" panose="05000000000000000000" pitchFamily="2" charset="2"/>
              </a:rPr>
              <a:t> ) </a:t>
            </a:r>
            <a:endParaRPr lang="en-US" altLang="zh-CN" sz="2000" b="1">
              <a:sym typeface="Wingdings" panose="05000000000000000000" pitchFamily="2" charset="2"/>
            </a:endParaRPr>
          </a:p>
        </p:txBody>
      </p:sp>
      <p:sp>
        <p:nvSpPr>
          <p:cNvPr id="88076" name="Rectangle 12" descr="再生纸"/>
          <p:cNvSpPr/>
          <p:nvPr/>
        </p:nvSpPr>
        <p:spPr>
          <a:xfrm>
            <a:off x="2987675" y="2349500"/>
            <a:ext cx="1727200" cy="215900"/>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
        <p:nvSpPr>
          <p:cNvPr id="88077" name="Rectangle 13" descr="再生纸"/>
          <p:cNvSpPr/>
          <p:nvPr/>
        </p:nvSpPr>
        <p:spPr>
          <a:xfrm>
            <a:off x="1619250" y="5084763"/>
            <a:ext cx="1727200" cy="215900"/>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8067"/>
                                        </p:tgtEl>
                                        <p:attrNameLst>
                                          <p:attrName>style.visibility</p:attrName>
                                        </p:attrNameLst>
                                      </p:cBhvr>
                                      <p:to>
                                        <p:strVal val="visible"/>
                                      </p:to>
                                    </p:set>
                                    <p:animEffect transition="in" filter="wipe(left)">
                                      <p:cBhvr>
                                        <p:cTn id="7" dur="500"/>
                                        <p:tgtEl>
                                          <p:spTgt spid="88067"/>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grpId="0" nodeType="clickEffect">
                                  <p:stCondLst>
                                    <p:cond delay="0"/>
                                  </p:stCondLst>
                                  <p:childTnLst>
                                    <p:set>
                                      <p:cBhvr>
                                        <p:cTn id="11" dur="1" fill="hold">
                                          <p:stCondLst>
                                            <p:cond delay="0"/>
                                          </p:stCondLst>
                                        </p:cTn>
                                        <p:tgtEl>
                                          <p:spTgt spid="88068"/>
                                        </p:tgtEl>
                                        <p:attrNameLst>
                                          <p:attrName>style.visibility</p:attrName>
                                        </p:attrNameLst>
                                      </p:cBhvr>
                                      <p:to>
                                        <p:strVal val="visible"/>
                                      </p:to>
                                    </p:set>
                                    <p:animEffect transition="in" filter="strips(downRight)">
                                      <p:cBhvr>
                                        <p:cTn id="12" dur="500"/>
                                        <p:tgtEl>
                                          <p:spTgt spid="8806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88076"/>
                                        </p:tgtEl>
                                      </p:cBhvr>
                                    </p:animEffect>
                                    <p:set>
                                      <p:cBhvr>
                                        <p:cTn id="17" dur="1" fill="hold">
                                          <p:stCondLst>
                                            <p:cond delay="499"/>
                                          </p:stCondLst>
                                        </p:cTn>
                                        <p:tgtEl>
                                          <p:spTgt spid="8807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88071"/>
                                        </p:tgtEl>
                                        <p:attrNameLst>
                                          <p:attrName>style.visibility</p:attrName>
                                        </p:attrNameLst>
                                      </p:cBhvr>
                                      <p:to>
                                        <p:strVal val="visible"/>
                                      </p:to>
                                    </p:set>
                                    <p:animEffect transition="in" filter="wipe(up)">
                                      <p:cBhvr>
                                        <p:cTn id="22" dur="500"/>
                                        <p:tgtEl>
                                          <p:spTgt spid="8807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8069"/>
                                        </p:tgtEl>
                                        <p:attrNameLst>
                                          <p:attrName>style.visibility</p:attrName>
                                        </p:attrNameLst>
                                      </p:cBhvr>
                                      <p:to>
                                        <p:strVal val="visible"/>
                                      </p:to>
                                    </p:set>
                                    <p:animEffect transition="in" filter="wipe(left)">
                                      <p:cBhvr>
                                        <p:cTn id="27" dur="500"/>
                                        <p:tgtEl>
                                          <p:spTgt spid="88069"/>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grpId="0" nodeType="clickEffect">
                                  <p:stCondLst>
                                    <p:cond delay="0"/>
                                  </p:stCondLst>
                                  <p:childTnLst>
                                    <p:set>
                                      <p:cBhvr>
                                        <p:cTn id="31" dur="1" fill="hold">
                                          <p:stCondLst>
                                            <p:cond delay="0"/>
                                          </p:stCondLst>
                                        </p:cTn>
                                        <p:tgtEl>
                                          <p:spTgt spid="88070"/>
                                        </p:tgtEl>
                                        <p:attrNameLst>
                                          <p:attrName>style.visibility</p:attrName>
                                        </p:attrNameLst>
                                      </p:cBhvr>
                                      <p:to>
                                        <p:strVal val="visible"/>
                                      </p:to>
                                    </p:set>
                                    <p:animEffect transition="in" filter="strips(downRight)">
                                      <p:cBhvr>
                                        <p:cTn id="32" dur="500"/>
                                        <p:tgtEl>
                                          <p:spTgt spid="8807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xit" presetSubtype="10" fill="hold" grpId="0" nodeType="clickEffect">
                                  <p:stCondLst>
                                    <p:cond delay="0"/>
                                  </p:stCondLst>
                                  <p:childTnLst>
                                    <p:animEffect transition="out" filter="blinds(horizontal)">
                                      <p:cBhvr>
                                        <p:cTn id="36" dur="500"/>
                                        <p:tgtEl>
                                          <p:spTgt spid="88077"/>
                                        </p:tgtEl>
                                      </p:cBhvr>
                                    </p:animEffect>
                                    <p:set>
                                      <p:cBhvr>
                                        <p:cTn id="37" dur="1" fill="hold">
                                          <p:stCondLst>
                                            <p:cond delay="499"/>
                                          </p:stCondLst>
                                        </p:cTn>
                                        <p:tgtEl>
                                          <p:spTgt spid="8807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88072"/>
                                        </p:tgtEl>
                                        <p:attrNameLst>
                                          <p:attrName>style.visibility</p:attrName>
                                        </p:attrNameLst>
                                      </p:cBhvr>
                                      <p:to>
                                        <p:strVal val="visible"/>
                                      </p:to>
                                    </p:set>
                                    <p:animEffect transition="in" filter="wipe(up)">
                                      <p:cBhvr>
                                        <p:cTn id="42" dur="500"/>
                                        <p:tgtEl>
                                          <p:spTgt spid="880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67" grpId="0"/>
      <p:bldP spid="88068" grpId="0" animBg="1"/>
      <p:bldP spid="88069" grpId="0"/>
      <p:bldP spid="88070" grpId="0" animBg="1"/>
      <p:bldP spid="88071" grpId="0"/>
      <p:bldP spid="88072" grpId="0"/>
      <p:bldP spid="88076" grpId="0" animBg="1"/>
      <p:bldP spid="8807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2769" name="图片 5"/>
          <p:cNvPicPr>
            <a:picLocks noChangeAspect="1"/>
          </p:cNvPicPr>
          <p:nvPr/>
        </p:nvPicPr>
        <p:blipFill>
          <a:blip r:embed="rId1"/>
          <a:stretch>
            <a:fillRect/>
          </a:stretch>
        </p:blipFill>
        <p:spPr>
          <a:xfrm>
            <a:off x="107950" y="0"/>
            <a:ext cx="8856663" cy="6846888"/>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49" name="Text Box 2"/>
          <p:cNvSpPr txBox="1"/>
          <p:nvPr/>
        </p:nvSpPr>
        <p:spPr>
          <a:xfrm>
            <a:off x="6400800" y="0"/>
            <a:ext cx="2736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§3  Binary Search Trees</a:t>
            </a:r>
            <a:endParaRPr lang="en-US" altLang="zh-CN" sz="1800" b="1">
              <a:sym typeface="Webdings" panose="05030102010509060703" pitchFamily="18" charset="2"/>
            </a:endParaRPr>
          </a:p>
        </p:txBody>
      </p:sp>
      <p:sp>
        <p:nvSpPr>
          <p:cNvPr id="89091" name="Rectangle 3"/>
          <p:cNvSpPr/>
          <p:nvPr/>
        </p:nvSpPr>
        <p:spPr>
          <a:xfrm>
            <a:off x="533400" y="242888"/>
            <a:ext cx="1524000" cy="519112"/>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fontAlgn="ctr" hangingPunct="1">
              <a:spcBef>
                <a:spcPct val="0"/>
              </a:spcBef>
              <a:spcAft>
                <a:spcPct val="20000"/>
              </a:spcAft>
              <a:buNone/>
            </a:pPr>
            <a:r>
              <a:rPr lang="en-US" altLang="zh-CN" sz="2800" b="1">
                <a:sym typeface="Wingdings" panose="05000000000000000000" pitchFamily="2" charset="2"/>
              </a:rPr>
              <a:t> </a:t>
            </a:r>
            <a:r>
              <a:rPr lang="en-US" altLang="zh-CN" sz="2000" b="1">
                <a:solidFill>
                  <a:schemeClr val="hlink"/>
                </a:solidFill>
                <a:latin typeface="Arial" panose="020B0604020202020204" pitchFamily="34" charset="0"/>
              </a:rPr>
              <a:t>Insert</a:t>
            </a:r>
            <a:endParaRPr lang="en-US" altLang="zh-CN" sz="2000" b="1">
              <a:solidFill>
                <a:schemeClr val="hlink"/>
              </a:solidFill>
              <a:latin typeface="Arial" panose="020B0604020202020204" pitchFamily="34" charset="0"/>
            </a:endParaRPr>
          </a:p>
        </p:txBody>
      </p:sp>
      <p:grpSp>
        <p:nvGrpSpPr>
          <p:cNvPr id="89092" name="Group 4"/>
          <p:cNvGrpSpPr/>
          <p:nvPr/>
        </p:nvGrpSpPr>
        <p:grpSpPr>
          <a:xfrm>
            <a:off x="990600" y="1524000"/>
            <a:ext cx="1905000" cy="1600200"/>
            <a:chOff x="624" y="2784"/>
            <a:chExt cx="1200" cy="1008"/>
          </a:xfrm>
        </p:grpSpPr>
        <p:sp>
          <p:nvSpPr>
            <p:cNvPr id="78880" name="Oval 5"/>
            <p:cNvSpPr/>
            <p:nvPr/>
          </p:nvSpPr>
          <p:spPr>
            <a:xfrm>
              <a:off x="1296" y="2784"/>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30</a:t>
              </a:r>
              <a:endParaRPr lang="en-US" altLang="zh-CN" sz="2400" b="1"/>
            </a:p>
          </p:txBody>
        </p:sp>
        <p:sp>
          <p:nvSpPr>
            <p:cNvPr id="78881" name="Oval 6"/>
            <p:cNvSpPr/>
            <p:nvPr/>
          </p:nvSpPr>
          <p:spPr>
            <a:xfrm>
              <a:off x="912" y="316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a:t>
              </a:r>
              <a:endParaRPr lang="en-US" altLang="zh-CN" sz="2400" b="1"/>
            </a:p>
          </p:txBody>
        </p:sp>
        <p:sp>
          <p:nvSpPr>
            <p:cNvPr id="78882" name="Oval 7"/>
            <p:cNvSpPr/>
            <p:nvPr/>
          </p:nvSpPr>
          <p:spPr>
            <a:xfrm>
              <a:off x="624" y="355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a:t>
              </a:r>
              <a:endParaRPr lang="en-US" altLang="zh-CN" sz="2400" b="1"/>
            </a:p>
          </p:txBody>
        </p:sp>
        <p:sp>
          <p:nvSpPr>
            <p:cNvPr id="78883" name="Line 8"/>
            <p:cNvSpPr/>
            <p:nvPr/>
          </p:nvSpPr>
          <p:spPr>
            <a:xfrm flipH="1">
              <a:off x="793" y="3386"/>
              <a:ext cx="190" cy="190"/>
            </a:xfrm>
            <a:prstGeom prst="line">
              <a:avLst/>
            </a:prstGeom>
            <a:ln w="25400" cap="flat" cmpd="sng">
              <a:solidFill>
                <a:schemeClr val="tx1"/>
              </a:solidFill>
              <a:prstDash val="solid"/>
              <a:headEnd type="none" w="med" len="med"/>
              <a:tailEnd type="none" w="med" len="med"/>
            </a:ln>
          </p:spPr>
        </p:sp>
        <p:sp>
          <p:nvSpPr>
            <p:cNvPr id="78884" name="Line 9"/>
            <p:cNvSpPr/>
            <p:nvPr/>
          </p:nvSpPr>
          <p:spPr>
            <a:xfrm flipH="1">
              <a:off x="1078" y="2976"/>
              <a:ext cx="218" cy="214"/>
            </a:xfrm>
            <a:prstGeom prst="line">
              <a:avLst/>
            </a:prstGeom>
            <a:ln w="25400" cap="flat" cmpd="sng">
              <a:solidFill>
                <a:schemeClr val="tx1"/>
              </a:solidFill>
              <a:prstDash val="solid"/>
              <a:headEnd type="none" w="med" len="med"/>
              <a:tailEnd type="none" w="med" len="med"/>
            </a:ln>
          </p:spPr>
        </p:sp>
        <p:sp>
          <p:nvSpPr>
            <p:cNvPr id="78885" name="Oval 10"/>
            <p:cNvSpPr/>
            <p:nvPr/>
          </p:nvSpPr>
          <p:spPr>
            <a:xfrm flipH="1">
              <a:off x="1584" y="316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40</a:t>
              </a:r>
              <a:endParaRPr lang="en-US" altLang="zh-CN" sz="2400" b="1"/>
            </a:p>
          </p:txBody>
        </p:sp>
        <p:sp>
          <p:nvSpPr>
            <p:cNvPr id="78886" name="Line 11"/>
            <p:cNvSpPr/>
            <p:nvPr/>
          </p:nvSpPr>
          <p:spPr>
            <a:xfrm>
              <a:off x="1509" y="2976"/>
              <a:ext cx="190" cy="190"/>
            </a:xfrm>
            <a:prstGeom prst="line">
              <a:avLst/>
            </a:prstGeom>
            <a:ln w="25400" cap="flat" cmpd="sng">
              <a:solidFill>
                <a:schemeClr val="tx1"/>
              </a:solidFill>
              <a:prstDash val="solid"/>
              <a:headEnd type="none" w="med" len="med"/>
              <a:tailEnd type="none" w="med" len="med"/>
            </a:ln>
          </p:spPr>
        </p:sp>
      </p:grpSp>
      <p:sp>
        <p:nvSpPr>
          <p:cNvPr id="89100" name="Text Box 12"/>
          <p:cNvSpPr txBox="1"/>
          <p:nvPr/>
        </p:nvSpPr>
        <p:spPr>
          <a:xfrm>
            <a:off x="609600" y="838200"/>
            <a:ext cx="33528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a:latin typeface="Arial" panose="020B0604020202020204" pitchFamily="34" charset="0"/>
              </a:rPr>
              <a:t>Sketch of the idea:</a:t>
            </a:r>
            <a:endParaRPr lang="en-US" altLang="zh-CN" sz="2000" b="1">
              <a:latin typeface="Arial" panose="020B0604020202020204" pitchFamily="34" charset="0"/>
            </a:endParaRPr>
          </a:p>
        </p:txBody>
      </p:sp>
      <p:sp>
        <p:nvSpPr>
          <p:cNvPr id="89101" name="Text Box 13"/>
          <p:cNvSpPr txBox="1"/>
          <p:nvPr/>
        </p:nvSpPr>
        <p:spPr>
          <a:xfrm>
            <a:off x="3352800" y="1371600"/>
            <a:ext cx="13716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a:latin typeface="Arial" panose="020B0604020202020204" pitchFamily="34" charset="0"/>
              </a:rPr>
              <a:t>Insert </a:t>
            </a:r>
            <a:r>
              <a:rPr lang="en-US" altLang="zh-CN" sz="2000" b="1">
                <a:solidFill>
                  <a:schemeClr val="hlink"/>
                </a:solidFill>
                <a:latin typeface="Arial" panose="020B0604020202020204" pitchFamily="34" charset="0"/>
              </a:rPr>
              <a:t>80</a:t>
            </a:r>
            <a:endParaRPr lang="en-US" altLang="zh-CN" sz="2000" b="1">
              <a:latin typeface="Arial" panose="020B0604020202020204" pitchFamily="34" charset="0"/>
            </a:endParaRPr>
          </a:p>
        </p:txBody>
      </p:sp>
      <p:sp>
        <p:nvSpPr>
          <p:cNvPr id="89102" name="Text Box 14"/>
          <p:cNvSpPr txBox="1"/>
          <p:nvPr/>
        </p:nvSpPr>
        <p:spPr>
          <a:xfrm>
            <a:off x="3429000" y="1752600"/>
            <a:ext cx="45720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latin typeface="Arial" panose="020B0604020202020204" pitchFamily="34" charset="0"/>
                <a:sym typeface="Wingdings" panose="05000000000000000000" pitchFamily="2" charset="2"/>
              </a:rPr>
              <a:t> </a:t>
            </a:r>
            <a:r>
              <a:rPr lang="en-US" altLang="zh-CN" sz="2000" b="1">
                <a:latin typeface="Arial" panose="020B0604020202020204" pitchFamily="34" charset="0"/>
                <a:sym typeface="Wingdings" panose="05000000000000000000" pitchFamily="2" charset="2"/>
              </a:rPr>
              <a:t>check if  </a:t>
            </a:r>
            <a:r>
              <a:rPr lang="en-US" altLang="zh-CN" sz="2000" b="1">
                <a:solidFill>
                  <a:schemeClr val="hlink"/>
                </a:solidFill>
                <a:latin typeface="Arial" panose="020B0604020202020204" pitchFamily="34" charset="0"/>
                <a:sym typeface="Wingdings" panose="05000000000000000000" pitchFamily="2" charset="2"/>
              </a:rPr>
              <a:t>80</a:t>
            </a:r>
            <a:r>
              <a:rPr lang="en-US" altLang="zh-CN" sz="2000" b="1">
                <a:latin typeface="Arial" panose="020B0604020202020204" pitchFamily="34" charset="0"/>
                <a:sym typeface="Wingdings" panose="05000000000000000000" pitchFamily="2" charset="2"/>
              </a:rPr>
              <a:t> is already in the tree</a:t>
            </a:r>
            <a:endParaRPr lang="en-US" altLang="zh-CN" sz="2000" b="1">
              <a:latin typeface="Arial" panose="020B0604020202020204" pitchFamily="34" charset="0"/>
            </a:endParaRPr>
          </a:p>
        </p:txBody>
      </p:sp>
      <p:sp>
        <p:nvSpPr>
          <p:cNvPr id="89103" name="Line 15"/>
          <p:cNvSpPr/>
          <p:nvPr/>
        </p:nvSpPr>
        <p:spPr>
          <a:xfrm flipH="1">
            <a:off x="2438400" y="1676400"/>
            <a:ext cx="381000" cy="0"/>
          </a:xfrm>
          <a:prstGeom prst="line">
            <a:avLst/>
          </a:prstGeom>
          <a:ln w="25400" cap="flat" cmpd="sng">
            <a:solidFill>
              <a:schemeClr val="hlink"/>
            </a:solidFill>
            <a:prstDash val="solid"/>
            <a:headEnd type="none" w="med" len="med"/>
            <a:tailEnd type="triangle" w="med" len="med"/>
          </a:ln>
        </p:spPr>
      </p:sp>
      <p:sp>
        <p:nvSpPr>
          <p:cNvPr id="89104" name="Line 16"/>
          <p:cNvSpPr/>
          <p:nvPr/>
        </p:nvSpPr>
        <p:spPr>
          <a:xfrm flipH="1">
            <a:off x="2895600" y="2286000"/>
            <a:ext cx="381000" cy="0"/>
          </a:xfrm>
          <a:prstGeom prst="line">
            <a:avLst/>
          </a:prstGeom>
          <a:ln w="25400" cap="flat" cmpd="sng">
            <a:solidFill>
              <a:schemeClr val="hlink"/>
            </a:solidFill>
            <a:prstDash val="solid"/>
            <a:headEnd type="none" w="med" len="med"/>
            <a:tailEnd type="triangle" w="med" len="med"/>
          </a:ln>
        </p:spPr>
      </p:sp>
      <p:sp>
        <p:nvSpPr>
          <p:cNvPr id="89105" name="Text Box 17"/>
          <p:cNvSpPr txBox="1"/>
          <p:nvPr/>
        </p:nvSpPr>
        <p:spPr>
          <a:xfrm>
            <a:off x="3429000" y="2286000"/>
            <a:ext cx="5029200" cy="7620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400" b="1">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80</a:t>
            </a:r>
            <a:r>
              <a:rPr lang="en-US" altLang="zh-CN" sz="2000" b="1">
                <a:latin typeface="Arial" panose="020B0604020202020204" pitchFamily="34" charset="0"/>
                <a:sym typeface="Wingdings" panose="05000000000000000000" pitchFamily="2" charset="2"/>
              </a:rPr>
              <a:t> &gt; 40, so it must be the right child of 40</a:t>
            </a:r>
            <a:endParaRPr lang="en-US" altLang="zh-CN" sz="2000" b="1">
              <a:latin typeface="Arial" panose="020B0604020202020204" pitchFamily="34" charset="0"/>
            </a:endParaRPr>
          </a:p>
        </p:txBody>
      </p:sp>
      <p:grpSp>
        <p:nvGrpSpPr>
          <p:cNvPr id="89106" name="Group 18"/>
          <p:cNvGrpSpPr/>
          <p:nvPr/>
        </p:nvGrpSpPr>
        <p:grpSpPr>
          <a:xfrm>
            <a:off x="2852738" y="2473325"/>
            <a:ext cx="500062" cy="650875"/>
            <a:chOff x="1797" y="1750"/>
            <a:chExt cx="315" cy="410"/>
          </a:xfrm>
        </p:grpSpPr>
        <p:sp>
          <p:nvSpPr>
            <p:cNvPr id="78878" name="Oval 19"/>
            <p:cNvSpPr/>
            <p:nvPr/>
          </p:nvSpPr>
          <p:spPr>
            <a:xfrm>
              <a:off x="1872" y="1920"/>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chemeClr val="hlink"/>
                  </a:solidFill>
                </a:rPr>
                <a:t>80</a:t>
              </a:r>
              <a:endParaRPr lang="en-US" altLang="zh-CN" sz="2400" b="1">
                <a:solidFill>
                  <a:schemeClr val="hlink"/>
                </a:solidFill>
              </a:endParaRPr>
            </a:p>
          </p:txBody>
        </p:sp>
        <p:sp>
          <p:nvSpPr>
            <p:cNvPr id="78879" name="Line 20"/>
            <p:cNvSpPr/>
            <p:nvPr/>
          </p:nvSpPr>
          <p:spPr>
            <a:xfrm>
              <a:off x="1797" y="1750"/>
              <a:ext cx="144" cy="192"/>
            </a:xfrm>
            <a:prstGeom prst="line">
              <a:avLst/>
            </a:prstGeom>
            <a:ln w="25400" cap="flat" cmpd="sng">
              <a:solidFill>
                <a:schemeClr val="tx1"/>
              </a:solidFill>
              <a:prstDash val="solid"/>
              <a:headEnd type="none" w="med" len="med"/>
              <a:tailEnd type="none" w="med" len="med"/>
            </a:ln>
          </p:spPr>
        </p:sp>
      </p:grpSp>
      <p:sp>
        <p:nvSpPr>
          <p:cNvPr id="89109" name="Line 21"/>
          <p:cNvSpPr/>
          <p:nvPr/>
        </p:nvSpPr>
        <p:spPr>
          <a:xfrm flipH="1">
            <a:off x="2895600" y="2286000"/>
            <a:ext cx="381000" cy="0"/>
          </a:xfrm>
          <a:prstGeom prst="line">
            <a:avLst/>
          </a:prstGeom>
          <a:ln w="38100" cap="flat" cmpd="sng">
            <a:solidFill>
              <a:schemeClr val="bg1"/>
            </a:solidFill>
            <a:prstDash val="solid"/>
            <a:headEnd type="none" w="med" len="med"/>
            <a:tailEnd type="triangle" w="med" len="med"/>
          </a:ln>
        </p:spPr>
      </p:sp>
      <p:sp>
        <p:nvSpPr>
          <p:cNvPr id="89110" name="Text Box 22"/>
          <p:cNvSpPr txBox="1"/>
          <p:nvPr/>
        </p:nvSpPr>
        <p:spPr>
          <a:xfrm>
            <a:off x="914400" y="3505200"/>
            <a:ext cx="13716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a:latin typeface="Arial" panose="020B0604020202020204" pitchFamily="34" charset="0"/>
              </a:rPr>
              <a:t>Insert </a:t>
            </a:r>
            <a:r>
              <a:rPr lang="en-US" altLang="zh-CN" sz="2000" b="1">
                <a:solidFill>
                  <a:schemeClr val="hlink"/>
                </a:solidFill>
                <a:latin typeface="Arial" panose="020B0604020202020204" pitchFamily="34" charset="0"/>
              </a:rPr>
              <a:t>35</a:t>
            </a:r>
            <a:endParaRPr lang="en-US" altLang="zh-CN" sz="2000" b="1">
              <a:latin typeface="Arial" panose="020B0604020202020204" pitchFamily="34" charset="0"/>
            </a:endParaRPr>
          </a:p>
        </p:txBody>
      </p:sp>
      <p:sp>
        <p:nvSpPr>
          <p:cNvPr id="89111" name="Text Box 23"/>
          <p:cNvSpPr txBox="1"/>
          <p:nvPr/>
        </p:nvSpPr>
        <p:spPr>
          <a:xfrm>
            <a:off x="2362200" y="3505200"/>
            <a:ext cx="45720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latin typeface="Arial" panose="020B0604020202020204" pitchFamily="34" charset="0"/>
                <a:sym typeface="Wingdings" panose="05000000000000000000" pitchFamily="2" charset="2"/>
              </a:rPr>
              <a:t> </a:t>
            </a:r>
            <a:r>
              <a:rPr lang="en-US" altLang="zh-CN" sz="2000" b="1">
                <a:latin typeface="Arial" panose="020B0604020202020204" pitchFamily="34" charset="0"/>
                <a:sym typeface="Wingdings" panose="05000000000000000000" pitchFamily="2" charset="2"/>
              </a:rPr>
              <a:t>check if  </a:t>
            </a:r>
            <a:r>
              <a:rPr lang="en-US" altLang="zh-CN" sz="2000" b="1">
                <a:solidFill>
                  <a:schemeClr val="hlink"/>
                </a:solidFill>
                <a:latin typeface="Arial" panose="020B0604020202020204" pitchFamily="34" charset="0"/>
                <a:sym typeface="Wingdings" panose="05000000000000000000" pitchFamily="2" charset="2"/>
              </a:rPr>
              <a:t>35</a:t>
            </a:r>
            <a:r>
              <a:rPr lang="en-US" altLang="zh-CN" sz="2000" b="1">
                <a:latin typeface="Arial" panose="020B0604020202020204" pitchFamily="34" charset="0"/>
                <a:sym typeface="Wingdings" panose="05000000000000000000" pitchFamily="2" charset="2"/>
              </a:rPr>
              <a:t> is already in the tree</a:t>
            </a:r>
            <a:endParaRPr lang="en-US" altLang="zh-CN" sz="2000" b="1">
              <a:latin typeface="Arial" panose="020B0604020202020204" pitchFamily="34" charset="0"/>
            </a:endParaRPr>
          </a:p>
        </p:txBody>
      </p:sp>
      <p:sp>
        <p:nvSpPr>
          <p:cNvPr id="89112" name="Line 24"/>
          <p:cNvSpPr/>
          <p:nvPr/>
        </p:nvSpPr>
        <p:spPr>
          <a:xfrm flipH="1">
            <a:off x="2438400" y="1676400"/>
            <a:ext cx="381000" cy="0"/>
          </a:xfrm>
          <a:prstGeom prst="line">
            <a:avLst/>
          </a:prstGeom>
          <a:ln w="25400" cap="flat" cmpd="sng">
            <a:solidFill>
              <a:schemeClr val="hlink"/>
            </a:solidFill>
            <a:prstDash val="solid"/>
            <a:headEnd type="none" w="med" len="med"/>
            <a:tailEnd type="triangle" w="med" len="med"/>
          </a:ln>
        </p:spPr>
      </p:sp>
      <p:sp>
        <p:nvSpPr>
          <p:cNvPr id="89113" name="Line 25"/>
          <p:cNvSpPr/>
          <p:nvPr/>
        </p:nvSpPr>
        <p:spPr>
          <a:xfrm flipH="1">
            <a:off x="2895600" y="2286000"/>
            <a:ext cx="381000" cy="0"/>
          </a:xfrm>
          <a:prstGeom prst="line">
            <a:avLst/>
          </a:prstGeom>
          <a:ln w="25400" cap="flat" cmpd="sng">
            <a:solidFill>
              <a:schemeClr val="hlink"/>
            </a:solidFill>
            <a:prstDash val="solid"/>
            <a:headEnd type="none" w="med" len="med"/>
            <a:tailEnd type="triangle" w="med" len="med"/>
          </a:ln>
        </p:spPr>
      </p:sp>
      <p:sp>
        <p:nvSpPr>
          <p:cNvPr id="89114" name="Text Box 26"/>
          <p:cNvSpPr txBox="1"/>
          <p:nvPr/>
        </p:nvSpPr>
        <p:spPr>
          <a:xfrm>
            <a:off x="2362200" y="3962400"/>
            <a:ext cx="60198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400" b="1">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35</a:t>
            </a:r>
            <a:r>
              <a:rPr lang="en-US" altLang="zh-CN" sz="2000" b="1">
                <a:latin typeface="Arial" panose="020B0604020202020204" pitchFamily="34" charset="0"/>
                <a:sym typeface="Wingdings" panose="05000000000000000000" pitchFamily="2" charset="2"/>
              </a:rPr>
              <a:t> &lt; 40, so it must be the left child of 40</a:t>
            </a:r>
            <a:endParaRPr lang="en-US" altLang="zh-CN" sz="2000" b="1">
              <a:latin typeface="Arial" panose="020B0604020202020204" pitchFamily="34" charset="0"/>
            </a:endParaRPr>
          </a:p>
        </p:txBody>
      </p:sp>
      <p:grpSp>
        <p:nvGrpSpPr>
          <p:cNvPr id="89115" name="Group 27"/>
          <p:cNvGrpSpPr/>
          <p:nvPr/>
        </p:nvGrpSpPr>
        <p:grpSpPr>
          <a:xfrm flipH="1">
            <a:off x="2093913" y="2476500"/>
            <a:ext cx="500062" cy="650875"/>
            <a:chOff x="1797" y="1750"/>
            <a:chExt cx="315" cy="410"/>
          </a:xfrm>
        </p:grpSpPr>
        <p:sp>
          <p:nvSpPr>
            <p:cNvPr id="78876" name="Oval 28"/>
            <p:cNvSpPr/>
            <p:nvPr/>
          </p:nvSpPr>
          <p:spPr>
            <a:xfrm>
              <a:off x="1872" y="1920"/>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chemeClr val="hlink"/>
                  </a:solidFill>
                </a:rPr>
                <a:t>35</a:t>
              </a:r>
              <a:endParaRPr lang="en-US" altLang="zh-CN" sz="2400" b="1">
                <a:solidFill>
                  <a:schemeClr val="hlink"/>
                </a:solidFill>
              </a:endParaRPr>
            </a:p>
          </p:txBody>
        </p:sp>
        <p:sp>
          <p:nvSpPr>
            <p:cNvPr id="78877" name="Line 29"/>
            <p:cNvSpPr/>
            <p:nvPr/>
          </p:nvSpPr>
          <p:spPr>
            <a:xfrm>
              <a:off x="1797" y="1750"/>
              <a:ext cx="144" cy="192"/>
            </a:xfrm>
            <a:prstGeom prst="line">
              <a:avLst/>
            </a:prstGeom>
            <a:ln w="25400" cap="flat" cmpd="sng">
              <a:solidFill>
                <a:schemeClr val="tx1"/>
              </a:solidFill>
              <a:prstDash val="solid"/>
              <a:headEnd type="none" w="med" len="med"/>
              <a:tailEnd type="none" w="med" len="med"/>
            </a:ln>
          </p:spPr>
        </p:sp>
      </p:grpSp>
      <p:sp>
        <p:nvSpPr>
          <p:cNvPr id="89118" name="Text Box 30"/>
          <p:cNvSpPr txBox="1"/>
          <p:nvPr/>
        </p:nvSpPr>
        <p:spPr>
          <a:xfrm>
            <a:off x="914400" y="4648200"/>
            <a:ext cx="13716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a:latin typeface="Arial" panose="020B0604020202020204" pitchFamily="34" charset="0"/>
              </a:rPr>
              <a:t>Insert </a:t>
            </a:r>
            <a:r>
              <a:rPr lang="en-US" altLang="zh-CN" sz="2000" b="1">
                <a:solidFill>
                  <a:schemeClr val="hlink"/>
                </a:solidFill>
                <a:latin typeface="Arial" panose="020B0604020202020204" pitchFamily="34" charset="0"/>
              </a:rPr>
              <a:t>25</a:t>
            </a:r>
            <a:endParaRPr lang="en-US" altLang="zh-CN" sz="2000" b="1">
              <a:latin typeface="Arial" panose="020B0604020202020204" pitchFamily="34" charset="0"/>
            </a:endParaRPr>
          </a:p>
        </p:txBody>
      </p:sp>
      <p:sp>
        <p:nvSpPr>
          <p:cNvPr id="89119" name="Line 31"/>
          <p:cNvSpPr/>
          <p:nvPr/>
        </p:nvSpPr>
        <p:spPr>
          <a:xfrm flipH="1">
            <a:off x="2895600" y="2286000"/>
            <a:ext cx="381000" cy="0"/>
          </a:xfrm>
          <a:prstGeom prst="line">
            <a:avLst/>
          </a:prstGeom>
          <a:ln w="38100" cap="flat" cmpd="sng">
            <a:solidFill>
              <a:schemeClr val="bg1"/>
            </a:solidFill>
            <a:prstDash val="solid"/>
            <a:headEnd type="none" w="med" len="med"/>
            <a:tailEnd type="triangle" w="med" len="med"/>
          </a:ln>
        </p:spPr>
      </p:sp>
      <p:sp>
        <p:nvSpPr>
          <p:cNvPr id="89120" name="Text Box 32"/>
          <p:cNvSpPr txBox="1"/>
          <p:nvPr/>
        </p:nvSpPr>
        <p:spPr>
          <a:xfrm>
            <a:off x="2362200" y="4648200"/>
            <a:ext cx="45720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latin typeface="Arial" panose="020B0604020202020204" pitchFamily="34" charset="0"/>
                <a:sym typeface="Wingdings" panose="05000000000000000000" pitchFamily="2" charset="2"/>
              </a:rPr>
              <a:t> </a:t>
            </a:r>
            <a:r>
              <a:rPr lang="en-US" altLang="zh-CN" sz="2000" b="1">
                <a:latin typeface="Arial" panose="020B0604020202020204" pitchFamily="34" charset="0"/>
                <a:sym typeface="Wingdings" panose="05000000000000000000" pitchFamily="2" charset="2"/>
              </a:rPr>
              <a:t>check if  </a:t>
            </a:r>
            <a:r>
              <a:rPr lang="en-US" altLang="zh-CN" sz="2000" b="1">
                <a:solidFill>
                  <a:schemeClr val="hlink"/>
                </a:solidFill>
                <a:latin typeface="Arial" panose="020B0604020202020204" pitchFamily="34" charset="0"/>
                <a:sym typeface="Wingdings" panose="05000000000000000000" pitchFamily="2" charset="2"/>
              </a:rPr>
              <a:t>25</a:t>
            </a:r>
            <a:r>
              <a:rPr lang="en-US" altLang="zh-CN" sz="2000" b="1">
                <a:latin typeface="Arial" panose="020B0604020202020204" pitchFamily="34" charset="0"/>
                <a:sym typeface="Wingdings" panose="05000000000000000000" pitchFamily="2" charset="2"/>
              </a:rPr>
              <a:t> is already in the tree</a:t>
            </a:r>
            <a:endParaRPr lang="en-US" altLang="zh-CN" sz="2000" b="1">
              <a:latin typeface="Arial" panose="020B0604020202020204" pitchFamily="34" charset="0"/>
            </a:endParaRPr>
          </a:p>
        </p:txBody>
      </p:sp>
      <p:sp>
        <p:nvSpPr>
          <p:cNvPr id="89121" name="Line 33"/>
          <p:cNvSpPr/>
          <p:nvPr/>
        </p:nvSpPr>
        <p:spPr>
          <a:xfrm flipH="1">
            <a:off x="2438400" y="1676400"/>
            <a:ext cx="381000" cy="0"/>
          </a:xfrm>
          <a:prstGeom prst="line">
            <a:avLst/>
          </a:prstGeom>
          <a:ln w="25400" cap="flat" cmpd="sng">
            <a:solidFill>
              <a:schemeClr val="hlink"/>
            </a:solidFill>
            <a:prstDash val="solid"/>
            <a:headEnd type="none" w="med" len="med"/>
            <a:tailEnd type="triangle" w="med" len="med"/>
          </a:ln>
        </p:spPr>
      </p:sp>
      <p:sp>
        <p:nvSpPr>
          <p:cNvPr id="89122" name="Line 34"/>
          <p:cNvSpPr/>
          <p:nvPr/>
        </p:nvSpPr>
        <p:spPr>
          <a:xfrm flipH="1">
            <a:off x="1828800" y="2362200"/>
            <a:ext cx="381000" cy="0"/>
          </a:xfrm>
          <a:prstGeom prst="line">
            <a:avLst/>
          </a:prstGeom>
          <a:ln w="25400" cap="flat" cmpd="sng">
            <a:solidFill>
              <a:schemeClr val="hlink"/>
            </a:solidFill>
            <a:prstDash val="solid"/>
            <a:headEnd type="none" w="med" len="med"/>
            <a:tailEnd type="triangle" w="med" len="med"/>
          </a:ln>
        </p:spPr>
      </p:sp>
      <p:sp>
        <p:nvSpPr>
          <p:cNvPr id="89123" name="Text Box 35"/>
          <p:cNvSpPr txBox="1"/>
          <p:nvPr/>
        </p:nvSpPr>
        <p:spPr>
          <a:xfrm>
            <a:off x="2362200" y="5181600"/>
            <a:ext cx="54864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9255" lvl="0" indent="-389255" eaLnBrk="1" hangingPunct="1">
              <a:spcBef>
                <a:spcPct val="50000"/>
              </a:spcBef>
              <a:buNone/>
            </a:pPr>
            <a:r>
              <a:rPr lang="en-US" altLang="zh-CN" sz="2400" b="1">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25</a:t>
            </a:r>
            <a:r>
              <a:rPr lang="en-US" altLang="zh-CN" sz="2000" b="1">
                <a:latin typeface="Arial" panose="020B0604020202020204" pitchFamily="34" charset="0"/>
                <a:sym typeface="Wingdings" panose="05000000000000000000" pitchFamily="2" charset="2"/>
              </a:rPr>
              <a:t> &gt; 5, so it must be the right child of  5</a:t>
            </a:r>
            <a:endParaRPr lang="en-US" altLang="zh-CN" sz="2000" b="1">
              <a:latin typeface="Arial" panose="020B0604020202020204" pitchFamily="34" charset="0"/>
            </a:endParaRPr>
          </a:p>
        </p:txBody>
      </p:sp>
      <p:grpSp>
        <p:nvGrpSpPr>
          <p:cNvPr id="89124" name="Group 36"/>
          <p:cNvGrpSpPr/>
          <p:nvPr/>
        </p:nvGrpSpPr>
        <p:grpSpPr>
          <a:xfrm>
            <a:off x="1676400" y="2514600"/>
            <a:ext cx="381000" cy="609600"/>
            <a:chOff x="1056" y="1776"/>
            <a:chExt cx="240" cy="384"/>
          </a:xfrm>
        </p:grpSpPr>
        <p:sp>
          <p:nvSpPr>
            <p:cNvPr id="78874" name="Oval 37"/>
            <p:cNvSpPr/>
            <p:nvPr/>
          </p:nvSpPr>
          <p:spPr>
            <a:xfrm>
              <a:off x="1056" y="1920"/>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chemeClr val="hlink"/>
                  </a:solidFill>
                </a:rPr>
                <a:t>25</a:t>
              </a:r>
              <a:endParaRPr lang="en-US" altLang="zh-CN" sz="2400" b="1">
                <a:solidFill>
                  <a:schemeClr val="hlink"/>
                </a:solidFill>
              </a:endParaRPr>
            </a:p>
          </p:txBody>
        </p:sp>
        <p:sp>
          <p:nvSpPr>
            <p:cNvPr id="78875" name="Line 38"/>
            <p:cNvSpPr/>
            <p:nvPr/>
          </p:nvSpPr>
          <p:spPr>
            <a:xfrm>
              <a:off x="1056" y="1776"/>
              <a:ext cx="96" cy="144"/>
            </a:xfrm>
            <a:prstGeom prst="line">
              <a:avLst/>
            </a:prstGeom>
            <a:ln w="25400" cap="flat" cmpd="sng">
              <a:solidFill>
                <a:schemeClr val="tx1"/>
              </a:solidFill>
              <a:prstDash val="solid"/>
              <a:headEnd type="none" w="med" len="med"/>
              <a:tailEnd type="none" w="med" len="med"/>
            </a:ln>
          </p:spPr>
        </p:sp>
      </p:grpSp>
      <p:sp>
        <p:nvSpPr>
          <p:cNvPr id="78873" name="AutoShape 39"/>
          <p:cNvSpPr/>
          <p:nvPr/>
        </p:nvSpPr>
        <p:spPr>
          <a:xfrm flipV="1">
            <a:off x="1905000" y="3124200"/>
            <a:ext cx="4876800" cy="2438400"/>
          </a:xfrm>
          <a:prstGeom prst="wedgeEllipseCallout">
            <a:avLst>
              <a:gd name="adj1" fmla="val -52606"/>
              <a:gd name="adj2" fmla="val 79167"/>
            </a:avLst>
          </a:prstGeom>
          <a:gradFill rotWithShape="0">
            <a:gsLst>
              <a:gs pos="0">
                <a:srgbClr val="D5D5D5"/>
              </a:gs>
              <a:gs pos="100000">
                <a:srgbClr val="FFFFFF"/>
              </a:gs>
            </a:gsLst>
            <a:lin ang="2700000" scaled="1"/>
            <a:tileRect/>
          </a:gradFill>
          <a:ln w="25400" cap="flat" cmpd="sng">
            <a:solidFill>
              <a:schemeClr val="tx1"/>
            </a:solidFill>
            <a:prstDash val="solid"/>
            <a:miter/>
            <a:headEnd type="none" w="med" len="med"/>
            <a:tailEnd type="none" w="med" len="med"/>
          </a:ln>
        </p:spPr>
        <p:txBody>
          <a:bodyPr rot="10800000"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This is the last node</a:t>
            </a:r>
            <a:endParaRPr lang="en-US" altLang="zh-CN" sz="2400" b="1"/>
          </a:p>
          <a:p>
            <a:pPr marL="0" lvl="0" indent="0" algn="ctr" eaLnBrk="1" hangingPunct="1">
              <a:spcBef>
                <a:spcPct val="0"/>
              </a:spcBef>
              <a:buNone/>
            </a:pPr>
            <a:r>
              <a:rPr lang="en-US" altLang="zh-CN" sz="2400" b="1"/>
              <a:t> we encounter</a:t>
            </a:r>
            <a:endParaRPr lang="en-US" altLang="zh-CN" sz="2400" b="1"/>
          </a:p>
          <a:p>
            <a:pPr marL="0" lvl="0" indent="0" algn="ctr" eaLnBrk="1" hangingPunct="1">
              <a:spcBef>
                <a:spcPct val="0"/>
              </a:spcBef>
              <a:buNone/>
            </a:pPr>
            <a:r>
              <a:rPr lang="en-US" altLang="zh-CN" sz="2400" b="1"/>
              <a:t>when search for the key number.</a:t>
            </a:r>
            <a:endParaRPr lang="en-US" altLang="zh-CN" sz="2400" b="1"/>
          </a:p>
          <a:p>
            <a:pPr marL="0" lvl="0" indent="0" algn="ctr" eaLnBrk="1" hangingPunct="1">
              <a:spcBef>
                <a:spcPct val="0"/>
              </a:spcBef>
              <a:buNone/>
            </a:pPr>
            <a:r>
              <a:rPr lang="en-US" altLang="zh-CN" sz="2400" b="1"/>
              <a:t>It will be the parent </a:t>
            </a:r>
            <a:endParaRPr lang="en-US" altLang="zh-CN" sz="2400" b="1"/>
          </a:p>
          <a:p>
            <a:pPr marL="0" lvl="0" indent="0" algn="ctr" eaLnBrk="1" hangingPunct="1">
              <a:spcBef>
                <a:spcPct val="0"/>
              </a:spcBef>
              <a:buNone/>
            </a:pPr>
            <a:r>
              <a:rPr lang="en-US" altLang="zh-CN" sz="2400" b="1"/>
              <a:t>of the new node.</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9091"/>
                                        </p:tgtEl>
                                        <p:attrNameLst>
                                          <p:attrName>style.visibility</p:attrName>
                                        </p:attrNameLst>
                                      </p:cBhvr>
                                      <p:to>
                                        <p:strVal val="visible"/>
                                      </p:to>
                                    </p:set>
                                    <p:animEffect transition="in" filter="wipe(left)">
                                      <p:cBhvr>
                                        <p:cTn id="7" dur="500"/>
                                        <p:tgtEl>
                                          <p:spTgt spid="890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9100"/>
                                        </p:tgtEl>
                                        <p:attrNameLst>
                                          <p:attrName>style.visibility</p:attrName>
                                        </p:attrNameLst>
                                      </p:cBhvr>
                                      <p:to>
                                        <p:strVal val="visible"/>
                                      </p:to>
                                    </p:set>
                                    <p:animEffect transition="in" filter="wipe(left)">
                                      <p:cBhvr>
                                        <p:cTn id="12" dur="500"/>
                                        <p:tgtEl>
                                          <p:spTgt spid="89100"/>
                                        </p:tgtEl>
                                      </p:cBhvr>
                                    </p:animEffect>
                                  </p:childTnLst>
                                  <p:subTnLst>
                                    <p:audio>
                                      <p:cMediaNode>
                                        <p:cTn display="0" masterRel="sameClick">
                                          <p:stCondLst>
                                            <p:cond evt="begin" delay="0">
                                              <p:tn val="10"/>
                                            </p:cond>
                                          </p:stCondLst>
                                          <p:endCondLst>
                                            <p:cond evt="onStopAudio" delay="0">
                                              <p:tgtEl>
                                                <p:sldTgt/>
                                              </p:tgtEl>
                                            </p:cond>
                                          </p:endCondLst>
                                        </p:cTn>
                                        <p:tgtEl>
                                          <p:sndTgt r:embed="rId1" name="TYPE.WAV"/>
                                        </p:tgtEl>
                                      </p:cMediaNode>
                                    </p:audio>
                                  </p:sub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89092"/>
                                        </p:tgtEl>
                                        <p:attrNameLst>
                                          <p:attrName>style.visibility</p:attrName>
                                        </p:attrNameLst>
                                      </p:cBhvr>
                                      <p:to>
                                        <p:strVal val="visible"/>
                                      </p:to>
                                    </p:set>
                                    <p:animEffect transition="in" filter="wipe(up)">
                                      <p:cBhvr>
                                        <p:cTn id="16" dur="500"/>
                                        <p:tgtEl>
                                          <p:spTgt spid="89092"/>
                                        </p:tgtEl>
                                      </p:cBhvr>
                                    </p:animEffect>
                                  </p:childTnLst>
                                  <p:subTnLst>
                                    <p:audio>
                                      <p:cMediaNode>
                                        <p:cTn display="0" masterRel="sameClick">
                                          <p:stCondLst>
                                            <p:cond evt="begin" delay="0">
                                              <p:tn val="14"/>
                                            </p:cond>
                                          </p:stCondLst>
                                          <p:endCondLst>
                                            <p:cond evt="onStopAudio" delay="0">
                                              <p:tgtEl>
                                                <p:sldTgt/>
                                              </p:tgtEl>
                                            </p:cond>
                                          </p:endCondLst>
                                        </p:cTn>
                                        <p:tgtEl>
                                          <p:sndTgt r:embed="rId2" name="CAMERA.WAV"/>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89101"/>
                                        </p:tgtEl>
                                        <p:attrNameLst>
                                          <p:attrName>style.visibility</p:attrName>
                                        </p:attrNameLst>
                                      </p:cBhvr>
                                      <p:to>
                                        <p:strVal val="visible"/>
                                      </p:to>
                                    </p:set>
                                    <p:animEffect transition="in" filter="wipe(left)">
                                      <p:cBhvr>
                                        <p:cTn id="21" dur="500"/>
                                        <p:tgtEl>
                                          <p:spTgt spid="89101"/>
                                        </p:tgtEl>
                                      </p:cBhvr>
                                    </p:animEffect>
                                  </p:childTnLst>
                                  <p:subTnLst>
                                    <p:audio>
                                      <p:cMediaNode>
                                        <p:cTn display="0" masterRel="sameClick">
                                          <p:stCondLst>
                                            <p:cond evt="begin" delay="0">
                                              <p:tn val="19"/>
                                            </p:cond>
                                          </p:stCondLst>
                                          <p:endCondLst>
                                            <p:cond evt="onStopAudio" delay="0">
                                              <p:tgtEl>
                                                <p:sldTgt/>
                                              </p:tgtEl>
                                            </p:cond>
                                          </p:endCondLst>
                                        </p:cTn>
                                        <p:tgtEl>
                                          <p:sndTgt r:embed="rId3" name="CASHREG.WAV"/>
                                        </p:tgtEl>
                                      </p:cMediaNode>
                                    </p:audio>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9102"/>
                                        </p:tgtEl>
                                        <p:attrNameLst>
                                          <p:attrName>style.visibility</p:attrName>
                                        </p:attrNameLst>
                                      </p:cBhvr>
                                      <p:to>
                                        <p:strVal val="visible"/>
                                      </p:to>
                                    </p:set>
                                    <p:animEffect transition="in" filter="wipe(left)">
                                      <p:cBhvr>
                                        <p:cTn id="26" dur="500"/>
                                        <p:tgtEl>
                                          <p:spTgt spid="89102"/>
                                        </p:tgtEl>
                                      </p:cBhvr>
                                    </p:animEffect>
                                  </p:childTnLst>
                                  <p:subTnLst>
                                    <p:audio>
                                      <p:cMediaNode>
                                        <p:cTn display="0" masterRel="sameClick">
                                          <p:stCondLst>
                                            <p:cond evt="begin" delay="0">
                                              <p:tn val="24"/>
                                            </p:cond>
                                          </p:stCondLst>
                                          <p:endCondLst>
                                            <p:cond evt="onStopAudio" delay="0">
                                              <p:tgtEl>
                                                <p:sldTgt/>
                                              </p:tgtEl>
                                            </p:cond>
                                          </p:endCondLst>
                                        </p:cTn>
                                        <p:tgtEl>
                                          <p:sndTgt r:embed="rId1" name="TYPE.WAV"/>
                                        </p:tgtEl>
                                      </p:cMediaNode>
                                    </p:audio>
                                  </p:sub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89103"/>
                                        </p:tgtEl>
                                        <p:attrNameLst>
                                          <p:attrName>style.visibility</p:attrName>
                                        </p:attrNameLst>
                                      </p:cBhvr>
                                      <p:to>
                                        <p:strVal val="visible"/>
                                      </p:to>
                                    </p:set>
                                    <p:animEffect transition="in" filter="wipe(right)">
                                      <p:cBhvr>
                                        <p:cTn id="31" dur="500"/>
                                        <p:tgtEl>
                                          <p:spTgt spid="89103"/>
                                        </p:tgtEl>
                                      </p:cBhvr>
                                    </p:animEffect>
                                  </p:childTnLst>
                                  <p:subTnLst>
                                    <p:set>
                                      <p:cBhvr override="childStyle">
                                        <p:cTn dur="1" fill="hold" display="0" masterRel="nextClick" afterEffect="1"/>
                                        <p:tgtEl>
                                          <p:spTgt spid="89103"/>
                                        </p:tgtEl>
                                        <p:attrNameLst>
                                          <p:attrName>style.visibility</p:attrName>
                                        </p:attrNameLst>
                                      </p:cBhvr>
                                      <p:to>
                                        <p:strVal val="hidden"/>
                                      </p:to>
                                    </p:set>
                                    <p:audio>
                                      <p:cMediaNode>
                                        <p:cTn display="0" masterRel="sameClick">
                                          <p:stCondLst>
                                            <p:cond evt="begin" delay="0">
                                              <p:tn val="29"/>
                                            </p:cond>
                                          </p:stCondLst>
                                          <p:endCondLst>
                                            <p:cond evt="onStopAudio" delay="0">
                                              <p:tgtEl>
                                                <p:sldTgt/>
                                              </p:tgtEl>
                                            </p:cond>
                                          </p:endCondLst>
                                        </p:cTn>
                                        <p:tgtEl>
                                          <p:sndTgt r:embed="rId4" name="WHOOSH.WAV"/>
                                        </p:tgtEl>
                                      </p:cMediaNode>
                                    </p:audio>
                                  </p:sub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89104"/>
                                        </p:tgtEl>
                                        <p:attrNameLst>
                                          <p:attrName>style.visibility</p:attrName>
                                        </p:attrNameLst>
                                      </p:cBhvr>
                                      <p:to>
                                        <p:strVal val="visible"/>
                                      </p:to>
                                    </p:set>
                                    <p:animEffect transition="in" filter="wipe(right)">
                                      <p:cBhvr>
                                        <p:cTn id="36" dur="500"/>
                                        <p:tgtEl>
                                          <p:spTgt spid="89104"/>
                                        </p:tgtEl>
                                      </p:cBhvr>
                                    </p:animEffect>
                                  </p:childTnLst>
                                  <p:subTnLst>
                                    <p:audio>
                                      <p:cMediaNode>
                                        <p:cTn display="0" masterRel="sameClick">
                                          <p:stCondLst>
                                            <p:cond evt="begin" delay="0">
                                              <p:tn val="34"/>
                                            </p:cond>
                                          </p:stCondLst>
                                          <p:endCondLst>
                                            <p:cond evt="onStopAudio" delay="0">
                                              <p:tgtEl>
                                                <p:sldTgt/>
                                              </p:tgtEl>
                                            </p:cond>
                                          </p:endCondLst>
                                        </p:cTn>
                                        <p:tgtEl>
                                          <p:sndTgt r:embed="rId4" name="WHOOSH.WAV"/>
                                        </p:tgtEl>
                                      </p:cMediaNode>
                                    </p:audio>
                                  </p:sub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89105"/>
                                        </p:tgtEl>
                                        <p:attrNameLst>
                                          <p:attrName>style.visibility</p:attrName>
                                        </p:attrNameLst>
                                      </p:cBhvr>
                                      <p:to>
                                        <p:strVal val="visible"/>
                                      </p:to>
                                    </p:set>
                                    <p:animEffect transition="in" filter="wipe(left)">
                                      <p:cBhvr>
                                        <p:cTn id="41" dur="500"/>
                                        <p:tgtEl>
                                          <p:spTgt spid="89105"/>
                                        </p:tgtEl>
                                      </p:cBhvr>
                                    </p:animEffect>
                                  </p:childTnLst>
                                  <p:subTnLst>
                                    <p:audio>
                                      <p:cMediaNode>
                                        <p:cTn display="0" masterRel="sameClick">
                                          <p:stCondLst>
                                            <p:cond evt="begin" delay="0">
                                              <p:tn val="39"/>
                                            </p:cond>
                                          </p:stCondLst>
                                          <p:endCondLst>
                                            <p:cond evt="onStopAudio" delay="0">
                                              <p:tgtEl>
                                                <p:sldTgt/>
                                              </p:tgtEl>
                                            </p:cond>
                                          </p:endCondLst>
                                        </p:cTn>
                                        <p:tgtEl>
                                          <p:sndTgt r:embed="rId1" name="TYPE.WAV"/>
                                        </p:tgtEl>
                                      </p:cMediaNode>
                                    </p:audio>
                                  </p:subTnLst>
                                </p:cTn>
                              </p:par>
                            </p:childTnLst>
                          </p:cTn>
                        </p:par>
                        <p:par>
                          <p:cTn id="42" fill="hold">
                            <p:stCondLst>
                              <p:cond delay="500"/>
                            </p:stCondLst>
                            <p:childTnLst>
                              <p:par>
                                <p:cTn id="43" presetID="22" presetClass="entr" presetSubtype="1" fill="hold" nodeType="afterEffect">
                                  <p:stCondLst>
                                    <p:cond delay="0"/>
                                  </p:stCondLst>
                                  <p:childTnLst>
                                    <p:set>
                                      <p:cBhvr>
                                        <p:cTn id="44" dur="1" fill="hold">
                                          <p:stCondLst>
                                            <p:cond delay="0"/>
                                          </p:stCondLst>
                                        </p:cTn>
                                        <p:tgtEl>
                                          <p:spTgt spid="89106"/>
                                        </p:tgtEl>
                                        <p:attrNameLst>
                                          <p:attrName>style.visibility</p:attrName>
                                        </p:attrNameLst>
                                      </p:cBhvr>
                                      <p:to>
                                        <p:strVal val="visible"/>
                                      </p:to>
                                    </p:set>
                                    <p:animEffect transition="in" filter="wipe(up)">
                                      <p:cBhvr>
                                        <p:cTn id="45" dur="500"/>
                                        <p:tgtEl>
                                          <p:spTgt spid="89106"/>
                                        </p:tgtEl>
                                      </p:cBhvr>
                                    </p:animEffect>
                                  </p:childTnLst>
                                  <p:subTnLst>
                                    <p:audio>
                                      <p:cMediaNode>
                                        <p:cTn display="0" masterRel="sameClick">
                                          <p:stCondLst>
                                            <p:cond evt="begin" delay="0">
                                              <p:tn val="43"/>
                                            </p:cond>
                                          </p:stCondLst>
                                          <p:endCondLst>
                                            <p:cond evt="onStopAudio" delay="0">
                                              <p:tgtEl>
                                                <p:sldTgt/>
                                              </p:tgtEl>
                                            </p:cond>
                                          </p:endCondLst>
                                        </p:cTn>
                                        <p:tgtEl>
                                          <p:sndTgt r:embed="rId5" name="DING.WAV"/>
                                        </p:tgtEl>
                                      </p:cMediaNode>
                                    </p:audio>
                                  </p:sub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89110"/>
                                        </p:tgtEl>
                                        <p:attrNameLst>
                                          <p:attrName>style.visibility</p:attrName>
                                        </p:attrNameLst>
                                      </p:cBhvr>
                                      <p:to>
                                        <p:strVal val="visible"/>
                                      </p:to>
                                    </p:set>
                                    <p:animEffect transition="in" filter="wipe(left)">
                                      <p:cBhvr>
                                        <p:cTn id="50" dur="500"/>
                                        <p:tgtEl>
                                          <p:spTgt spid="89110"/>
                                        </p:tgtEl>
                                      </p:cBhvr>
                                    </p:animEffect>
                                  </p:childTnLst>
                                  <p:subTnLst>
                                    <p:audio>
                                      <p:cMediaNode>
                                        <p:cTn display="0" masterRel="sameClick">
                                          <p:stCondLst>
                                            <p:cond evt="begin" delay="0">
                                              <p:tn val="48"/>
                                            </p:cond>
                                          </p:stCondLst>
                                          <p:endCondLst>
                                            <p:cond evt="onStopAudio" delay="0">
                                              <p:tgtEl>
                                                <p:sldTgt/>
                                              </p:tgtEl>
                                            </p:cond>
                                          </p:endCondLst>
                                        </p:cTn>
                                        <p:tgtEl>
                                          <p:sndTgt r:embed="rId3" name="CASHREG.WAV"/>
                                        </p:tgtEl>
                                      </p:cMediaNode>
                                    </p:audio>
                                  </p:subTnLst>
                                </p:cTn>
                              </p:par>
                            </p:childTnLst>
                          </p:cTn>
                        </p:par>
                        <p:par>
                          <p:cTn id="51" fill="hold">
                            <p:stCondLst>
                              <p:cond delay="500"/>
                            </p:stCondLst>
                            <p:childTnLst>
                              <p:par>
                                <p:cTn id="52" presetID="1" presetClass="entr" presetSubtype="0" fill="hold" nodeType="afterEffect">
                                  <p:stCondLst>
                                    <p:cond delay="0"/>
                                  </p:stCondLst>
                                  <p:childTnLst>
                                    <p:set>
                                      <p:cBhvr>
                                        <p:cTn id="53" dur="1" fill="hold">
                                          <p:stCondLst>
                                            <p:cond delay="499"/>
                                          </p:stCondLst>
                                        </p:cTn>
                                        <p:tgtEl>
                                          <p:spTgt spid="8910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89111"/>
                                        </p:tgtEl>
                                        <p:attrNameLst>
                                          <p:attrName>style.visibility</p:attrName>
                                        </p:attrNameLst>
                                      </p:cBhvr>
                                      <p:to>
                                        <p:strVal val="visible"/>
                                      </p:to>
                                    </p:set>
                                    <p:animEffect transition="in" filter="wipe(left)">
                                      <p:cBhvr>
                                        <p:cTn id="58" dur="500"/>
                                        <p:tgtEl>
                                          <p:spTgt spid="89111"/>
                                        </p:tgtEl>
                                      </p:cBhvr>
                                    </p:animEffect>
                                  </p:childTnLst>
                                  <p:subTnLst>
                                    <p:audio>
                                      <p:cMediaNode>
                                        <p:cTn display="0" masterRel="sameClick">
                                          <p:stCondLst>
                                            <p:cond evt="begin" delay="0">
                                              <p:tn val="56"/>
                                            </p:cond>
                                          </p:stCondLst>
                                          <p:endCondLst>
                                            <p:cond evt="onStopAudio" delay="0">
                                              <p:tgtEl>
                                                <p:sldTgt/>
                                              </p:tgtEl>
                                            </p:cond>
                                          </p:endCondLst>
                                        </p:cTn>
                                        <p:tgtEl>
                                          <p:sndTgt r:embed="rId1" name="TYPE.WAV"/>
                                        </p:tgtEl>
                                      </p:cMediaNode>
                                    </p:audio>
                                  </p:subTnLst>
                                </p:cTn>
                              </p:par>
                            </p:childTnLst>
                          </p:cTn>
                        </p:par>
                        <p:par>
                          <p:cTn id="59" fill="hold">
                            <p:stCondLst>
                              <p:cond delay="500"/>
                            </p:stCondLst>
                            <p:childTnLst>
                              <p:par>
                                <p:cTn id="60" presetID="22" presetClass="entr" presetSubtype="2" fill="hold" nodeType="afterEffect">
                                  <p:stCondLst>
                                    <p:cond delay="0"/>
                                  </p:stCondLst>
                                  <p:childTnLst>
                                    <p:set>
                                      <p:cBhvr>
                                        <p:cTn id="61" dur="1" fill="hold">
                                          <p:stCondLst>
                                            <p:cond delay="0"/>
                                          </p:stCondLst>
                                        </p:cTn>
                                        <p:tgtEl>
                                          <p:spTgt spid="89112"/>
                                        </p:tgtEl>
                                        <p:attrNameLst>
                                          <p:attrName>style.visibility</p:attrName>
                                        </p:attrNameLst>
                                      </p:cBhvr>
                                      <p:to>
                                        <p:strVal val="visible"/>
                                      </p:to>
                                    </p:set>
                                    <p:animEffect transition="in" filter="wipe(right)">
                                      <p:cBhvr>
                                        <p:cTn id="62" dur="500"/>
                                        <p:tgtEl>
                                          <p:spTgt spid="89112"/>
                                        </p:tgtEl>
                                      </p:cBhvr>
                                    </p:animEffect>
                                  </p:childTnLst>
                                  <p:subTnLst>
                                    <p:set>
                                      <p:cBhvr override="childStyle">
                                        <p:cTn dur="1" fill="hold" display="0" masterRel="nextClick" afterEffect="1"/>
                                        <p:tgtEl>
                                          <p:spTgt spid="89112"/>
                                        </p:tgtEl>
                                        <p:attrNameLst>
                                          <p:attrName>style.visibility</p:attrName>
                                        </p:attrNameLst>
                                      </p:cBhvr>
                                      <p:to>
                                        <p:strVal val="hidden"/>
                                      </p:to>
                                    </p:set>
                                    <p:audio>
                                      <p:cMediaNode>
                                        <p:cTn display="0" masterRel="sameClick">
                                          <p:stCondLst>
                                            <p:cond evt="begin" delay="0">
                                              <p:tn val="60"/>
                                            </p:cond>
                                          </p:stCondLst>
                                          <p:endCondLst>
                                            <p:cond evt="onStopAudio" delay="0">
                                              <p:tgtEl>
                                                <p:sldTgt/>
                                              </p:tgtEl>
                                            </p:cond>
                                          </p:endCondLst>
                                        </p:cTn>
                                        <p:tgtEl>
                                          <p:sndTgt r:embed="rId4" name="WHOOSH.WAV"/>
                                        </p:tgtEl>
                                      </p:cMediaNode>
                                    </p:audio>
                                  </p:subTnLst>
                                </p:cTn>
                              </p:par>
                            </p:childTnLst>
                          </p:cTn>
                        </p:par>
                      </p:childTnLst>
                    </p:cTn>
                  </p:par>
                  <p:par>
                    <p:cTn id="63" fill="hold">
                      <p:stCondLst>
                        <p:cond delay="indefinite"/>
                      </p:stCondLst>
                      <p:childTnLst>
                        <p:par>
                          <p:cTn id="64" fill="hold">
                            <p:stCondLst>
                              <p:cond delay="0"/>
                            </p:stCondLst>
                            <p:childTnLst>
                              <p:par>
                                <p:cTn id="65" presetID="22" presetClass="entr" presetSubtype="2" fill="hold" nodeType="clickEffect">
                                  <p:stCondLst>
                                    <p:cond delay="0"/>
                                  </p:stCondLst>
                                  <p:childTnLst>
                                    <p:set>
                                      <p:cBhvr>
                                        <p:cTn id="66" dur="1" fill="hold">
                                          <p:stCondLst>
                                            <p:cond delay="0"/>
                                          </p:stCondLst>
                                        </p:cTn>
                                        <p:tgtEl>
                                          <p:spTgt spid="89113"/>
                                        </p:tgtEl>
                                        <p:attrNameLst>
                                          <p:attrName>style.visibility</p:attrName>
                                        </p:attrNameLst>
                                      </p:cBhvr>
                                      <p:to>
                                        <p:strVal val="visible"/>
                                      </p:to>
                                    </p:set>
                                    <p:animEffect transition="in" filter="wipe(right)">
                                      <p:cBhvr>
                                        <p:cTn id="67" dur="500"/>
                                        <p:tgtEl>
                                          <p:spTgt spid="89113"/>
                                        </p:tgtEl>
                                      </p:cBhvr>
                                    </p:animEffect>
                                  </p:childTnLst>
                                  <p:subTnLst>
                                    <p:audio>
                                      <p:cMediaNode>
                                        <p:cTn display="0" masterRel="sameClick">
                                          <p:stCondLst>
                                            <p:cond evt="begin" delay="0">
                                              <p:tn val="65"/>
                                            </p:cond>
                                          </p:stCondLst>
                                          <p:endCondLst>
                                            <p:cond evt="onStopAudio" delay="0">
                                              <p:tgtEl>
                                                <p:sldTgt/>
                                              </p:tgtEl>
                                            </p:cond>
                                          </p:endCondLst>
                                        </p:cTn>
                                        <p:tgtEl>
                                          <p:sndTgt r:embed="rId4" name="WHOOSH.WAV"/>
                                        </p:tgtEl>
                                      </p:cMediaNode>
                                    </p:audio>
                                  </p:sub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9114"/>
                                        </p:tgtEl>
                                        <p:attrNameLst>
                                          <p:attrName>style.visibility</p:attrName>
                                        </p:attrNameLst>
                                      </p:cBhvr>
                                      <p:to>
                                        <p:strVal val="visible"/>
                                      </p:to>
                                    </p:set>
                                    <p:animEffect transition="in" filter="wipe(left)">
                                      <p:cBhvr>
                                        <p:cTn id="72" dur="500"/>
                                        <p:tgtEl>
                                          <p:spTgt spid="89114"/>
                                        </p:tgtEl>
                                      </p:cBhvr>
                                    </p:animEffect>
                                  </p:childTnLst>
                                  <p:subTnLst>
                                    <p:audio>
                                      <p:cMediaNode>
                                        <p:cTn display="0" masterRel="sameClick">
                                          <p:stCondLst>
                                            <p:cond evt="begin" delay="0">
                                              <p:tn val="70"/>
                                            </p:cond>
                                          </p:stCondLst>
                                          <p:endCondLst>
                                            <p:cond evt="onStopAudio" delay="0">
                                              <p:tgtEl>
                                                <p:sldTgt/>
                                              </p:tgtEl>
                                            </p:cond>
                                          </p:endCondLst>
                                        </p:cTn>
                                        <p:tgtEl>
                                          <p:sndTgt r:embed="rId1" name="TYPE.WAV"/>
                                        </p:tgtEl>
                                      </p:cMediaNode>
                                    </p:audio>
                                  </p:subTnLst>
                                </p:cTn>
                              </p:par>
                            </p:childTnLst>
                          </p:cTn>
                        </p:par>
                        <p:par>
                          <p:cTn id="73" fill="hold">
                            <p:stCondLst>
                              <p:cond delay="500"/>
                            </p:stCondLst>
                            <p:childTnLst>
                              <p:par>
                                <p:cTn id="74" presetID="22" presetClass="entr" presetSubtype="1" fill="hold" nodeType="afterEffect">
                                  <p:stCondLst>
                                    <p:cond delay="0"/>
                                  </p:stCondLst>
                                  <p:childTnLst>
                                    <p:set>
                                      <p:cBhvr>
                                        <p:cTn id="75" dur="1" fill="hold">
                                          <p:stCondLst>
                                            <p:cond delay="0"/>
                                          </p:stCondLst>
                                        </p:cTn>
                                        <p:tgtEl>
                                          <p:spTgt spid="89115"/>
                                        </p:tgtEl>
                                        <p:attrNameLst>
                                          <p:attrName>style.visibility</p:attrName>
                                        </p:attrNameLst>
                                      </p:cBhvr>
                                      <p:to>
                                        <p:strVal val="visible"/>
                                      </p:to>
                                    </p:set>
                                    <p:animEffect transition="in" filter="wipe(up)">
                                      <p:cBhvr>
                                        <p:cTn id="76" dur="500"/>
                                        <p:tgtEl>
                                          <p:spTgt spid="89115"/>
                                        </p:tgtEl>
                                      </p:cBhvr>
                                    </p:animEffect>
                                  </p:childTnLst>
                                  <p:subTnLst>
                                    <p:audio>
                                      <p:cMediaNode>
                                        <p:cTn display="0" masterRel="sameClick">
                                          <p:stCondLst>
                                            <p:cond evt="begin" delay="0">
                                              <p:tn val="74"/>
                                            </p:cond>
                                          </p:stCondLst>
                                          <p:endCondLst>
                                            <p:cond evt="onStopAudio" delay="0">
                                              <p:tgtEl>
                                                <p:sldTgt/>
                                              </p:tgtEl>
                                            </p:cond>
                                          </p:endCondLst>
                                        </p:cTn>
                                        <p:tgtEl>
                                          <p:sndTgt r:embed="rId5" name="DING.WAV"/>
                                        </p:tgtEl>
                                      </p:cMediaNode>
                                    </p:audio>
                                  </p:sub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89118"/>
                                        </p:tgtEl>
                                        <p:attrNameLst>
                                          <p:attrName>style.visibility</p:attrName>
                                        </p:attrNameLst>
                                      </p:cBhvr>
                                      <p:to>
                                        <p:strVal val="visible"/>
                                      </p:to>
                                    </p:set>
                                    <p:animEffect transition="in" filter="wipe(left)">
                                      <p:cBhvr>
                                        <p:cTn id="81" dur="500"/>
                                        <p:tgtEl>
                                          <p:spTgt spid="89118"/>
                                        </p:tgtEl>
                                      </p:cBhvr>
                                    </p:animEffect>
                                  </p:childTnLst>
                                  <p:subTnLst>
                                    <p:audio>
                                      <p:cMediaNode>
                                        <p:cTn display="0" masterRel="sameClick">
                                          <p:stCondLst>
                                            <p:cond evt="begin" delay="0">
                                              <p:tn val="79"/>
                                            </p:cond>
                                          </p:stCondLst>
                                          <p:endCondLst>
                                            <p:cond evt="onStopAudio" delay="0">
                                              <p:tgtEl>
                                                <p:sldTgt/>
                                              </p:tgtEl>
                                            </p:cond>
                                          </p:endCondLst>
                                        </p:cTn>
                                        <p:tgtEl>
                                          <p:sndTgt r:embed="rId3" name="CASHREG.WAV"/>
                                        </p:tgtEl>
                                      </p:cMediaNode>
                                    </p:audio>
                                  </p:subTnLst>
                                </p:cTn>
                              </p:par>
                            </p:childTnLst>
                          </p:cTn>
                        </p:par>
                        <p:par>
                          <p:cTn id="82" fill="hold">
                            <p:stCondLst>
                              <p:cond delay="500"/>
                            </p:stCondLst>
                            <p:childTnLst>
                              <p:par>
                                <p:cTn id="83" presetID="1" presetClass="entr" presetSubtype="0" fill="hold" nodeType="afterEffect">
                                  <p:stCondLst>
                                    <p:cond delay="0"/>
                                  </p:stCondLst>
                                  <p:childTnLst>
                                    <p:set>
                                      <p:cBhvr>
                                        <p:cTn id="84" dur="1" fill="hold">
                                          <p:stCondLst>
                                            <p:cond delay="499"/>
                                          </p:stCondLst>
                                        </p:cTn>
                                        <p:tgtEl>
                                          <p:spTgt spid="89119"/>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89120"/>
                                        </p:tgtEl>
                                        <p:attrNameLst>
                                          <p:attrName>style.visibility</p:attrName>
                                        </p:attrNameLst>
                                      </p:cBhvr>
                                      <p:to>
                                        <p:strVal val="visible"/>
                                      </p:to>
                                    </p:set>
                                    <p:animEffect transition="in" filter="wipe(left)">
                                      <p:cBhvr>
                                        <p:cTn id="89" dur="500"/>
                                        <p:tgtEl>
                                          <p:spTgt spid="89120"/>
                                        </p:tgtEl>
                                      </p:cBhvr>
                                    </p:animEffect>
                                  </p:childTnLst>
                                  <p:subTnLst>
                                    <p:audio>
                                      <p:cMediaNode>
                                        <p:cTn display="0" masterRel="sameClick">
                                          <p:stCondLst>
                                            <p:cond evt="begin" delay="0">
                                              <p:tn val="87"/>
                                            </p:cond>
                                          </p:stCondLst>
                                          <p:endCondLst>
                                            <p:cond evt="onStopAudio" delay="0">
                                              <p:tgtEl>
                                                <p:sldTgt/>
                                              </p:tgtEl>
                                            </p:cond>
                                          </p:endCondLst>
                                        </p:cTn>
                                        <p:tgtEl>
                                          <p:sndTgt r:embed="rId1" name="TYPE.WAV"/>
                                        </p:tgtEl>
                                      </p:cMediaNode>
                                    </p:audio>
                                  </p:subTnLst>
                                </p:cTn>
                              </p:par>
                            </p:childTnLst>
                          </p:cTn>
                        </p:par>
                        <p:par>
                          <p:cTn id="90" fill="hold">
                            <p:stCondLst>
                              <p:cond delay="500"/>
                            </p:stCondLst>
                            <p:childTnLst>
                              <p:par>
                                <p:cTn id="91" presetID="22" presetClass="entr" presetSubtype="2" fill="hold" nodeType="afterEffect">
                                  <p:stCondLst>
                                    <p:cond delay="0"/>
                                  </p:stCondLst>
                                  <p:childTnLst>
                                    <p:set>
                                      <p:cBhvr>
                                        <p:cTn id="92" dur="1" fill="hold">
                                          <p:stCondLst>
                                            <p:cond delay="0"/>
                                          </p:stCondLst>
                                        </p:cTn>
                                        <p:tgtEl>
                                          <p:spTgt spid="89121"/>
                                        </p:tgtEl>
                                        <p:attrNameLst>
                                          <p:attrName>style.visibility</p:attrName>
                                        </p:attrNameLst>
                                      </p:cBhvr>
                                      <p:to>
                                        <p:strVal val="visible"/>
                                      </p:to>
                                    </p:set>
                                    <p:animEffect transition="in" filter="wipe(right)">
                                      <p:cBhvr>
                                        <p:cTn id="93" dur="500"/>
                                        <p:tgtEl>
                                          <p:spTgt spid="89121"/>
                                        </p:tgtEl>
                                      </p:cBhvr>
                                    </p:animEffect>
                                  </p:childTnLst>
                                  <p:subTnLst>
                                    <p:set>
                                      <p:cBhvr override="childStyle">
                                        <p:cTn dur="1" fill="hold" display="0" masterRel="nextClick" afterEffect="1"/>
                                        <p:tgtEl>
                                          <p:spTgt spid="89121"/>
                                        </p:tgtEl>
                                        <p:attrNameLst>
                                          <p:attrName>style.visibility</p:attrName>
                                        </p:attrNameLst>
                                      </p:cBhvr>
                                      <p:to>
                                        <p:strVal val="hidden"/>
                                      </p:to>
                                    </p:set>
                                    <p:audio>
                                      <p:cMediaNode>
                                        <p:cTn display="0" masterRel="sameClick">
                                          <p:stCondLst>
                                            <p:cond evt="begin" delay="0">
                                              <p:tn val="91"/>
                                            </p:cond>
                                          </p:stCondLst>
                                          <p:endCondLst>
                                            <p:cond evt="onStopAudio" delay="0">
                                              <p:tgtEl>
                                                <p:sldTgt/>
                                              </p:tgtEl>
                                            </p:cond>
                                          </p:endCondLst>
                                        </p:cTn>
                                        <p:tgtEl>
                                          <p:sndTgt r:embed="rId4" name="WHOOSH.WAV"/>
                                        </p:tgtEl>
                                      </p:cMediaNode>
                                    </p:audio>
                                  </p:subTnLst>
                                </p:cTn>
                              </p:par>
                            </p:childTnLst>
                          </p:cTn>
                        </p:par>
                      </p:childTnLst>
                    </p:cTn>
                  </p:par>
                  <p:par>
                    <p:cTn id="94" fill="hold">
                      <p:stCondLst>
                        <p:cond delay="indefinite"/>
                      </p:stCondLst>
                      <p:childTnLst>
                        <p:par>
                          <p:cTn id="95" fill="hold">
                            <p:stCondLst>
                              <p:cond delay="0"/>
                            </p:stCondLst>
                            <p:childTnLst>
                              <p:par>
                                <p:cTn id="96" presetID="22" presetClass="entr" presetSubtype="2" fill="hold" nodeType="clickEffect">
                                  <p:stCondLst>
                                    <p:cond delay="0"/>
                                  </p:stCondLst>
                                  <p:childTnLst>
                                    <p:set>
                                      <p:cBhvr>
                                        <p:cTn id="97" dur="1" fill="hold">
                                          <p:stCondLst>
                                            <p:cond delay="0"/>
                                          </p:stCondLst>
                                        </p:cTn>
                                        <p:tgtEl>
                                          <p:spTgt spid="89122"/>
                                        </p:tgtEl>
                                        <p:attrNameLst>
                                          <p:attrName>style.visibility</p:attrName>
                                        </p:attrNameLst>
                                      </p:cBhvr>
                                      <p:to>
                                        <p:strVal val="visible"/>
                                      </p:to>
                                    </p:set>
                                    <p:animEffect transition="in" filter="wipe(right)">
                                      <p:cBhvr>
                                        <p:cTn id="98" dur="500"/>
                                        <p:tgtEl>
                                          <p:spTgt spid="89122"/>
                                        </p:tgtEl>
                                      </p:cBhvr>
                                    </p:animEffect>
                                  </p:childTnLst>
                                  <p:subTnLst>
                                    <p:audio>
                                      <p:cMediaNode>
                                        <p:cTn display="0" masterRel="sameClick">
                                          <p:stCondLst>
                                            <p:cond evt="begin" delay="0">
                                              <p:tn val="96"/>
                                            </p:cond>
                                          </p:stCondLst>
                                          <p:endCondLst>
                                            <p:cond evt="onStopAudio" delay="0">
                                              <p:tgtEl>
                                                <p:sldTgt/>
                                              </p:tgtEl>
                                            </p:cond>
                                          </p:endCondLst>
                                        </p:cTn>
                                        <p:tgtEl>
                                          <p:sndTgt r:embed="rId4" name="WHOOSH.WAV"/>
                                        </p:tgtEl>
                                      </p:cMediaNode>
                                    </p:audio>
                                  </p:sub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89123"/>
                                        </p:tgtEl>
                                        <p:attrNameLst>
                                          <p:attrName>style.visibility</p:attrName>
                                        </p:attrNameLst>
                                      </p:cBhvr>
                                      <p:to>
                                        <p:strVal val="visible"/>
                                      </p:to>
                                    </p:set>
                                    <p:animEffect transition="in" filter="wipe(left)">
                                      <p:cBhvr>
                                        <p:cTn id="103" dur="500"/>
                                        <p:tgtEl>
                                          <p:spTgt spid="89123"/>
                                        </p:tgtEl>
                                      </p:cBhvr>
                                    </p:animEffect>
                                  </p:childTnLst>
                                  <p:subTnLst>
                                    <p:audio>
                                      <p:cMediaNode>
                                        <p:cTn display="0" masterRel="sameClick">
                                          <p:stCondLst>
                                            <p:cond evt="begin" delay="0">
                                              <p:tn val="101"/>
                                            </p:cond>
                                          </p:stCondLst>
                                          <p:endCondLst>
                                            <p:cond evt="onStopAudio" delay="0">
                                              <p:tgtEl>
                                                <p:sldTgt/>
                                              </p:tgtEl>
                                            </p:cond>
                                          </p:endCondLst>
                                        </p:cTn>
                                        <p:tgtEl>
                                          <p:sndTgt r:embed="rId1" name="TYPE.WAV"/>
                                        </p:tgtEl>
                                      </p:cMediaNode>
                                    </p:audio>
                                  </p:subTnLst>
                                </p:cTn>
                              </p:par>
                            </p:childTnLst>
                          </p:cTn>
                        </p:par>
                        <p:par>
                          <p:cTn id="104" fill="hold">
                            <p:stCondLst>
                              <p:cond delay="500"/>
                            </p:stCondLst>
                            <p:childTnLst>
                              <p:par>
                                <p:cTn id="105" presetID="22" presetClass="entr" presetSubtype="1" fill="hold" nodeType="afterEffect">
                                  <p:stCondLst>
                                    <p:cond delay="0"/>
                                  </p:stCondLst>
                                  <p:childTnLst>
                                    <p:set>
                                      <p:cBhvr>
                                        <p:cTn id="106" dur="1" fill="hold">
                                          <p:stCondLst>
                                            <p:cond delay="0"/>
                                          </p:stCondLst>
                                        </p:cTn>
                                        <p:tgtEl>
                                          <p:spTgt spid="89124"/>
                                        </p:tgtEl>
                                        <p:attrNameLst>
                                          <p:attrName>style.visibility</p:attrName>
                                        </p:attrNameLst>
                                      </p:cBhvr>
                                      <p:to>
                                        <p:strVal val="visible"/>
                                      </p:to>
                                    </p:set>
                                    <p:animEffect transition="in" filter="wipe(up)">
                                      <p:cBhvr>
                                        <p:cTn id="107" dur="500"/>
                                        <p:tgtEl>
                                          <p:spTgt spid="89124"/>
                                        </p:tgtEl>
                                      </p:cBhvr>
                                    </p:animEffect>
                                  </p:childTnLst>
                                  <p:subTnLst>
                                    <p:audio>
                                      <p:cMediaNode>
                                        <p:cTn display="0" masterRel="sameClick">
                                          <p:stCondLst>
                                            <p:cond evt="begin" delay="0">
                                              <p:tn val="105"/>
                                            </p:cond>
                                          </p:stCondLst>
                                          <p:endCondLst>
                                            <p:cond evt="onStopAudio" delay="0">
                                              <p:tgtEl>
                                                <p:sldTgt/>
                                              </p:tgtEl>
                                            </p:cond>
                                          </p:endCondLst>
                                        </p:cTn>
                                        <p:tgtEl>
                                          <p:sndTgt r:embed="rId5" name="DING.WAV"/>
                                        </p:tgtEl>
                                      </p:cMediaNode>
                                    </p:audio>
                                  </p:subTnLst>
                                </p:cTn>
                              </p:par>
                            </p:childTnLst>
                          </p:cTn>
                        </p:par>
                      </p:childTnLst>
                    </p:cTn>
                  </p:par>
                  <p:par>
                    <p:cTn id="108" fill="hold">
                      <p:stCondLst>
                        <p:cond delay="indefinite"/>
                      </p:stCondLst>
                      <p:childTnLst>
                        <p:par>
                          <p:cTn id="109" fill="hold">
                            <p:stCondLst>
                              <p:cond delay="0"/>
                            </p:stCondLst>
                            <p:childTnLst>
                              <p:par>
                                <p:cTn id="110" presetID="18" presetClass="entr" presetSubtype="6" fill="hold" grpId="0" nodeType="clickEffect">
                                  <p:stCondLst>
                                    <p:cond delay="0"/>
                                  </p:stCondLst>
                                  <p:childTnLst>
                                    <p:set>
                                      <p:cBhvr>
                                        <p:cTn id="111" dur="1" fill="hold">
                                          <p:stCondLst>
                                            <p:cond delay="0"/>
                                          </p:stCondLst>
                                        </p:cTn>
                                        <p:tgtEl>
                                          <p:spTgt spid="78873"/>
                                        </p:tgtEl>
                                        <p:attrNameLst>
                                          <p:attrName>style.visibility</p:attrName>
                                        </p:attrNameLst>
                                      </p:cBhvr>
                                      <p:to>
                                        <p:strVal val="visible"/>
                                      </p:to>
                                    </p:set>
                                    <p:animEffect transition="in" filter="strips(downRight)">
                                      <p:cBhvr>
                                        <p:cTn id="112" dur="500"/>
                                        <p:tgtEl>
                                          <p:spTgt spid="78873"/>
                                        </p:tgtEl>
                                      </p:cBhvr>
                                    </p:animEffect>
                                  </p:childTnLst>
                                  <p:subTnLst>
                                    <p:audio>
                                      <p:cMediaNode>
                                        <p:cTn display="0" masterRel="sameClick">
                                          <p:stCondLst>
                                            <p:cond evt="begin" delay="0">
                                              <p:tn val="110"/>
                                            </p:cond>
                                          </p:stCondLst>
                                          <p:endCondLst>
                                            <p:cond evt="onStopAudio" delay="0">
                                              <p:tgtEl>
                                                <p:sldTgt/>
                                              </p:tgtEl>
                                            </p:cond>
                                          </p:endCondLst>
                                        </p:cTn>
                                        <p:tgtEl>
                                          <p:sndTgt r:embed="rId6"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p:bldP spid="89100" grpId="0"/>
      <p:bldP spid="89101" grpId="0"/>
      <p:bldP spid="89102" grpId="0"/>
      <p:bldP spid="89105" grpId="0"/>
      <p:bldP spid="89110" grpId="0"/>
      <p:bldP spid="89111" grpId="0"/>
      <p:bldP spid="89114" grpId="0"/>
      <p:bldP spid="89118" grpId="0"/>
      <p:bldP spid="89120" grpId="0"/>
      <p:bldP spid="89123" grpId="0"/>
      <p:bldP spid="7887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7" name="Text Box 2"/>
          <p:cNvSpPr txBox="1"/>
          <p:nvPr/>
        </p:nvSpPr>
        <p:spPr>
          <a:xfrm>
            <a:off x="6400800" y="0"/>
            <a:ext cx="2736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§3  Binary Search Trees</a:t>
            </a:r>
            <a:endParaRPr lang="en-US" altLang="zh-CN" sz="1800" b="1">
              <a:sym typeface="Webdings" panose="05030102010509060703" pitchFamily="18" charset="2"/>
            </a:endParaRPr>
          </a:p>
        </p:txBody>
      </p:sp>
      <p:sp>
        <p:nvSpPr>
          <p:cNvPr id="90115" name="AutoShape 3"/>
          <p:cNvSpPr/>
          <p:nvPr/>
        </p:nvSpPr>
        <p:spPr>
          <a:xfrm>
            <a:off x="685800" y="476885"/>
            <a:ext cx="7772400" cy="6202680"/>
          </a:xfrm>
          <a:prstGeom prst="foldedCorner">
            <a:avLst>
              <a:gd name="adj" fmla="val 11083"/>
            </a:avLst>
          </a:prstGeom>
          <a:gradFill rotWithShape="0">
            <a:gsLst>
              <a:gs pos="0">
                <a:srgbClr val="FFFFFF"/>
              </a:gs>
              <a:gs pos="100000">
                <a:schemeClr val="bg1"/>
              </a:gs>
            </a:gsLst>
            <a:lin ang="5400000" scaled="1"/>
            <a:tileRect/>
          </a:gradFill>
          <a:ln w="12700" cap="flat" cmpd="sng">
            <a:solidFill>
              <a:schemeClr val="tx1"/>
            </a:solidFill>
            <a:prstDash val="solid"/>
            <a:headEnd type="none" w="med" len="med"/>
            <a:tailEnd type="none" w="med" len="med"/>
          </a:ln>
        </p:spPr>
        <p:txBody>
          <a:bodyPr lIns="216000" tIns="190800" rIns="36000" bIns="4680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latin typeface="Arial" panose="020B0604020202020204" pitchFamily="34" charset="0"/>
              </a:rPr>
              <a:t>SearchTree  Insert( ElementType X, SearchTree </a:t>
            </a:r>
            <a:r>
              <a:rPr lang="en-US" altLang="zh-CN" sz="1800" b="1" u="sng">
                <a:latin typeface="Arial" panose="020B0604020202020204" pitchFamily="34" charset="0"/>
              </a:rPr>
              <a:t>T</a:t>
            </a:r>
            <a:r>
              <a:rPr lang="en-US" altLang="zh-CN" sz="1800" b="1">
                <a:latin typeface="Arial" panose="020B0604020202020204" pitchFamily="34" charset="0"/>
              </a:rPr>
              <a:t>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chemeClr val="hlink"/>
                </a:solidFill>
                <a:latin typeface="Arial" panose="020B0604020202020204" pitchFamily="34" charset="0"/>
              </a:rPr>
              <a:t>      if</a:t>
            </a:r>
            <a:r>
              <a:rPr lang="en-US" altLang="zh-CN" sz="1800" b="1">
                <a:latin typeface="Arial" panose="020B0604020202020204" pitchFamily="34" charset="0"/>
              </a:rPr>
              <a:t> ( T == NULL ) { </a:t>
            </a:r>
            <a:r>
              <a:rPr lang="en-US" altLang="zh-CN" sz="1800" b="1">
                <a:solidFill>
                  <a:srgbClr val="008000"/>
                </a:solidFill>
                <a:latin typeface="Arial" panose="020B0604020202020204" pitchFamily="34" charset="0"/>
              </a:rPr>
              <a:t>/* Create and return a one-node tree */</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rgbClr val="008000"/>
                </a:solidFill>
                <a:latin typeface="Arial" panose="020B0604020202020204" pitchFamily="34" charset="0"/>
              </a:rPr>
              <a:t>	</a:t>
            </a:r>
            <a:r>
              <a:rPr lang="en-US" altLang="zh-CN" sz="1800" b="1">
                <a:latin typeface="Arial" panose="020B0604020202020204" pitchFamily="34" charset="0"/>
              </a:rPr>
              <a:t>T = malloc( </a:t>
            </a:r>
            <a:r>
              <a:rPr lang="en-US" altLang="zh-CN" sz="1800" b="1">
                <a:solidFill>
                  <a:schemeClr val="hlink"/>
                </a:solidFill>
                <a:latin typeface="Arial" panose="020B0604020202020204" pitchFamily="34" charset="0"/>
              </a:rPr>
              <a:t>sizeof</a:t>
            </a: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struct</a:t>
            </a:r>
            <a:r>
              <a:rPr lang="en-US" altLang="zh-CN" sz="1800" b="1">
                <a:latin typeface="Arial" panose="020B0604020202020204" pitchFamily="34" charset="0"/>
              </a:rPr>
              <a:t> TreeNode ) );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rgbClr val="008000"/>
                </a:solidFill>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T == NULL )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rgbClr val="008000"/>
                </a:solidFill>
                <a:latin typeface="Arial" panose="020B0604020202020204" pitchFamily="34" charset="0"/>
              </a:rPr>
              <a:t>	</a:t>
            </a:r>
            <a:r>
              <a:rPr lang="en-US" altLang="zh-CN" sz="1800" b="1">
                <a:latin typeface="Arial" panose="020B0604020202020204" pitchFamily="34" charset="0"/>
              </a:rPr>
              <a:t>   FatalError( "Out of space!!!"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a:t>
            </a:r>
            <a:r>
              <a:rPr lang="en-US" altLang="zh-CN" sz="1800" b="1">
                <a:latin typeface="Arial" panose="020B0604020202020204" pitchFamily="34" charset="0"/>
              </a:rPr>
              <a:t> {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rgbClr val="008000"/>
                </a:solidFill>
                <a:latin typeface="Arial" panose="020B0604020202020204" pitchFamily="34" charset="0"/>
              </a:rPr>
              <a:t>	</a:t>
            </a:r>
            <a:r>
              <a:rPr lang="en-US" altLang="zh-CN" sz="1800" b="1">
                <a:latin typeface="Arial" panose="020B0604020202020204" pitchFamily="34" charset="0"/>
              </a:rPr>
              <a:t>   T-&gt;Element = X;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rgbClr val="008000"/>
                </a:solidFill>
                <a:latin typeface="Arial" panose="020B0604020202020204" pitchFamily="34" charset="0"/>
              </a:rPr>
              <a:t>	</a:t>
            </a:r>
            <a:r>
              <a:rPr lang="en-US" altLang="zh-CN" sz="1800" b="1">
                <a:latin typeface="Arial" panose="020B0604020202020204" pitchFamily="34" charset="0"/>
              </a:rPr>
              <a:t>   T-&gt;Left = T-&gt;Right = NULL;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  </a:t>
            </a:r>
            <a:r>
              <a:rPr lang="en-US" altLang="zh-CN" sz="1800" b="1">
                <a:solidFill>
                  <a:srgbClr val="008000"/>
                </a:solidFill>
                <a:latin typeface="Arial" panose="020B0604020202020204" pitchFamily="34" charset="0"/>
              </a:rPr>
              <a:t>/* End creating a one-node tree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a:t>
            </a:r>
            <a:r>
              <a:rPr lang="en-US" altLang="zh-CN" sz="1800" b="1">
                <a:latin typeface="Arial" panose="020B0604020202020204" pitchFamily="34" charset="0"/>
              </a:rPr>
              <a:t>  </a:t>
            </a:r>
            <a:r>
              <a:rPr lang="en-US" altLang="zh-CN" sz="1800" b="1">
                <a:solidFill>
                  <a:srgbClr val="008000"/>
                </a:solidFill>
                <a:latin typeface="Arial" panose="020B0604020202020204" pitchFamily="34" charset="0"/>
              </a:rPr>
              <a:t>/* If there is a tree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X &lt; T-&gt;Element )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rgbClr val="008000"/>
                </a:solidFill>
                <a:latin typeface="Arial" panose="020B0604020202020204" pitchFamily="34" charset="0"/>
              </a:rPr>
              <a:t>	</a:t>
            </a:r>
            <a:r>
              <a:rPr lang="en-US" altLang="zh-CN" sz="1800" b="1">
                <a:latin typeface="Arial" panose="020B0604020202020204" pitchFamily="34" charset="0"/>
              </a:rPr>
              <a:t>   T-&gt;Left = Insert( X, T-&gt;Left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zh-CN" altLang="en-US" sz="1800" b="1">
                <a:latin typeface="Arial" panose="020B0604020202020204" pitchFamily="34" charset="0"/>
              </a:rPr>
              <a:t>把返回的左子树树根赋给</a:t>
            </a:r>
            <a:r>
              <a:rPr lang="en-US" altLang="zh-CN" sz="1800" b="1">
                <a:latin typeface="Arial" panose="020B0604020202020204" pitchFamily="34" charset="0"/>
              </a:rPr>
              <a:t>T-&gt;left</a:t>
            </a:r>
            <a:r>
              <a:rPr lang="zh-CN" altLang="en-US" sz="1800" b="1">
                <a:latin typeface="Arial" panose="020B0604020202020204" pitchFamily="34" charset="0"/>
              </a:rPr>
              <a:t>，把刚刚创建好的节点挂到原本左子树是空的这么一个节点上做它的左孩子</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rgbClr val="008000"/>
                </a:solidFill>
                <a:latin typeface="Arial" panose="020B0604020202020204" pitchFamily="34" charset="0"/>
              </a:rPr>
              <a:t>	</a:t>
            </a: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 </a:t>
            </a:r>
            <a:r>
              <a:rPr lang="en-US" altLang="zh-CN" sz="1800" b="1">
                <a:latin typeface="Arial" panose="020B0604020202020204" pitchFamily="34" charset="0"/>
              </a:rPr>
              <a:t>( X &gt; T-&gt;Element )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rgbClr val="008000"/>
                </a:solidFill>
                <a:latin typeface="Arial" panose="020B0604020202020204" pitchFamily="34" charset="0"/>
              </a:rPr>
              <a:t>	</a:t>
            </a:r>
            <a:r>
              <a:rPr lang="en-US" altLang="zh-CN" sz="1800" b="1">
                <a:latin typeface="Arial" panose="020B0604020202020204" pitchFamily="34" charset="0"/>
              </a:rPr>
              <a:t>   T-&gt;Right = Insert( X, T-&gt;Right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rgbClr val="008000"/>
                </a:solidFill>
                <a:latin typeface="Arial" panose="020B0604020202020204" pitchFamily="34" charset="0"/>
              </a:rPr>
              <a:t>/* Else X is in the tree already; we'll do nothing */</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solidFill>
                  <a:srgbClr val="008000"/>
                </a:solidFill>
                <a:latin typeface="Arial" panose="020B0604020202020204" pitchFamily="34" charset="0"/>
              </a:rPr>
              <a:t>  </a:t>
            </a: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return</a:t>
            </a:r>
            <a:r>
              <a:rPr lang="en-US" altLang="zh-CN" sz="1800" b="1">
                <a:latin typeface="Arial" panose="020B0604020202020204" pitchFamily="34" charset="0"/>
              </a:rPr>
              <a:t>  T;   </a:t>
            </a:r>
            <a:r>
              <a:rPr lang="en-US" altLang="zh-CN" sz="1800" b="1">
                <a:solidFill>
                  <a:srgbClr val="008000"/>
                </a:solidFill>
                <a:latin typeface="Arial" panose="020B0604020202020204" pitchFamily="34" charset="0"/>
              </a:rPr>
              <a:t>/* Do not forget this line!! */</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1800" b="1">
              <a:latin typeface="Arial" panose="020B0604020202020204" pitchFamily="34" charset="0"/>
            </a:endParaRPr>
          </a:p>
        </p:txBody>
      </p:sp>
      <p:sp>
        <p:nvSpPr>
          <p:cNvPr id="90116" name="AutoShape 4"/>
          <p:cNvSpPr/>
          <p:nvPr/>
        </p:nvSpPr>
        <p:spPr>
          <a:xfrm>
            <a:off x="5791200" y="2133600"/>
            <a:ext cx="2514600" cy="1676400"/>
          </a:xfrm>
          <a:prstGeom prst="wedgeEllipseCallout">
            <a:avLst>
              <a:gd name="adj1" fmla="val -39838"/>
              <a:gd name="adj2" fmla="val 120833"/>
            </a:avLst>
          </a:prstGeom>
          <a:gradFill rotWithShape="0">
            <a:gsLst>
              <a:gs pos="0">
                <a:srgbClr val="C0C0C0"/>
              </a:gs>
              <a:gs pos="100000">
                <a:srgbClr val="FFFFFF"/>
              </a:gs>
            </a:gsLst>
            <a:lin ang="18900000" scaled="1"/>
            <a:tileRect/>
          </a:gradFill>
          <a:ln w="127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Wingdings" panose="05000000000000000000" pitchFamily="2" charset="2"/>
              </a:rPr>
              <a:t>How would you</a:t>
            </a:r>
            <a:endParaRPr lang="en-US" altLang="zh-CN" sz="2000" b="1">
              <a:sym typeface="Wingdings" panose="05000000000000000000" pitchFamily="2" charset="2"/>
            </a:endParaRPr>
          </a:p>
          <a:p>
            <a:pPr marL="0" lvl="0" indent="0" algn="ctr" eaLnBrk="1" hangingPunct="1">
              <a:spcBef>
                <a:spcPct val="0"/>
              </a:spcBef>
              <a:buNone/>
            </a:pPr>
            <a:r>
              <a:rPr lang="en-US" altLang="zh-CN" sz="2000" b="1">
                <a:sym typeface="Wingdings" panose="05000000000000000000" pitchFamily="2" charset="2"/>
              </a:rPr>
              <a:t>Handle duplicated</a:t>
            </a:r>
            <a:endParaRPr lang="en-US" altLang="zh-CN" sz="2000" b="1">
              <a:sym typeface="Wingdings" panose="05000000000000000000" pitchFamily="2" charset="2"/>
            </a:endParaRPr>
          </a:p>
          <a:p>
            <a:pPr marL="0" lvl="0" indent="0" algn="ctr" eaLnBrk="1" hangingPunct="1">
              <a:spcBef>
                <a:spcPct val="0"/>
              </a:spcBef>
              <a:buNone/>
            </a:pPr>
            <a:r>
              <a:rPr lang="en-US" altLang="zh-CN" sz="2000" b="1">
                <a:sym typeface="Wingdings" panose="05000000000000000000" pitchFamily="2" charset="2"/>
              </a:rPr>
              <a:t>Keys?</a:t>
            </a:r>
            <a:endParaRPr lang="en-US" altLang="zh-CN" sz="2400" b="1"/>
          </a:p>
        </p:txBody>
      </p:sp>
      <p:sp>
        <p:nvSpPr>
          <p:cNvPr id="90117" name="Rectangle 5"/>
          <p:cNvSpPr/>
          <p:nvPr/>
        </p:nvSpPr>
        <p:spPr>
          <a:xfrm>
            <a:off x="5943600" y="2819400"/>
            <a:ext cx="22098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i="1">
                <a:sym typeface="Wingdings" panose="05000000000000000000" pitchFamily="2" charset="2"/>
              </a:rPr>
              <a:t>T</a:t>
            </a:r>
            <a:r>
              <a:rPr lang="en-US" altLang="zh-CN" sz="2000" b="1">
                <a:sym typeface="Wingdings" panose="05000000000000000000" pitchFamily="2" charset="2"/>
              </a:rPr>
              <a:t>( </a:t>
            </a:r>
            <a:r>
              <a:rPr lang="en-US" altLang="zh-CN" sz="2000" b="1" i="1">
                <a:sym typeface="Wingdings" panose="05000000000000000000" pitchFamily="2" charset="2"/>
              </a:rPr>
              <a:t>N</a:t>
            </a:r>
            <a:r>
              <a:rPr lang="en-US" altLang="zh-CN" sz="2000" b="1">
                <a:sym typeface="Wingdings" panose="05000000000000000000" pitchFamily="2" charset="2"/>
              </a:rPr>
              <a:t> ) = O ( </a:t>
            </a:r>
            <a:r>
              <a:rPr lang="en-US" altLang="zh-CN" sz="2000" b="1" i="1">
                <a:sym typeface="Wingdings" panose="05000000000000000000" pitchFamily="2" charset="2"/>
              </a:rPr>
              <a:t>d</a:t>
            </a:r>
            <a:r>
              <a:rPr lang="en-US" altLang="zh-CN" sz="2000" b="1">
                <a:sym typeface="Wingdings" panose="05000000000000000000" pitchFamily="2" charset="2"/>
              </a:rPr>
              <a:t> ) </a:t>
            </a:r>
            <a:endParaRPr lang="en-US" altLang="zh-CN" sz="2000" b="1">
              <a:sym typeface="Wingdings" panose="05000000000000000000" pitchFamily="2" charset="2"/>
            </a:endParaRPr>
          </a:p>
        </p:txBody>
      </p:sp>
      <p:sp>
        <p:nvSpPr>
          <p:cNvPr id="90118" name="Rectangle 6" descr="再生纸"/>
          <p:cNvSpPr/>
          <p:nvPr/>
        </p:nvSpPr>
        <p:spPr>
          <a:xfrm>
            <a:off x="2051368" y="4005580"/>
            <a:ext cx="3168650" cy="215900"/>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
        <p:nvSpPr>
          <p:cNvPr id="90119" name="Rectangle 7" descr="再生纸"/>
          <p:cNvSpPr/>
          <p:nvPr/>
        </p:nvSpPr>
        <p:spPr>
          <a:xfrm>
            <a:off x="2051368" y="5373370"/>
            <a:ext cx="3313112" cy="217488"/>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0115"/>
                                        </p:tgtEl>
                                        <p:attrNameLst>
                                          <p:attrName>style.visibility</p:attrName>
                                        </p:attrNameLst>
                                      </p:cBhvr>
                                      <p:to>
                                        <p:strVal val="visible"/>
                                      </p:to>
                                    </p:set>
                                    <p:animEffect transition="in" filter="strips(downRight)">
                                      <p:cBhvr>
                                        <p:cTn id="7" dur="500"/>
                                        <p:tgtEl>
                                          <p:spTgt spid="901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90118"/>
                                        </p:tgtEl>
                                      </p:cBhvr>
                                    </p:animEffect>
                                    <p:set>
                                      <p:cBhvr>
                                        <p:cTn id="12" dur="1" fill="hold">
                                          <p:stCondLst>
                                            <p:cond delay="499"/>
                                          </p:stCondLst>
                                        </p:cTn>
                                        <p:tgtEl>
                                          <p:spTgt spid="901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90119"/>
                                        </p:tgtEl>
                                      </p:cBhvr>
                                    </p:animEffect>
                                    <p:set>
                                      <p:cBhvr>
                                        <p:cTn id="17" dur="1" fill="hold">
                                          <p:stCondLst>
                                            <p:cond delay="499"/>
                                          </p:stCondLst>
                                        </p:cTn>
                                        <p:tgtEl>
                                          <p:spTgt spid="90119"/>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8" presetClass="entr" presetSubtype="3" fill="hold" grpId="0" nodeType="clickEffect">
                                  <p:stCondLst>
                                    <p:cond delay="0"/>
                                  </p:stCondLst>
                                  <p:childTnLst>
                                    <p:set>
                                      <p:cBhvr>
                                        <p:cTn id="21" dur="1" fill="hold">
                                          <p:stCondLst>
                                            <p:cond delay="0"/>
                                          </p:stCondLst>
                                        </p:cTn>
                                        <p:tgtEl>
                                          <p:spTgt spid="90116"/>
                                        </p:tgtEl>
                                        <p:attrNameLst>
                                          <p:attrName>style.visibility</p:attrName>
                                        </p:attrNameLst>
                                      </p:cBhvr>
                                      <p:to>
                                        <p:strVal val="visible"/>
                                      </p:to>
                                    </p:set>
                                    <p:animEffect transition="in" filter="strips(upRight)">
                                      <p:cBhvr>
                                        <p:cTn id="22" dur="500"/>
                                        <p:tgtEl>
                                          <p:spTgt spid="90116"/>
                                        </p:tgtEl>
                                      </p:cBhvr>
                                    </p:animEffect>
                                  </p:childTnLst>
                                  <p:subTnLst>
                                    <p:set>
                                      <p:cBhvr override="childStyle">
                                        <p:cTn dur="1" fill="hold" display="0" masterRel="nextClick" afterEffect="1"/>
                                        <p:tgtEl>
                                          <p:spTgt spid="90116"/>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0117"/>
                                        </p:tgtEl>
                                        <p:attrNameLst>
                                          <p:attrName>style.visibility</p:attrName>
                                        </p:attrNameLst>
                                      </p:cBhvr>
                                      <p:to>
                                        <p:strVal val="visible"/>
                                      </p:to>
                                    </p:set>
                                    <p:animEffect transition="in" filter="wipe(up)">
                                      <p:cBhvr>
                                        <p:cTn id="27" dur="500"/>
                                        <p:tgtEl>
                                          <p:spTgt spid="90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ldLvl="0" animBg="1"/>
      <p:bldP spid="90116" grpId="0" animBg="1"/>
      <p:bldP spid="90117" grpId="0"/>
      <p:bldP spid="90118" grpId="0" bldLvl="0" animBg="1"/>
      <p:bldP spid="9011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5" name="Text Box 2"/>
          <p:cNvSpPr txBox="1"/>
          <p:nvPr/>
        </p:nvSpPr>
        <p:spPr>
          <a:xfrm>
            <a:off x="6400800" y="0"/>
            <a:ext cx="2736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§3  Binary Search Trees</a:t>
            </a:r>
            <a:endParaRPr lang="en-US" altLang="zh-CN" sz="1800" b="1">
              <a:sym typeface="Webdings" panose="05030102010509060703" pitchFamily="18" charset="2"/>
            </a:endParaRPr>
          </a:p>
        </p:txBody>
      </p:sp>
      <p:sp>
        <p:nvSpPr>
          <p:cNvPr id="91139" name="Rectangle 3"/>
          <p:cNvSpPr/>
          <p:nvPr/>
        </p:nvSpPr>
        <p:spPr>
          <a:xfrm>
            <a:off x="323215" y="116523"/>
            <a:ext cx="1524000" cy="519112"/>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fontAlgn="ctr" hangingPunct="1">
              <a:spcBef>
                <a:spcPct val="0"/>
              </a:spcBef>
              <a:spcAft>
                <a:spcPct val="20000"/>
              </a:spcAft>
              <a:buNone/>
            </a:pPr>
            <a:r>
              <a:rPr lang="en-US" altLang="zh-CN" sz="2800" b="1">
                <a:sym typeface="Wingdings" panose="05000000000000000000" pitchFamily="2" charset="2"/>
              </a:rPr>
              <a:t> </a:t>
            </a:r>
            <a:r>
              <a:rPr lang="en-US" altLang="zh-CN" sz="2000" b="1">
                <a:solidFill>
                  <a:schemeClr val="hlink"/>
                </a:solidFill>
                <a:latin typeface="Arial" panose="020B0604020202020204" pitchFamily="34" charset="0"/>
              </a:rPr>
              <a:t>Delete</a:t>
            </a:r>
            <a:endParaRPr lang="en-US" altLang="zh-CN" sz="2000" b="1">
              <a:solidFill>
                <a:schemeClr val="hlink"/>
              </a:solidFill>
              <a:latin typeface="Arial" panose="020B0604020202020204" pitchFamily="34" charset="0"/>
            </a:endParaRPr>
          </a:p>
        </p:txBody>
      </p:sp>
      <p:sp>
        <p:nvSpPr>
          <p:cNvPr id="91140" name="Text Box 4"/>
          <p:cNvSpPr txBox="1"/>
          <p:nvPr/>
        </p:nvSpPr>
        <p:spPr>
          <a:xfrm>
            <a:off x="533400" y="548640"/>
            <a:ext cx="80010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a:solidFill>
                  <a:schemeClr val="hlink"/>
                </a:solidFill>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Delete a leaf node :</a:t>
            </a:r>
            <a:r>
              <a:rPr lang="en-US" altLang="zh-CN" sz="2000" b="1">
                <a:latin typeface="Arial" panose="020B0604020202020204" pitchFamily="34" charset="0"/>
                <a:sym typeface="Wingdings" panose="05000000000000000000" pitchFamily="2" charset="2"/>
              </a:rPr>
              <a:t>  Reset its parent link to NULL.</a:t>
            </a:r>
            <a:endParaRPr lang="en-US" altLang="zh-CN" sz="2000" b="1">
              <a:solidFill>
                <a:schemeClr val="hlink"/>
              </a:solidFill>
              <a:latin typeface="Arial" panose="020B0604020202020204" pitchFamily="34" charset="0"/>
            </a:endParaRPr>
          </a:p>
        </p:txBody>
      </p:sp>
      <p:sp>
        <p:nvSpPr>
          <p:cNvPr id="91141" name="Text Box 5"/>
          <p:cNvSpPr txBox="1"/>
          <p:nvPr/>
        </p:nvSpPr>
        <p:spPr>
          <a:xfrm>
            <a:off x="539750" y="947420"/>
            <a:ext cx="8416925" cy="706755"/>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a:solidFill>
                  <a:schemeClr val="hlink"/>
                </a:solidFill>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Delete a degree 1 node :</a:t>
            </a:r>
            <a:r>
              <a:rPr lang="en-US" altLang="zh-CN" sz="2000" b="1">
                <a:latin typeface="Arial" panose="020B0604020202020204" pitchFamily="34" charset="0"/>
                <a:sym typeface="Wingdings" panose="05000000000000000000" pitchFamily="2" charset="2"/>
              </a:rPr>
              <a:t>  Replace the node by its single child.//</a:t>
            </a:r>
            <a:r>
              <a:rPr lang="zh-CN" altLang="en-US" sz="2000" b="1">
                <a:latin typeface="Arial" panose="020B0604020202020204" pitchFamily="34" charset="0"/>
                <a:sym typeface="Wingdings" panose="05000000000000000000" pitchFamily="2" charset="2"/>
              </a:rPr>
              <a:t>这就相当于在一条链表上删除了一个节点</a:t>
            </a:r>
            <a:r>
              <a:rPr lang="zh-CN" altLang="en-US" sz="2000" b="1">
                <a:latin typeface="Arial" panose="020B0604020202020204" pitchFamily="34" charset="0"/>
                <a:sym typeface="Wingdings" panose="05000000000000000000" pitchFamily="2" charset="2"/>
              </a:rPr>
              <a:t>呀</a:t>
            </a:r>
            <a:endParaRPr lang="zh-CN" altLang="en-US" sz="2000" b="1">
              <a:latin typeface="Arial" panose="020B0604020202020204" pitchFamily="34" charset="0"/>
              <a:sym typeface="Wingdings" panose="05000000000000000000" pitchFamily="2" charset="2"/>
            </a:endParaRPr>
          </a:p>
        </p:txBody>
      </p:sp>
      <p:sp>
        <p:nvSpPr>
          <p:cNvPr id="91142" name="Text Box 6"/>
          <p:cNvSpPr txBox="1"/>
          <p:nvPr/>
        </p:nvSpPr>
        <p:spPr>
          <a:xfrm>
            <a:off x="533400" y="1676400"/>
            <a:ext cx="8078470" cy="398780"/>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a:solidFill>
                  <a:schemeClr val="hlink"/>
                </a:solidFill>
                <a:latin typeface="Arial" panose="020B0604020202020204" pitchFamily="34" charset="0"/>
                <a:sym typeface="Wingdings" panose="05000000000000000000" pitchFamily="2" charset="2"/>
              </a:rPr>
              <a:t> </a:t>
            </a:r>
            <a:r>
              <a:rPr lang="en-US" altLang="zh-CN" sz="2000" b="1">
                <a:solidFill>
                  <a:schemeClr val="hlink"/>
                </a:solidFill>
                <a:latin typeface="Arial" panose="020B0604020202020204" pitchFamily="34" charset="0"/>
                <a:sym typeface="Wingdings" panose="05000000000000000000" pitchFamily="2" charset="2"/>
              </a:rPr>
              <a:t>Delete a degree 2 node : //</a:t>
            </a:r>
            <a:r>
              <a:rPr lang="zh-CN" altLang="en-US" sz="2000" b="1">
                <a:solidFill>
                  <a:schemeClr val="hlink"/>
                </a:solidFill>
                <a:latin typeface="Arial" panose="020B0604020202020204" pitchFamily="34" charset="0"/>
                <a:sym typeface="Wingdings" panose="05000000000000000000" pitchFamily="2" charset="2"/>
              </a:rPr>
              <a:t>还得保证删除之后</a:t>
            </a:r>
            <a:r>
              <a:rPr lang="zh-CN" altLang="en-US" sz="2000" b="1">
                <a:solidFill>
                  <a:schemeClr val="hlink"/>
                </a:solidFill>
                <a:latin typeface="Arial" panose="020B0604020202020204" pitchFamily="34" charset="0"/>
                <a:sym typeface="Wingdings" panose="05000000000000000000" pitchFamily="2" charset="2"/>
              </a:rPr>
              <a:t>还是一棵二叉查找树</a:t>
            </a:r>
            <a:endParaRPr lang="zh-CN" altLang="en-US" sz="2000" b="1">
              <a:solidFill>
                <a:schemeClr val="hlink"/>
              </a:solidFill>
              <a:latin typeface="Arial" panose="020B0604020202020204" pitchFamily="34" charset="0"/>
              <a:sym typeface="Wingdings" panose="05000000000000000000" pitchFamily="2" charset="2"/>
            </a:endParaRPr>
          </a:p>
        </p:txBody>
      </p:sp>
      <p:sp>
        <p:nvSpPr>
          <p:cNvPr id="91143" name="Text Box 7"/>
          <p:cNvSpPr txBox="1"/>
          <p:nvPr/>
        </p:nvSpPr>
        <p:spPr>
          <a:xfrm>
            <a:off x="838200" y="2057400"/>
            <a:ext cx="8266430" cy="1076325"/>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85775" lvl="0" indent="-485775" eaLnBrk="1" hangingPunct="1">
              <a:spcBef>
                <a:spcPct val="50000"/>
              </a:spcBef>
              <a:buNone/>
            </a:pPr>
            <a:r>
              <a:rPr lang="en-US" altLang="zh-CN" sz="2400" b="1">
                <a:latin typeface="Arial" panose="020B0604020202020204" pitchFamily="34" charset="0"/>
                <a:sym typeface="Wingdings" panose="05000000000000000000" pitchFamily="2" charset="2"/>
              </a:rPr>
              <a:t>  </a:t>
            </a:r>
            <a:r>
              <a:rPr lang="en-US" altLang="zh-CN" sz="2000" b="1">
                <a:latin typeface="Arial" panose="020B0604020202020204" pitchFamily="34" charset="0"/>
                <a:sym typeface="Wingdings" panose="05000000000000000000" pitchFamily="2" charset="2"/>
              </a:rPr>
              <a:t>Replace the node by the </a:t>
            </a:r>
            <a:r>
              <a:rPr lang="en-US" altLang="zh-CN" sz="2000" b="1">
                <a:solidFill>
                  <a:srgbClr val="FF0000"/>
                </a:solidFill>
                <a:latin typeface="Arial" panose="020B0604020202020204" pitchFamily="34" charset="0"/>
                <a:sym typeface="Wingdings" panose="05000000000000000000" pitchFamily="2" charset="2"/>
              </a:rPr>
              <a:t>largest</a:t>
            </a:r>
            <a:r>
              <a:rPr lang="en-US" altLang="zh-CN" sz="2000" b="1">
                <a:latin typeface="Arial" panose="020B0604020202020204" pitchFamily="34" charset="0"/>
                <a:sym typeface="Wingdings" panose="05000000000000000000" pitchFamily="2" charset="2"/>
              </a:rPr>
              <a:t> one in its </a:t>
            </a:r>
            <a:r>
              <a:rPr lang="en-US" altLang="zh-CN" sz="2000" b="1">
                <a:solidFill>
                  <a:srgbClr val="FF0000"/>
                </a:solidFill>
                <a:latin typeface="Arial" panose="020B0604020202020204" pitchFamily="34" charset="0"/>
                <a:sym typeface="Wingdings" panose="05000000000000000000" pitchFamily="2" charset="2"/>
              </a:rPr>
              <a:t>left</a:t>
            </a:r>
            <a:r>
              <a:rPr lang="en-US" altLang="zh-CN" sz="2000" b="1">
                <a:latin typeface="Arial" panose="020B0604020202020204" pitchFamily="34" charset="0"/>
                <a:sym typeface="Wingdings" panose="05000000000000000000" pitchFamily="2" charset="2"/>
              </a:rPr>
              <a:t> subtree </a:t>
            </a:r>
            <a:r>
              <a:rPr lang="en-US" altLang="zh-CN" sz="2000" b="1">
                <a:solidFill>
                  <a:schemeClr val="hlink"/>
                </a:solidFill>
                <a:latin typeface="Arial" panose="020B0604020202020204" pitchFamily="34" charset="0"/>
                <a:sym typeface="Wingdings" panose="05000000000000000000" pitchFamily="2" charset="2"/>
              </a:rPr>
              <a:t>or</a:t>
            </a:r>
            <a:r>
              <a:rPr lang="en-US" altLang="zh-CN" sz="2000" b="1">
                <a:latin typeface="Arial" panose="020B0604020202020204" pitchFamily="34" charset="0"/>
                <a:sym typeface="Wingdings" panose="05000000000000000000" pitchFamily="2" charset="2"/>
              </a:rPr>
              <a:t> the </a:t>
            </a:r>
            <a:r>
              <a:rPr lang="en-US" altLang="zh-CN" sz="2000" b="1">
                <a:solidFill>
                  <a:srgbClr val="FF0000"/>
                </a:solidFill>
                <a:latin typeface="Arial" panose="020B0604020202020204" pitchFamily="34" charset="0"/>
                <a:sym typeface="Wingdings" panose="05000000000000000000" pitchFamily="2" charset="2"/>
              </a:rPr>
              <a:t>smallest</a:t>
            </a:r>
            <a:r>
              <a:rPr lang="en-US" altLang="zh-CN" sz="2000" b="1">
                <a:latin typeface="Arial" panose="020B0604020202020204" pitchFamily="34" charset="0"/>
                <a:sym typeface="Wingdings" panose="05000000000000000000" pitchFamily="2" charset="2"/>
              </a:rPr>
              <a:t> one in its </a:t>
            </a:r>
            <a:r>
              <a:rPr lang="en-US" altLang="zh-CN" sz="2000" b="1">
                <a:solidFill>
                  <a:srgbClr val="FF0000"/>
                </a:solidFill>
                <a:latin typeface="Arial" panose="020B0604020202020204" pitchFamily="34" charset="0"/>
                <a:sym typeface="Wingdings" panose="05000000000000000000" pitchFamily="2" charset="2"/>
              </a:rPr>
              <a:t>right</a:t>
            </a:r>
            <a:r>
              <a:rPr lang="en-US" altLang="zh-CN" sz="2000" b="1">
                <a:latin typeface="Arial" panose="020B0604020202020204" pitchFamily="34" charset="0"/>
                <a:sym typeface="Wingdings" panose="05000000000000000000" pitchFamily="2" charset="2"/>
              </a:rPr>
              <a:t> subtree. //</a:t>
            </a:r>
            <a:r>
              <a:rPr lang="zh-CN" altLang="en-US" sz="2000" b="1">
                <a:latin typeface="Arial" panose="020B0604020202020204" pitchFamily="34" charset="0"/>
                <a:sym typeface="Wingdings" panose="05000000000000000000" pitchFamily="2" charset="2"/>
              </a:rPr>
              <a:t>降维打击即可，删的时候按照前两种</a:t>
            </a:r>
            <a:r>
              <a:rPr lang="zh-CN" altLang="en-US" sz="2000" b="1">
                <a:latin typeface="Arial" panose="020B0604020202020204" pitchFamily="34" charset="0"/>
                <a:sym typeface="Wingdings" panose="05000000000000000000" pitchFamily="2" charset="2"/>
              </a:rPr>
              <a:t>来删</a:t>
            </a:r>
            <a:endParaRPr lang="zh-CN" altLang="en-US" sz="2000" b="1">
              <a:latin typeface="Arial" panose="020B0604020202020204" pitchFamily="34" charset="0"/>
              <a:sym typeface="Wingdings" panose="05000000000000000000" pitchFamily="2" charset="2"/>
            </a:endParaRPr>
          </a:p>
        </p:txBody>
      </p:sp>
      <p:grpSp>
        <p:nvGrpSpPr>
          <p:cNvPr id="91144" name="Group 8"/>
          <p:cNvGrpSpPr/>
          <p:nvPr/>
        </p:nvGrpSpPr>
        <p:grpSpPr>
          <a:xfrm>
            <a:off x="2411730" y="260985"/>
            <a:ext cx="4038600" cy="1677988"/>
            <a:chOff x="1632" y="480"/>
            <a:chExt cx="2544" cy="1057"/>
          </a:xfrm>
        </p:grpSpPr>
        <p:sp>
          <p:nvSpPr>
            <p:cNvPr id="82982" name="AutoShape 9"/>
            <p:cNvSpPr/>
            <p:nvPr/>
          </p:nvSpPr>
          <p:spPr>
            <a:xfrm flipV="1">
              <a:off x="2856" y="1344"/>
              <a:ext cx="193" cy="193"/>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82983" name="AutoShape 10"/>
            <p:cNvSpPr/>
            <p:nvPr/>
          </p:nvSpPr>
          <p:spPr>
            <a:xfrm>
              <a:off x="1632" y="480"/>
              <a:ext cx="2544" cy="864"/>
            </a:xfrm>
            <a:prstGeom prst="wedgeEllipseCallout">
              <a:avLst>
                <a:gd name="adj1" fmla="val -58060"/>
                <a:gd name="adj2" fmla="val 91435"/>
              </a:avLst>
            </a:prstGeom>
            <a:gradFill rotWithShape="0">
              <a:gsLst>
                <a:gs pos="0">
                  <a:srgbClr val="FFFFFF"/>
                </a:gs>
                <a:gs pos="100000">
                  <a:srgbClr val="E2E2E2"/>
                </a:gs>
              </a:gsLst>
              <a:lin ang="5400000" scaled="1"/>
              <a:tileRect/>
            </a:gra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latin typeface="Arial" panose="020B0604020202020204" pitchFamily="34" charset="0"/>
                </a:rPr>
                <a:t>Note: These kinds of nodes</a:t>
              </a:r>
              <a:endParaRPr lang="en-US" altLang="zh-CN" sz="2000" b="1">
                <a:latin typeface="Arial" panose="020B0604020202020204" pitchFamily="34" charset="0"/>
              </a:endParaRPr>
            </a:p>
            <a:p>
              <a:pPr marL="0" lvl="0" indent="0" algn="ctr" eaLnBrk="1" hangingPunct="1">
                <a:spcBef>
                  <a:spcPct val="0"/>
                </a:spcBef>
                <a:buNone/>
              </a:pPr>
              <a:r>
                <a:rPr lang="en-US" altLang="zh-CN" sz="2000" b="1">
                  <a:latin typeface="Arial" panose="020B0604020202020204" pitchFamily="34" charset="0"/>
                </a:rPr>
                <a:t>have degree at most 1.</a:t>
              </a:r>
              <a:endParaRPr lang="en-US" altLang="zh-CN" sz="2000" b="1">
                <a:latin typeface="Arial" panose="020B0604020202020204" pitchFamily="34" charset="0"/>
              </a:endParaRPr>
            </a:p>
          </p:txBody>
        </p:sp>
        <p:sp>
          <p:nvSpPr>
            <p:cNvPr id="82984" name="AutoShape 11"/>
            <p:cNvSpPr/>
            <p:nvPr/>
          </p:nvSpPr>
          <p:spPr>
            <a:xfrm flipV="1">
              <a:off x="2880" y="1342"/>
              <a:ext cx="170" cy="192"/>
            </a:xfrm>
            <a:prstGeom prst="triangle">
              <a:avLst>
                <a:gd name="adj" fmla="val 50000"/>
              </a:avLst>
            </a:prstGeom>
            <a:gradFill rotWithShape="0">
              <a:gsLst>
                <a:gs pos="0">
                  <a:srgbClr val="FFFFFF"/>
                </a:gs>
                <a:gs pos="100000">
                  <a:srgbClr val="E2E2E2"/>
                </a:gs>
              </a:gsLst>
              <a:lin ang="5400000" scaled="1"/>
              <a:tileRect/>
            </a:gra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sp>
        <p:nvSpPr>
          <p:cNvPr id="91148" name="Text Box 12"/>
          <p:cNvSpPr txBox="1"/>
          <p:nvPr/>
        </p:nvSpPr>
        <p:spPr>
          <a:xfrm>
            <a:off x="827405" y="2984500"/>
            <a:ext cx="74676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85775" lvl="0" indent="-485775" eaLnBrk="1" hangingPunct="1">
              <a:spcBef>
                <a:spcPct val="50000"/>
              </a:spcBef>
              <a:buNone/>
            </a:pPr>
            <a:r>
              <a:rPr lang="en-US" altLang="zh-CN" sz="2400" b="1">
                <a:latin typeface="Arial" panose="020B0604020202020204" pitchFamily="34" charset="0"/>
                <a:sym typeface="Wingdings" panose="05000000000000000000" pitchFamily="2" charset="2"/>
              </a:rPr>
              <a:t>  </a:t>
            </a:r>
            <a:r>
              <a:rPr lang="en-US" altLang="zh-CN" sz="2000" b="1">
                <a:latin typeface="Arial" panose="020B0604020202020204" pitchFamily="34" charset="0"/>
                <a:sym typeface="Wingdings" panose="05000000000000000000" pitchFamily="2" charset="2"/>
              </a:rPr>
              <a:t>Delete the replacing node from the subtree.</a:t>
            </a:r>
            <a:endParaRPr lang="en-US" altLang="zh-CN" sz="2400" b="1">
              <a:latin typeface="Arial" panose="020B0604020202020204" pitchFamily="34" charset="0"/>
            </a:endParaRPr>
          </a:p>
        </p:txBody>
      </p:sp>
      <p:sp>
        <p:nvSpPr>
          <p:cNvPr id="91149" name="Text Box 13"/>
          <p:cNvSpPr txBox="1"/>
          <p:nvPr/>
        </p:nvSpPr>
        <p:spPr>
          <a:xfrm>
            <a:off x="395605" y="3536950"/>
            <a:ext cx="38862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ea typeface="MS Hei" pitchFamily="49" charset="-122"/>
              </a:rPr>
              <a:t>〖</a:t>
            </a:r>
            <a:r>
              <a:rPr lang="en-US" altLang="zh-CN" sz="2400" b="1"/>
              <a:t>Example</a:t>
            </a:r>
            <a:r>
              <a:rPr lang="en-US" altLang="zh-CN" sz="2400" b="1">
                <a:ea typeface="MS Hei" pitchFamily="49" charset="-122"/>
              </a:rPr>
              <a:t>〗  </a:t>
            </a:r>
            <a:r>
              <a:rPr lang="en-US" altLang="zh-CN" sz="2000" b="1">
                <a:latin typeface="Arial" panose="020B0604020202020204" pitchFamily="34" charset="0"/>
                <a:ea typeface="MS Hei" pitchFamily="49" charset="-122"/>
              </a:rPr>
              <a:t>Delete </a:t>
            </a:r>
            <a:r>
              <a:rPr lang="en-US" altLang="zh-CN" sz="2000" b="1">
                <a:solidFill>
                  <a:schemeClr val="hlink"/>
                </a:solidFill>
                <a:latin typeface="Arial" panose="020B0604020202020204" pitchFamily="34" charset="0"/>
                <a:ea typeface="MS Hei" pitchFamily="49" charset="-122"/>
              </a:rPr>
              <a:t>60</a:t>
            </a:r>
            <a:endParaRPr lang="en-US" altLang="zh-CN" sz="2400" b="1"/>
          </a:p>
        </p:txBody>
      </p:sp>
      <p:grpSp>
        <p:nvGrpSpPr>
          <p:cNvPr id="91150" name="Group 14"/>
          <p:cNvGrpSpPr/>
          <p:nvPr/>
        </p:nvGrpSpPr>
        <p:grpSpPr>
          <a:xfrm>
            <a:off x="5029200" y="3352800"/>
            <a:ext cx="2209800" cy="2819400"/>
            <a:chOff x="1344" y="2256"/>
            <a:chExt cx="1392" cy="1776"/>
          </a:xfrm>
        </p:grpSpPr>
        <p:sp>
          <p:nvSpPr>
            <p:cNvPr id="82961" name="Oval 15"/>
            <p:cNvSpPr/>
            <p:nvPr/>
          </p:nvSpPr>
          <p:spPr>
            <a:xfrm>
              <a:off x="1920" y="2256"/>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40</a:t>
              </a:r>
              <a:endParaRPr lang="en-US" altLang="zh-CN" sz="2400" b="1"/>
            </a:p>
          </p:txBody>
        </p:sp>
        <p:grpSp>
          <p:nvGrpSpPr>
            <p:cNvPr id="82962" name="Group 16"/>
            <p:cNvGrpSpPr/>
            <p:nvPr/>
          </p:nvGrpSpPr>
          <p:grpSpPr>
            <a:xfrm>
              <a:off x="1920" y="3024"/>
              <a:ext cx="624" cy="624"/>
              <a:chOff x="1392" y="2928"/>
              <a:chExt cx="624" cy="624"/>
            </a:xfrm>
          </p:grpSpPr>
          <p:sp>
            <p:nvSpPr>
              <p:cNvPr id="82977" name="Oval 17"/>
              <p:cNvSpPr/>
              <p:nvPr/>
            </p:nvSpPr>
            <p:spPr>
              <a:xfrm>
                <a:off x="1584" y="292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50</a:t>
                </a:r>
                <a:endParaRPr lang="en-US" altLang="zh-CN" sz="2400" b="1"/>
              </a:p>
            </p:txBody>
          </p:sp>
          <p:sp>
            <p:nvSpPr>
              <p:cNvPr id="82978" name="Oval 18"/>
              <p:cNvSpPr/>
              <p:nvPr/>
            </p:nvSpPr>
            <p:spPr>
              <a:xfrm>
                <a:off x="1392" y="331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45</a:t>
                </a:r>
                <a:endParaRPr lang="en-US" altLang="zh-CN" sz="2400" b="1"/>
              </a:p>
            </p:txBody>
          </p:sp>
          <p:sp>
            <p:nvSpPr>
              <p:cNvPr id="82979" name="Line 19"/>
              <p:cNvSpPr/>
              <p:nvPr/>
            </p:nvSpPr>
            <p:spPr>
              <a:xfrm flipH="1">
                <a:off x="1536" y="3144"/>
                <a:ext cx="96" cy="168"/>
              </a:xfrm>
              <a:prstGeom prst="line">
                <a:avLst/>
              </a:prstGeom>
              <a:ln w="25400" cap="flat" cmpd="sng">
                <a:solidFill>
                  <a:schemeClr val="tx1"/>
                </a:solidFill>
                <a:prstDash val="solid"/>
                <a:headEnd type="none" w="med" len="med"/>
                <a:tailEnd type="none" w="med" len="med"/>
              </a:ln>
            </p:spPr>
          </p:sp>
          <p:sp>
            <p:nvSpPr>
              <p:cNvPr id="82980" name="Oval 20"/>
              <p:cNvSpPr/>
              <p:nvPr/>
            </p:nvSpPr>
            <p:spPr>
              <a:xfrm flipH="1">
                <a:off x="1776" y="331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55</a:t>
                </a:r>
                <a:endParaRPr lang="en-US" altLang="zh-CN" sz="2400" b="1"/>
              </a:p>
            </p:txBody>
          </p:sp>
          <p:sp>
            <p:nvSpPr>
              <p:cNvPr id="82981" name="Line 21"/>
              <p:cNvSpPr/>
              <p:nvPr/>
            </p:nvSpPr>
            <p:spPr>
              <a:xfrm>
                <a:off x="1776" y="3144"/>
                <a:ext cx="96" cy="168"/>
              </a:xfrm>
              <a:prstGeom prst="line">
                <a:avLst/>
              </a:prstGeom>
              <a:ln w="25400" cap="flat" cmpd="sng">
                <a:solidFill>
                  <a:schemeClr val="tx1"/>
                </a:solidFill>
                <a:prstDash val="solid"/>
                <a:headEnd type="none" w="med" len="med"/>
                <a:tailEnd type="none" w="med" len="med"/>
              </a:ln>
            </p:spPr>
          </p:sp>
        </p:grpSp>
        <p:sp>
          <p:nvSpPr>
            <p:cNvPr id="82963" name="Oval 22"/>
            <p:cNvSpPr/>
            <p:nvPr/>
          </p:nvSpPr>
          <p:spPr>
            <a:xfrm>
              <a:off x="2112" y="379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52</a:t>
              </a:r>
              <a:endParaRPr lang="en-US" altLang="zh-CN" sz="2400" b="1"/>
            </a:p>
          </p:txBody>
        </p:sp>
        <p:sp>
          <p:nvSpPr>
            <p:cNvPr id="82964" name="Line 23"/>
            <p:cNvSpPr/>
            <p:nvPr/>
          </p:nvSpPr>
          <p:spPr>
            <a:xfrm flipH="1">
              <a:off x="2256" y="3624"/>
              <a:ext cx="96" cy="168"/>
            </a:xfrm>
            <a:prstGeom prst="line">
              <a:avLst/>
            </a:prstGeom>
            <a:ln w="25400" cap="flat" cmpd="sng">
              <a:solidFill>
                <a:schemeClr val="tx1"/>
              </a:solidFill>
              <a:prstDash val="solid"/>
              <a:headEnd type="none" w="med" len="med"/>
              <a:tailEnd type="none" w="med" len="med"/>
            </a:ln>
          </p:spPr>
        </p:sp>
        <p:sp>
          <p:nvSpPr>
            <p:cNvPr id="82965" name="Oval 24"/>
            <p:cNvSpPr/>
            <p:nvPr/>
          </p:nvSpPr>
          <p:spPr>
            <a:xfrm>
              <a:off x="2304" y="2640"/>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chemeClr val="hlink"/>
                  </a:solidFill>
                </a:rPr>
                <a:t>60</a:t>
              </a:r>
              <a:endParaRPr lang="en-US" altLang="zh-CN" sz="2400" b="1"/>
            </a:p>
          </p:txBody>
        </p:sp>
        <p:sp>
          <p:nvSpPr>
            <p:cNvPr id="82966" name="Line 25"/>
            <p:cNvSpPr/>
            <p:nvPr/>
          </p:nvSpPr>
          <p:spPr>
            <a:xfrm flipH="1">
              <a:off x="2256" y="2856"/>
              <a:ext cx="96" cy="168"/>
            </a:xfrm>
            <a:prstGeom prst="line">
              <a:avLst/>
            </a:prstGeom>
            <a:ln w="25400" cap="flat" cmpd="sng">
              <a:solidFill>
                <a:schemeClr val="tx1"/>
              </a:solidFill>
              <a:prstDash val="solid"/>
              <a:headEnd type="none" w="med" len="med"/>
              <a:tailEnd type="none" w="med" len="med"/>
            </a:ln>
          </p:spPr>
        </p:sp>
        <p:sp>
          <p:nvSpPr>
            <p:cNvPr id="82967" name="Oval 26"/>
            <p:cNvSpPr/>
            <p:nvPr/>
          </p:nvSpPr>
          <p:spPr>
            <a:xfrm flipH="1">
              <a:off x="2496" y="3024"/>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70</a:t>
              </a:r>
              <a:endParaRPr lang="en-US" altLang="zh-CN" sz="2400" b="1"/>
            </a:p>
          </p:txBody>
        </p:sp>
        <p:sp>
          <p:nvSpPr>
            <p:cNvPr id="82968" name="Line 27"/>
            <p:cNvSpPr/>
            <p:nvPr/>
          </p:nvSpPr>
          <p:spPr>
            <a:xfrm>
              <a:off x="2496" y="2856"/>
              <a:ext cx="96" cy="168"/>
            </a:xfrm>
            <a:prstGeom prst="line">
              <a:avLst/>
            </a:prstGeom>
            <a:ln w="25400" cap="flat" cmpd="sng">
              <a:solidFill>
                <a:schemeClr val="tx1"/>
              </a:solidFill>
              <a:prstDash val="solid"/>
              <a:headEnd type="none" w="med" len="med"/>
              <a:tailEnd type="none" w="med" len="med"/>
            </a:ln>
          </p:spPr>
        </p:sp>
        <p:grpSp>
          <p:nvGrpSpPr>
            <p:cNvPr id="82969" name="Group 28"/>
            <p:cNvGrpSpPr/>
            <p:nvPr/>
          </p:nvGrpSpPr>
          <p:grpSpPr>
            <a:xfrm>
              <a:off x="1344" y="2640"/>
              <a:ext cx="624" cy="624"/>
              <a:chOff x="1392" y="2928"/>
              <a:chExt cx="624" cy="624"/>
            </a:xfrm>
          </p:grpSpPr>
          <p:sp>
            <p:nvSpPr>
              <p:cNvPr id="82972" name="Oval 29"/>
              <p:cNvSpPr/>
              <p:nvPr/>
            </p:nvSpPr>
            <p:spPr>
              <a:xfrm>
                <a:off x="1584" y="292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20</a:t>
                </a:r>
                <a:endParaRPr lang="en-US" altLang="zh-CN" sz="2400" b="1"/>
              </a:p>
            </p:txBody>
          </p:sp>
          <p:sp>
            <p:nvSpPr>
              <p:cNvPr id="82973" name="Oval 30"/>
              <p:cNvSpPr/>
              <p:nvPr/>
            </p:nvSpPr>
            <p:spPr>
              <a:xfrm>
                <a:off x="1392" y="331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10</a:t>
                </a:r>
                <a:endParaRPr lang="en-US" altLang="zh-CN" sz="2400" b="1"/>
              </a:p>
            </p:txBody>
          </p:sp>
          <p:sp>
            <p:nvSpPr>
              <p:cNvPr id="82974" name="Line 31"/>
              <p:cNvSpPr/>
              <p:nvPr/>
            </p:nvSpPr>
            <p:spPr>
              <a:xfrm flipH="1">
                <a:off x="1536" y="3144"/>
                <a:ext cx="96" cy="168"/>
              </a:xfrm>
              <a:prstGeom prst="line">
                <a:avLst/>
              </a:prstGeom>
              <a:ln w="25400" cap="flat" cmpd="sng">
                <a:solidFill>
                  <a:schemeClr val="tx1"/>
                </a:solidFill>
                <a:prstDash val="solid"/>
                <a:headEnd type="none" w="med" len="med"/>
                <a:tailEnd type="none" w="med" len="med"/>
              </a:ln>
            </p:spPr>
          </p:sp>
          <p:sp>
            <p:nvSpPr>
              <p:cNvPr id="82975" name="Oval 32"/>
              <p:cNvSpPr/>
              <p:nvPr/>
            </p:nvSpPr>
            <p:spPr>
              <a:xfrm flipH="1">
                <a:off x="1776" y="331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30</a:t>
                </a:r>
                <a:endParaRPr lang="en-US" altLang="zh-CN" sz="2400" b="1"/>
              </a:p>
            </p:txBody>
          </p:sp>
          <p:sp>
            <p:nvSpPr>
              <p:cNvPr id="82976" name="Line 33"/>
              <p:cNvSpPr/>
              <p:nvPr/>
            </p:nvSpPr>
            <p:spPr>
              <a:xfrm>
                <a:off x="1776" y="3144"/>
                <a:ext cx="96" cy="168"/>
              </a:xfrm>
              <a:prstGeom prst="line">
                <a:avLst/>
              </a:prstGeom>
              <a:ln w="25400" cap="flat" cmpd="sng">
                <a:solidFill>
                  <a:schemeClr val="tx1"/>
                </a:solidFill>
                <a:prstDash val="solid"/>
                <a:headEnd type="none" w="med" len="med"/>
                <a:tailEnd type="none" w="med" len="med"/>
              </a:ln>
            </p:spPr>
          </p:sp>
        </p:grpSp>
        <p:sp>
          <p:nvSpPr>
            <p:cNvPr id="82970" name="Line 34"/>
            <p:cNvSpPr/>
            <p:nvPr/>
          </p:nvSpPr>
          <p:spPr>
            <a:xfrm flipH="1">
              <a:off x="1728" y="2448"/>
              <a:ext cx="218" cy="240"/>
            </a:xfrm>
            <a:prstGeom prst="line">
              <a:avLst/>
            </a:prstGeom>
            <a:ln w="25400" cap="flat" cmpd="sng">
              <a:solidFill>
                <a:schemeClr val="tx1"/>
              </a:solidFill>
              <a:prstDash val="solid"/>
              <a:headEnd type="none" w="med" len="med"/>
              <a:tailEnd type="none" w="med" len="med"/>
            </a:ln>
          </p:spPr>
        </p:sp>
        <p:sp>
          <p:nvSpPr>
            <p:cNvPr id="82971" name="Line 35"/>
            <p:cNvSpPr/>
            <p:nvPr/>
          </p:nvSpPr>
          <p:spPr>
            <a:xfrm>
              <a:off x="2135" y="2448"/>
              <a:ext cx="218" cy="218"/>
            </a:xfrm>
            <a:prstGeom prst="line">
              <a:avLst/>
            </a:prstGeom>
            <a:ln w="25400" cap="flat" cmpd="sng">
              <a:solidFill>
                <a:schemeClr val="tx1"/>
              </a:solidFill>
              <a:prstDash val="solid"/>
              <a:headEnd type="none" w="med" len="med"/>
              <a:tailEnd type="none" w="med" len="med"/>
            </a:ln>
          </p:spPr>
        </p:sp>
      </p:grpSp>
      <p:sp>
        <p:nvSpPr>
          <p:cNvPr id="91172" name="Text Box 36"/>
          <p:cNvSpPr txBox="1"/>
          <p:nvPr/>
        </p:nvSpPr>
        <p:spPr>
          <a:xfrm>
            <a:off x="609600" y="4038600"/>
            <a:ext cx="41910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438275" lvl="0" indent="-1438275" eaLnBrk="1" hangingPunct="1">
              <a:spcBef>
                <a:spcPct val="50000"/>
              </a:spcBef>
              <a:buNone/>
            </a:pPr>
            <a:r>
              <a:rPr lang="en-US" altLang="zh-CN" sz="2000" b="1">
                <a:latin typeface="Arial" panose="020B0604020202020204" pitchFamily="34" charset="0"/>
              </a:rPr>
              <a:t>Solution 1:  reset left subtree.</a:t>
            </a:r>
            <a:endParaRPr lang="en-US" altLang="zh-CN" sz="2000" b="1">
              <a:latin typeface="Arial" panose="020B0604020202020204" pitchFamily="34" charset="0"/>
            </a:endParaRPr>
          </a:p>
        </p:txBody>
      </p:sp>
      <p:sp>
        <p:nvSpPr>
          <p:cNvPr id="91173" name="Oval 37"/>
          <p:cNvSpPr/>
          <p:nvPr/>
        </p:nvSpPr>
        <p:spPr>
          <a:xfrm>
            <a:off x="6553200" y="5181600"/>
            <a:ext cx="381000" cy="381000"/>
          </a:xfrm>
          <a:prstGeom prst="ellipse">
            <a:avLst/>
          </a:prstGeom>
          <a:solidFill>
            <a:srgbClr val="FF0000">
              <a:alpha val="50195"/>
            </a:srgbClr>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sp>
        <p:nvSpPr>
          <p:cNvPr id="91174" name="Oval 38"/>
          <p:cNvSpPr/>
          <p:nvPr/>
        </p:nvSpPr>
        <p:spPr>
          <a:xfrm>
            <a:off x="6553200" y="3962400"/>
            <a:ext cx="381000" cy="38100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solidFill>
                  <a:schemeClr val="hlink"/>
                </a:solidFill>
              </a:rPr>
              <a:t>55</a:t>
            </a:r>
            <a:endParaRPr lang="en-US" altLang="zh-CN" sz="2400" b="1"/>
          </a:p>
        </p:txBody>
      </p:sp>
      <p:sp>
        <p:nvSpPr>
          <p:cNvPr id="91175" name="Oval 39"/>
          <p:cNvSpPr/>
          <p:nvPr/>
        </p:nvSpPr>
        <p:spPr>
          <a:xfrm>
            <a:off x="6553200" y="5181600"/>
            <a:ext cx="381000" cy="381000"/>
          </a:xfrm>
          <a:prstGeom prst="ellipse">
            <a:avLst/>
          </a:prstGeom>
          <a:solidFill>
            <a:schemeClr val="bg1"/>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52</a:t>
            </a:r>
            <a:endParaRPr lang="en-US" altLang="zh-CN" sz="2400" b="1"/>
          </a:p>
        </p:txBody>
      </p:sp>
      <p:sp>
        <p:nvSpPr>
          <p:cNvPr id="91176" name="Freeform 40"/>
          <p:cNvSpPr/>
          <p:nvPr/>
        </p:nvSpPr>
        <p:spPr>
          <a:xfrm>
            <a:off x="6169025" y="5543550"/>
            <a:ext cx="536575" cy="704850"/>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pathLst>
              <a:path w="338" h="444">
                <a:moveTo>
                  <a:pt x="286" y="0"/>
                </a:moveTo>
                <a:cubicBezTo>
                  <a:pt x="257" y="15"/>
                  <a:pt x="230" y="36"/>
                  <a:pt x="200" y="49"/>
                </a:cubicBezTo>
                <a:cubicBezTo>
                  <a:pt x="176" y="60"/>
                  <a:pt x="126" y="74"/>
                  <a:pt x="126" y="74"/>
                </a:cubicBezTo>
                <a:cubicBezTo>
                  <a:pt x="114" y="82"/>
                  <a:pt x="101" y="89"/>
                  <a:pt x="90" y="98"/>
                </a:cubicBezTo>
                <a:cubicBezTo>
                  <a:pt x="81" y="105"/>
                  <a:pt x="76" y="118"/>
                  <a:pt x="65" y="123"/>
                </a:cubicBezTo>
                <a:cubicBezTo>
                  <a:pt x="0" y="151"/>
                  <a:pt x="4" y="111"/>
                  <a:pt x="4" y="147"/>
                </a:cubicBezTo>
                <a:lnTo>
                  <a:pt x="2" y="444"/>
                </a:lnTo>
                <a:lnTo>
                  <a:pt x="338" y="444"/>
                </a:lnTo>
                <a:lnTo>
                  <a:pt x="286" y="0"/>
                </a:lnTo>
                <a:close/>
              </a:path>
            </a:pathLst>
          </a:custGeom>
          <a:solidFill>
            <a:schemeClr val="bg1">
              <a:alpha val="100000"/>
            </a:schemeClr>
          </a:solidFill>
          <a:ln w="25400">
            <a:noFill/>
          </a:ln>
        </p:spPr>
        <p:txBody>
          <a:bodyPr/>
          <a:p>
            <a:endParaRPr lang="zh-CN" altLang="en-US"/>
          </a:p>
        </p:txBody>
      </p:sp>
      <p:sp>
        <p:nvSpPr>
          <p:cNvPr id="91177" name="Text Box 41"/>
          <p:cNvSpPr txBox="1"/>
          <p:nvPr/>
        </p:nvSpPr>
        <p:spPr>
          <a:xfrm>
            <a:off x="609600" y="4876800"/>
            <a:ext cx="42672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438275" lvl="0" indent="-1438275" eaLnBrk="1" hangingPunct="1">
              <a:spcBef>
                <a:spcPct val="50000"/>
              </a:spcBef>
              <a:buNone/>
            </a:pPr>
            <a:r>
              <a:rPr lang="en-US" altLang="zh-CN" sz="2000" b="1">
                <a:latin typeface="Arial" panose="020B0604020202020204" pitchFamily="34" charset="0"/>
              </a:rPr>
              <a:t>Solution 2:  reset right subtree.</a:t>
            </a:r>
            <a:endParaRPr lang="en-US" altLang="zh-CN" sz="20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1139"/>
                                        </p:tgtEl>
                                        <p:attrNameLst>
                                          <p:attrName>style.visibility</p:attrName>
                                        </p:attrNameLst>
                                      </p:cBhvr>
                                      <p:to>
                                        <p:strVal val="visible"/>
                                      </p:to>
                                    </p:set>
                                    <p:animEffect transition="in" filter="wipe(left)">
                                      <p:cBhvr>
                                        <p:cTn id="7" dur="500"/>
                                        <p:tgtEl>
                                          <p:spTgt spid="911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1140"/>
                                        </p:tgtEl>
                                        <p:attrNameLst>
                                          <p:attrName>style.visibility</p:attrName>
                                        </p:attrNameLst>
                                      </p:cBhvr>
                                      <p:to>
                                        <p:strVal val="visible"/>
                                      </p:to>
                                    </p:set>
                                    <p:animEffect transition="in" filter="wipe(left)">
                                      <p:cBhvr>
                                        <p:cTn id="12" dur="500"/>
                                        <p:tgtEl>
                                          <p:spTgt spid="91140"/>
                                        </p:tgtEl>
                                      </p:cBhvr>
                                    </p:animEffect>
                                  </p:childTnLst>
                                  <p:subTnLst>
                                    <p:audio>
                                      <p:cMediaNode>
                                        <p:cTn display="0" masterRel="sameClick">
                                          <p:stCondLst>
                                            <p:cond evt="begin" delay="0">
                                              <p:tn val="10"/>
                                            </p:cond>
                                          </p:stCondLst>
                                          <p:endCondLst>
                                            <p:cond evt="onStopAudio" delay="0">
                                              <p:tgtEl>
                                                <p:sldTgt/>
                                              </p:tgtEl>
                                            </p:cond>
                                          </p:endCondLst>
                                        </p:cTn>
                                        <p:tgtEl>
                                          <p:sndTgt r:embed="rId1" name="TYPE.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1141"/>
                                        </p:tgtEl>
                                        <p:attrNameLst>
                                          <p:attrName>style.visibility</p:attrName>
                                        </p:attrNameLst>
                                      </p:cBhvr>
                                      <p:to>
                                        <p:strVal val="visible"/>
                                      </p:to>
                                    </p:set>
                                    <p:animEffect transition="in" filter="wipe(left)">
                                      <p:cBhvr>
                                        <p:cTn id="17" dur="500"/>
                                        <p:tgtEl>
                                          <p:spTgt spid="91141"/>
                                        </p:tgtEl>
                                      </p:cBhvr>
                                    </p:animEffect>
                                  </p:childTnLst>
                                  <p:subTnLst>
                                    <p:audio>
                                      <p:cMediaNode>
                                        <p:cTn display="0" masterRel="sameClick">
                                          <p:stCondLst>
                                            <p:cond evt="begin" delay="0">
                                              <p:tn val="15"/>
                                            </p:cond>
                                          </p:stCondLst>
                                          <p:endCondLst>
                                            <p:cond evt="onStopAudio" delay="0">
                                              <p:tgtEl>
                                                <p:sldTgt/>
                                              </p:tgtEl>
                                            </p:cond>
                                          </p:endCondLst>
                                        </p:cTn>
                                        <p:tgtEl>
                                          <p:sndTgt r:embed="rId1" name="TYPE.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1142"/>
                                        </p:tgtEl>
                                        <p:attrNameLst>
                                          <p:attrName>style.visibility</p:attrName>
                                        </p:attrNameLst>
                                      </p:cBhvr>
                                      <p:to>
                                        <p:strVal val="visible"/>
                                      </p:to>
                                    </p:set>
                                    <p:animEffect transition="in" filter="wipe(left)">
                                      <p:cBhvr>
                                        <p:cTn id="22" dur="500"/>
                                        <p:tgtEl>
                                          <p:spTgt spid="91142"/>
                                        </p:tgtEl>
                                      </p:cBhvr>
                                    </p:animEffect>
                                  </p:childTnLst>
                                  <p:subTnLst>
                                    <p:audio>
                                      <p:cMediaNode>
                                        <p:cTn display="0" masterRel="sameClick">
                                          <p:stCondLst>
                                            <p:cond evt="begin" delay="0">
                                              <p:tn val="20"/>
                                            </p:cond>
                                          </p:stCondLst>
                                          <p:endCondLst>
                                            <p:cond evt="onStopAudio" delay="0">
                                              <p:tgtEl>
                                                <p:sldTgt/>
                                              </p:tgtEl>
                                            </p:cond>
                                          </p:endCondLst>
                                        </p:cTn>
                                        <p:tgtEl>
                                          <p:sndTgt r:embed="rId1"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1143"/>
                                        </p:tgtEl>
                                        <p:attrNameLst>
                                          <p:attrName>style.visibility</p:attrName>
                                        </p:attrNameLst>
                                      </p:cBhvr>
                                      <p:to>
                                        <p:strVal val="visible"/>
                                      </p:to>
                                    </p:set>
                                    <p:animEffect transition="in" filter="wipe(left)">
                                      <p:cBhvr>
                                        <p:cTn id="27" dur="500"/>
                                        <p:tgtEl>
                                          <p:spTgt spid="91143"/>
                                        </p:tgtEl>
                                      </p:cBhvr>
                                    </p:animEffect>
                                  </p:childTnLst>
                                  <p:subTnLst>
                                    <p:audio>
                                      <p:cMediaNode>
                                        <p:cTn display="0" masterRel="sameClick">
                                          <p:stCondLst>
                                            <p:cond evt="begin" delay="0">
                                              <p:tn val="25"/>
                                            </p:cond>
                                          </p:stCondLst>
                                          <p:endCondLst>
                                            <p:cond evt="onStopAudio" delay="0">
                                              <p:tgtEl>
                                                <p:sldTgt/>
                                              </p:tgtEl>
                                            </p:cond>
                                          </p:endCondLst>
                                        </p:cTn>
                                        <p:tgtEl>
                                          <p:sndTgt r:embed="rId1" name="TYPE.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91144"/>
                                        </p:tgtEl>
                                        <p:attrNameLst>
                                          <p:attrName>style.visibility</p:attrName>
                                        </p:attrNameLst>
                                      </p:cBhvr>
                                      <p:to>
                                        <p:strVal val="visible"/>
                                      </p:to>
                                    </p:set>
                                    <p:animEffect transition="in" filter="wipe(up)">
                                      <p:cBhvr>
                                        <p:cTn id="32" dur="500"/>
                                        <p:tgtEl>
                                          <p:spTgt spid="91144"/>
                                        </p:tgtEl>
                                      </p:cBhvr>
                                    </p:animEffect>
                                  </p:childTnLst>
                                  <p:subTnLst>
                                    <p:set>
                                      <p:cBhvr override="childStyle">
                                        <p:cTn dur="1" fill="hold" display="0" masterRel="nextClick" afterEffect="1"/>
                                        <p:tgtEl>
                                          <p:spTgt spid="91144"/>
                                        </p:tgtEl>
                                        <p:attrNameLst>
                                          <p:attrName>style.visibility</p:attrName>
                                        </p:attrNameLst>
                                      </p:cBhvr>
                                      <p:to>
                                        <p:strVal val="hidden"/>
                                      </p:to>
                                    </p:set>
                                    <p:audio>
                                      <p:cMediaNode>
                                        <p:cTn display="0" masterRel="sameClick">
                                          <p:stCondLst>
                                            <p:cond evt="begin" delay="0">
                                              <p:tn val="30"/>
                                            </p:cond>
                                          </p:stCondLst>
                                          <p:endCondLst>
                                            <p:cond evt="onStopAudio" delay="0">
                                              <p:tgtEl>
                                                <p:sldTgt/>
                                              </p:tgtEl>
                                            </p:cond>
                                          </p:endCondLst>
                                        </p:cTn>
                                        <p:tgtEl>
                                          <p:sndTgt r:embed="rId2" name="WHOOSH.WAV"/>
                                        </p:tgtEl>
                                      </p:cMediaNode>
                                    </p:audio>
                                  </p:sub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1148"/>
                                        </p:tgtEl>
                                        <p:attrNameLst>
                                          <p:attrName>style.visibility</p:attrName>
                                        </p:attrNameLst>
                                      </p:cBhvr>
                                      <p:to>
                                        <p:strVal val="visible"/>
                                      </p:to>
                                    </p:set>
                                    <p:animEffect transition="in" filter="wipe(left)">
                                      <p:cBhvr>
                                        <p:cTn id="37" dur="500"/>
                                        <p:tgtEl>
                                          <p:spTgt spid="91148"/>
                                        </p:tgtEl>
                                      </p:cBhvr>
                                    </p:animEffect>
                                  </p:childTnLst>
                                  <p:subTnLst>
                                    <p:audio>
                                      <p:cMediaNode>
                                        <p:cTn display="0" masterRel="sameClick">
                                          <p:stCondLst>
                                            <p:cond evt="begin" delay="0">
                                              <p:tn val="35"/>
                                            </p:cond>
                                          </p:stCondLst>
                                          <p:endCondLst>
                                            <p:cond evt="onStopAudio" delay="0">
                                              <p:tgtEl>
                                                <p:sldTgt/>
                                              </p:tgtEl>
                                            </p:cond>
                                          </p:endCondLst>
                                        </p:cTn>
                                        <p:tgtEl>
                                          <p:sndTgt r:embed="rId1" name="TYPE.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1149"/>
                                        </p:tgtEl>
                                        <p:attrNameLst>
                                          <p:attrName>style.visibility</p:attrName>
                                        </p:attrNameLst>
                                      </p:cBhvr>
                                      <p:to>
                                        <p:strVal val="visible"/>
                                      </p:to>
                                    </p:set>
                                    <p:animEffect transition="in" filter="wipe(left)">
                                      <p:cBhvr>
                                        <p:cTn id="42" dur="500"/>
                                        <p:tgtEl>
                                          <p:spTgt spid="91149"/>
                                        </p:tgtEl>
                                      </p:cBhvr>
                                    </p:animEffect>
                                  </p:childTnLst>
                                  <p:subTnLst>
                                    <p:audio>
                                      <p:cMediaNode>
                                        <p:cTn display="0" masterRel="sameClick">
                                          <p:stCondLst>
                                            <p:cond evt="begin" delay="0">
                                              <p:tn val="40"/>
                                            </p:cond>
                                          </p:stCondLst>
                                          <p:endCondLst>
                                            <p:cond evt="onStopAudio" delay="0">
                                              <p:tgtEl>
                                                <p:sldTgt/>
                                              </p:tgtEl>
                                            </p:cond>
                                          </p:endCondLst>
                                        </p:cTn>
                                        <p:tgtEl>
                                          <p:sndTgt r:embed="rId1" name="TYPE.WAV"/>
                                        </p:tgtEl>
                                      </p:cMediaNode>
                                    </p:audio>
                                  </p:subTnLst>
                                </p:cTn>
                              </p:par>
                            </p:childTnLst>
                          </p:cTn>
                        </p:par>
                        <p:par>
                          <p:cTn id="43" fill="hold">
                            <p:stCondLst>
                              <p:cond delay="500"/>
                            </p:stCondLst>
                            <p:childTnLst>
                              <p:par>
                                <p:cTn id="44" presetID="22" presetClass="entr" presetSubtype="1" fill="hold" nodeType="afterEffect">
                                  <p:stCondLst>
                                    <p:cond delay="0"/>
                                  </p:stCondLst>
                                  <p:childTnLst>
                                    <p:set>
                                      <p:cBhvr>
                                        <p:cTn id="45" dur="1" fill="hold">
                                          <p:stCondLst>
                                            <p:cond delay="0"/>
                                          </p:stCondLst>
                                        </p:cTn>
                                        <p:tgtEl>
                                          <p:spTgt spid="91150"/>
                                        </p:tgtEl>
                                        <p:attrNameLst>
                                          <p:attrName>style.visibility</p:attrName>
                                        </p:attrNameLst>
                                      </p:cBhvr>
                                      <p:to>
                                        <p:strVal val="visible"/>
                                      </p:to>
                                    </p:set>
                                    <p:animEffect transition="in" filter="wipe(up)">
                                      <p:cBhvr>
                                        <p:cTn id="46" dur="500"/>
                                        <p:tgtEl>
                                          <p:spTgt spid="91150"/>
                                        </p:tgtEl>
                                      </p:cBhvr>
                                    </p:animEffect>
                                  </p:childTnLst>
                                  <p:subTnLst>
                                    <p:audio>
                                      <p:cMediaNode>
                                        <p:cTn display="0" masterRel="sameClick">
                                          <p:stCondLst>
                                            <p:cond evt="begin" delay="0">
                                              <p:tn val="44"/>
                                            </p:cond>
                                          </p:stCondLst>
                                          <p:endCondLst>
                                            <p:cond evt="onStopAudio" delay="0">
                                              <p:tgtEl>
                                                <p:sldTgt/>
                                              </p:tgtEl>
                                            </p:cond>
                                          </p:endCondLst>
                                        </p:cTn>
                                        <p:tgtEl>
                                          <p:sndTgt r:embed="rId3" name="CAMERA.WAV"/>
                                        </p:tgtEl>
                                      </p:cMediaNode>
                                    </p:audio>
                                  </p:sub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91172"/>
                                        </p:tgtEl>
                                        <p:attrNameLst>
                                          <p:attrName>style.visibility</p:attrName>
                                        </p:attrNameLst>
                                      </p:cBhvr>
                                      <p:to>
                                        <p:strVal val="visible"/>
                                      </p:to>
                                    </p:set>
                                    <p:animEffect transition="in" filter="wipe(left)">
                                      <p:cBhvr>
                                        <p:cTn id="51" dur="500"/>
                                        <p:tgtEl>
                                          <p:spTgt spid="91172"/>
                                        </p:tgtEl>
                                      </p:cBhvr>
                                    </p:animEffect>
                                  </p:childTnLst>
                                  <p:subTnLst>
                                    <p:audio>
                                      <p:cMediaNode>
                                        <p:cTn display="0" masterRel="sameClick">
                                          <p:stCondLst>
                                            <p:cond evt="begin" delay="0">
                                              <p:tn val="49"/>
                                            </p:cond>
                                          </p:stCondLst>
                                          <p:endCondLst>
                                            <p:cond evt="onStopAudio" delay="0">
                                              <p:tgtEl>
                                                <p:sldTgt/>
                                              </p:tgtEl>
                                            </p:cond>
                                          </p:endCondLst>
                                        </p:cTn>
                                        <p:tgtEl>
                                          <p:sndTgt r:embed="rId1" name="TYPE.WAV"/>
                                        </p:tgtEl>
                                      </p:cMediaNode>
                                    </p:audio>
                                  </p:sub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91173"/>
                                        </p:tgtEl>
                                        <p:attrNameLst>
                                          <p:attrName>style.visibility</p:attrName>
                                        </p:attrNameLst>
                                      </p:cBhvr>
                                      <p:to>
                                        <p:strVal val="visible"/>
                                      </p:to>
                                    </p:set>
                                    <p:anim calcmode="lin" valueType="num">
                                      <p:cBhvr additive="base">
                                        <p:cTn id="56" dur="500" fill="hold"/>
                                        <p:tgtEl>
                                          <p:spTgt spid="91173"/>
                                        </p:tgtEl>
                                        <p:attrNameLst>
                                          <p:attrName>ppt_x</p:attrName>
                                        </p:attrNameLst>
                                      </p:cBhvr>
                                      <p:tavLst>
                                        <p:tav tm="0">
                                          <p:val>
                                            <p:strVal val="#ppt_x"/>
                                          </p:val>
                                        </p:tav>
                                        <p:tav tm="100000">
                                          <p:val>
                                            <p:strVal val="#ppt_x"/>
                                          </p:val>
                                        </p:tav>
                                      </p:tavLst>
                                    </p:anim>
                                    <p:anim calcmode="lin" valueType="num">
                                      <p:cBhvr additive="base">
                                        <p:cTn id="57" dur="500" fill="hold"/>
                                        <p:tgtEl>
                                          <p:spTgt spid="9117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91173"/>
                                        </p:tgtEl>
                                        <p:attrNameLst>
                                          <p:attrName>style.visibility</p:attrName>
                                        </p:attrNameLst>
                                      </p:cBhvr>
                                      <p:to>
                                        <p:strVal val="hidden"/>
                                      </p:to>
                                    </p:set>
                                    <p:audio>
                                      <p:cMediaNode>
                                        <p:cTn display="0" masterRel="sameClick">
                                          <p:stCondLst>
                                            <p:cond evt="begin" delay="0">
                                              <p:tn val="54"/>
                                            </p:cond>
                                          </p:stCondLst>
                                          <p:endCondLst>
                                            <p:cond evt="onStopAudio" delay="0">
                                              <p:tgtEl>
                                                <p:sldTgt/>
                                              </p:tgtEl>
                                            </p:cond>
                                          </p:endCondLst>
                                        </p:cTn>
                                        <p:tgtEl>
                                          <p:sndTgt r:embed="rId4" name="DING.WAV"/>
                                        </p:tgtEl>
                                      </p:cMediaNode>
                                    </p:audio>
                                  </p:sub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1174"/>
                                        </p:tgtEl>
                                        <p:attrNameLst>
                                          <p:attrName>style.visibility</p:attrName>
                                        </p:attrNameLst>
                                      </p:cBhvr>
                                      <p:to>
                                        <p:strVal val="visible"/>
                                      </p:to>
                                    </p:set>
                                    <p:animEffect transition="in" filter="wipe(left)">
                                      <p:cBhvr>
                                        <p:cTn id="62" dur="500"/>
                                        <p:tgtEl>
                                          <p:spTgt spid="91174"/>
                                        </p:tgtEl>
                                      </p:cBhvr>
                                    </p:animEffect>
                                  </p:childTnLst>
                                  <p:subTnLst>
                                    <p:audio>
                                      <p:cMediaNode>
                                        <p:cTn display="0" masterRel="sameClick">
                                          <p:stCondLst>
                                            <p:cond evt="begin" delay="0">
                                              <p:tn val="60"/>
                                            </p:cond>
                                          </p:stCondLst>
                                          <p:endCondLst>
                                            <p:cond evt="onStopAudio" delay="0">
                                              <p:tgtEl>
                                                <p:sldTgt/>
                                              </p:tgtEl>
                                            </p:cond>
                                          </p:endCondLst>
                                        </p:cTn>
                                        <p:tgtEl>
                                          <p:sndTgt r:embed="rId4" name="DING.WAV"/>
                                        </p:tgtEl>
                                      </p:cMediaNode>
                                    </p:audio>
                                  </p:sub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1175"/>
                                        </p:tgtEl>
                                        <p:attrNameLst>
                                          <p:attrName>style.visibility</p:attrName>
                                        </p:attrNameLst>
                                      </p:cBhvr>
                                      <p:to>
                                        <p:strVal val="visible"/>
                                      </p:to>
                                    </p:set>
                                    <p:animEffect transition="in" filter="wipe(left)">
                                      <p:cBhvr>
                                        <p:cTn id="67" dur="500"/>
                                        <p:tgtEl>
                                          <p:spTgt spid="91175"/>
                                        </p:tgtEl>
                                      </p:cBhvr>
                                    </p:animEffect>
                                  </p:childTnLst>
                                  <p:subTnLst>
                                    <p:audio>
                                      <p:cMediaNode>
                                        <p:cTn display="0" masterRel="sameClick">
                                          <p:stCondLst>
                                            <p:cond evt="begin" delay="0">
                                              <p:tn val="65"/>
                                            </p:cond>
                                          </p:stCondLst>
                                          <p:endCondLst>
                                            <p:cond evt="onStopAudio" delay="0">
                                              <p:tgtEl>
                                                <p:sldTgt/>
                                              </p:tgtEl>
                                            </p:cond>
                                          </p:endCondLst>
                                        </p:cTn>
                                        <p:tgtEl>
                                          <p:sndTgt r:embed="rId4" name="DING.WAV"/>
                                        </p:tgtEl>
                                      </p:cMediaNode>
                                    </p:audio>
                                  </p:subTnLst>
                                </p:cTn>
                              </p:par>
                            </p:childTnLst>
                          </p:cTn>
                        </p:par>
                        <p:par>
                          <p:cTn id="68" fill="hold">
                            <p:stCondLst>
                              <p:cond delay="500"/>
                            </p:stCondLst>
                            <p:childTnLst>
                              <p:par>
                                <p:cTn id="69" presetID="9" presetClass="entr" presetSubtype="0" fill="hold" nodeType="afterEffect">
                                  <p:stCondLst>
                                    <p:cond delay="0"/>
                                  </p:stCondLst>
                                  <p:childTnLst>
                                    <p:set>
                                      <p:cBhvr>
                                        <p:cTn id="70" dur="1" fill="hold">
                                          <p:stCondLst>
                                            <p:cond delay="0"/>
                                          </p:stCondLst>
                                        </p:cTn>
                                        <p:tgtEl>
                                          <p:spTgt spid="91176"/>
                                        </p:tgtEl>
                                        <p:attrNameLst>
                                          <p:attrName>style.visibility</p:attrName>
                                        </p:attrNameLst>
                                      </p:cBhvr>
                                      <p:to>
                                        <p:strVal val="visible"/>
                                      </p:to>
                                    </p:set>
                                    <p:animEffect transition="in" filter="dissolve">
                                      <p:cBhvr>
                                        <p:cTn id="71" dur="500"/>
                                        <p:tgtEl>
                                          <p:spTgt spid="91176"/>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91177"/>
                                        </p:tgtEl>
                                        <p:attrNameLst>
                                          <p:attrName>style.visibility</p:attrName>
                                        </p:attrNameLst>
                                      </p:cBhvr>
                                      <p:to>
                                        <p:strVal val="visible"/>
                                      </p:to>
                                    </p:set>
                                    <p:animEffect transition="in" filter="wipe(left)">
                                      <p:cBhvr>
                                        <p:cTn id="76" dur="500"/>
                                        <p:tgtEl>
                                          <p:spTgt spid="91177"/>
                                        </p:tgtEl>
                                      </p:cBhvr>
                                    </p:animEffect>
                                  </p:childTnLst>
                                  <p:subTnLst>
                                    <p:audio>
                                      <p:cMediaNode>
                                        <p:cTn display="0" masterRel="sameClick">
                                          <p:stCondLst>
                                            <p:cond evt="begin" delay="0">
                                              <p:tn val="74"/>
                                            </p:cond>
                                          </p:stCondLst>
                                          <p:endCondLst>
                                            <p:cond evt="onStopAudio" delay="0">
                                              <p:tgtEl>
                                                <p:sldTgt/>
                                              </p:tgtEl>
                                            </p:cond>
                                          </p:endCondLst>
                                        </p:cTn>
                                        <p:tgtEl>
                                          <p:sndTgt r:embed="rId1"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p:bldP spid="91140" grpId="0"/>
      <p:bldP spid="91141" grpId="0"/>
      <p:bldP spid="91142" grpId="0"/>
      <p:bldP spid="91143" grpId="0"/>
      <p:bldP spid="91148" grpId="0"/>
      <p:bldP spid="91149" grpId="0"/>
      <p:bldP spid="91172" grpId="0"/>
      <p:bldP spid="91173" grpId="0" animBg="1"/>
      <p:bldP spid="91174" grpId="0" animBg="1"/>
      <p:bldP spid="91175" grpId="0" animBg="1"/>
      <p:bldP spid="911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3969" name="Text Box 2"/>
          <p:cNvSpPr txBox="1"/>
          <p:nvPr/>
        </p:nvSpPr>
        <p:spPr>
          <a:xfrm>
            <a:off x="6400800" y="0"/>
            <a:ext cx="2736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§3  Binary Search Trees</a:t>
            </a:r>
            <a:endParaRPr lang="en-US" altLang="zh-CN" sz="1800" b="1">
              <a:sym typeface="Webdings" panose="05030102010509060703" pitchFamily="18" charset="2"/>
            </a:endParaRPr>
          </a:p>
        </p:txBody>
      </p:sp>
      <p:sp>
        <p:nvSpPr>
          <p:cNvPr id="92163" name="AutoShape 3"/>
          <p:cNvSpPr/>
          <p:nvPr/>
        </p:nvSpPr>
        <p:spPr>
          <a:xfrm>
            <a:off x="381000" y="381000"/>
            <a:ext cx="8229600" cy="6096000"/>
          </a:xfrm>
          <a:prstGeom prst="foldedCorner">
            <a:avLst>
              <a:gd name="adj" fmla="val 9009"/>
            </a:avLst>
          </a:prstGeom>
          <a:gradFill rotWithShape="0">
            <a:gsLst>
              <a:gs pos="0">
                <a:srgbClr val="FFFFFF"/>
              </a:gs>
              <a:gs pos="100000">
                <a:schemeClr val="bg1"/>
              </a:gs>
            </a:gsLst>
            <a:lin ang="5400000" scaled="1"/>
            <a:tileRect/>
          </a:gradFill>
          <a:ln w="12700" cap="flat" cmpd="sng">
            <a:solidFill>
              <a:schemeClr val="tx1"/>
            </a:solidFill>
            <a:prstDash val="solid"/>
            <a:headEnd type="none" w="med" len="med"/>
            <a:tailEnd type="none" w="med" len="med"/>
          </a:ln>
        </p:spPr>
        <p:txBody>
          <a:bodyPr lIns="216000" tIns="190800" rIns="36000" bIns="4680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latin typeface="Arial" panose="020B0604020202020204" pitchFamily="34" charset="0"/>
              </a:rPr>
              <a:t>SearchTree  Delete( ElementType X, SearchTree T ) //</a:t>
            </a:r>
            <a:r>
              <a:rPr lang="zh-CN" altLang="en-US" sz="1800" b="1">
                <a:latin typeface="Arial" panose="020B0604020202020204" pitchFamily="34" charset="0"/>
              </a:rPr>
              <a:t>在</a:t>
            </a:r>
            <a:r>
              <a:rPr lang="en-US" altLang="zh-CN" sz="1800" b="1">
                <a:latin typeface="Arial" panose="020B0604020202020204" pitchFamily="34" charset="0"/>
              </a:rPr>
              <a:t>find</a:t>
            </a:r>
            <a:r>
              <a:rPr lang="zh-CN" altLang="en-US" sz="1800" b="1">
                <a:latin typeface="Arial" panose="020B0604020202020204" pitchFamily="34" charset="0"/>
              </a:rPr>
              <a:t>基础上修改代码</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Position  TmpCell;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T == NULL )   Error( "Element not found"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  if</a:t>
            </a:r>
            <a:r>
              <a:rPr lang="en-US" altLang="zh-CN" sz="1800" b="1">
                <a:latin typeface="Arial" panose="020B0604020202020204" pitchFamily="34" charset="0"/>
              </a:rPr>
              <a:t> ( X &lt; T-&gt;Element )  </a:t>
            </a:r>
            <a:r>
              <a:rPr lang="en-US" altLang="zh-CN" sz="1800" b="1">
                <a:solidFill>
                  <a:srgbClr val="008000"/>
                </a:solidFill>
                <a:latin typeface="Arial" panose="020B0604020202020204" pitchFamily="34" charset="0"/>
              </a:rPr>
              <a:t>/* Go left */</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T-&gt;Left = Delete( X, T-&gt;Left ); //</a:t>
            </a:r>
            <a:r>
              <a:rPr lang="zh-CN" altLang="en-US" sz="1800" b="1">
                <a:latin typeface="Arial" panose="020B0604020202020204" pitchFamily="34" charset="0"/>
              </a:rPr>
              <a:t>跟</a:t>
            </a:r>
            <a:r>
              <a:rPr lang="en-US" altLang="zh-CN" sz="1800" b="1">
                <a:latin typeface="Arial" panose="020B0604020202020204" pitchFamily="34" charset="0"/>
              </a:rPr>
              <a:t>Insert</a:t>
            </a:r>
            <a:r>
              <a:rPr lang="zh-CN" altLang="en-US" sz="1800" b="1">
                <a:latin typeface="Arial" panose="020B0604020202020204" pitchFamily="34" charset="0"/>
              </a:rPr>
              <a:t>是镜像的问题，也要更新</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  if</a:t>
            </a:r>
            <a:r>
              <a:rPr lang="en-US" altLang="zh-CN" sz="1800" b="1">
                <a:latin typeface="Arial" panose="020B0604020202020204" pitchFamily="34" charset="0"/>
              </a:rPr>
              <a:t> ( X &gt; T-&gt;Element )  </a:t>
            </a:r>
            <a:r>
              <a:rPr lang="en-US" altLang="zh-CN" sz="1800" b="1">
                <a:solidFill>
                  <a:srgbClr val="008000"/>
                </a:solidFill>
                <a:latin typeface="Arial" panose="020B0604020202020204" pitchFamily="34" charset="0"/>
              </a:rPr>
              <a:t>/* Go right */</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T-&gt;Right = Delete( X, T-&gt;Right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a:t>
            </a:r>
            <a:r>
              <a:rPr lang="en-US" altLang="zh-CN" sz="1800" b="1">
                <a:latin typeface="Arial" panose="020B0604020202020204" pitchFamily="34" charset="0"/>
              </a:rPr>
              <a:t>  </a:t>
            </a:r>
            <a:r>
              <a:rPr lang="en-US" altLang="zh-CN" sz="1800" b="1">
                <a:solidFill>
                  <a:srgbClr val="008000"/>
                </a:solidFill>
                <a:latin typeface="Arial" panose="020B0604020202020204" pitchFamily="34" charset="0"/>
              </a:rPr>
              <a:t>/* Found element to be deleted */</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T-&gt;Left &amp;&amp; T-&gt;Right ) {  </a:t>
            </a:r>
            <a:r>
              <a:rPr lang="en-US" altLang="zh-CN" sz="1800" b="1">
                <a:solidFill>
                  <a:srgbClr val="008000"/>
                </a:solidFill>
                <a:latin typeface="Arial" panose="020B0604020202020204" pitchFamily="34" charset="0"/>
              </a:rPr>
              <a:t>/* Two children */</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rgbClr val="008000"/>
                </a:solidFill>
                <a:latin typeface="Arial" panose="020B0604020202020204" pitchFamily="34" charset="0"/>
              </a:rPr>
              <a:t>/* Replace with smallest in right subtree */</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TmpCell = FindMin( T-&gt;Right );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T-&gt;Element = TmpCell-&gt;Element;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T-&gt;Right = Delete( T-&gt;Element, T-&gt;Right );  } </a:t>
            </a:r>
            <a:r>
              <a:rPr lang="en-US" altLang="zh-CN" sz="1800" b="1">
                <a:solidFill>
                  <a:srgbClr val="008000"/>
                </a:solidFill>
                <a:latin typeface="Arial" panose="020B0604020202020204" pitchFamily="34" charset="0"/>
              </a:rPr>
              <a:t>/* End if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a:t>
            </a:r>
            <a:r>
              <a:rPr lang="en-US" altLang="zh-CN" sz="1800" b="1">
                <a:latin typeface="Arial" panose="020B0604020202020204" pitchFamily="34" charset="0"/>
              </a:rPr>
              <a:t> {  </a:t>
            </a:r>
            <a:r>
              <a:rPr lang="en-US" altLang="zh-CN" sz="1800" b="1">
                <a:solidFill>
                  <a:srgbClr val="008000"/>
                </a:solidFill>
                <a:latin typeface="Arial" panose="020B0604020202020204" pitchFamily="34" charset="0"/>
              </a:rPr>
              <a:t>/* One or zero child */</a:t>
            </a:r>
            <a:r>
              <a:rPr lang="en-US" altLang="zh-CN" sz="1800" b="1">
                <a:latin typeface="Arial" panose="020B0604020202020204" pitchFamily="34" charset="0"/>
              </a:rPr>
              <a:t> //</a:t>
            </a:r>
            <a:r>
              <a:rPr lang="zh-CN" altLang="en-US" sz="1800" b="1">
                <a:latin typeface="Arial" panose="020B0604020202020204" pitchFamily="34" charset="0"/>
              </a:rPr>
              <a:t>两种并为一种，太灵活了！</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TmpCell = 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if</a:t>
            </a:r>
            <a:r>
              <a:rPr lang="en-US" altLang="zh-CN" sz="1800" b="1">
                <a:latin typeface="Arial" panose="020B0604020202020204" pitchFamily="34" charset="0"/>
              </a:rPr>
              <a:t> ( T-&gt;Left == NULL ) </a:t>
            </a:r>
            <a:r>
              <a:rPr lang="en-US" altLang="zh-CN" sz="1800" b="1">
                <a:solidFill>
                  <a:srgbClr val="008000"/>
                </a:solidFill>
                <a:latin typeface="Arial" panose="020B0604020202020204" pitchFamily="34" charset="0"/>
              </a:rPr>
              <a:t>/* Also handles 0 child */</a:t>
            </a:r>
            <a:r>
              <a:rPr lang="en-US" altLang="zh-CN" sz="1800" b="1">
                <a:latin typeface="Arial" panose="020B0604020202020204" pitchFamily="34" charset="0"/>
              </a:rPr>
              <a: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T = T-&gt;Right;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else  if </a:t>
            </a:r>
            <a:r>
              <a:rPr lang="en-US" altLang="zh-CN" sz="1800" b="1">
                <a:latin typeface="Arial" panose="020B0604020202020204" pitchFamily="34" charset="0"/>
              </a:rPr>
              <a:t>( T-&gt;Right == NULL )  T = T-&gt;Left; </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free</a:t>
            </a:r>
            <a:r>
              <a:rPr lang="en-US" altLang="zh-CN" sz="1800" b="1">
                <a:latin typeface="Arial" panose="020B0604020202020204" pitchFamily="34" charset="0"/>
              </a:rPr>
              <a:t>( TmpCell );  }  </a:t>
            </a:r>
            <a:r>
              <a:rPr lang="en-US" altLang="zh-CN" sz="1800" b="1">
                <a:solidFill>
                  <a:srgbClr val="008000"/>
                </a:solidFill>
                <a:latin typeface="Arial" panose="020B0604020202020204" pitchFamily="34" charset="0"/>
              </a:rPr>
              <a:t>/* End else 1 or 0 child */</a:t>
            </a:r>
            <a:endParaRPr lang="en-US" altLang="zh-CN" sz="1800" b="1">
              <a:solidFill>
                <a:srgbClr val="008000"/>
              </a:solidFill>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      </a:t>
            </a:r>
            <a:r>
              <a:rPr lang="en-US" altLang="zh-CN" sz="1800" b="1">
                <a:solidFill>
                  <a:schemeClr val="hlink"/>
                </a:solidFill>
                <a:latin typeface="Arial" panose="020B0604020202020204" pitchFamily="34" charset="0"/>
              </a:rPr>
              <a:t>return</a:t>
            </a:r>
            <a:r>
              <a:rPr lang="en-US" altLang="zh-CN" sz="1800" b="1">
                <a:latin typeface="Arial" panose="020B0604020202020204" pitchFamily="34" charset="0"/>
              </a:rPr>
              <a:t>  T; //</a:t>
            </a:r>
            <a:r>
              <a:rPr lang="zh-CN" altLang="en-US" sz="1800" b="1">
                <a:latin typeface="Arial" panose="020B0604020202020204" pitchFamily="34" charset="0"/>
              </a:rPr>
              <a:t>返回修改之后的树</a:t>
            </a:r>
            <a:endParaRPr lang="en-US" altLang="zh-CN" sz="1800" b="1">
              <a:latin typeface="Arial" panose="020B0604020202020204" pitchFamily="34" charset="0"/>
            </a:endParaRPr>
          </a:p>
          <a:p>
            <a:pPr marL="0" lvl="0" indent="0" eaLnBrk="1" hangingPunct="1">
              <a:spcBef>
                <a:spcPct val="0"/>
              </a:spcBef>
              <a:buNone/>
            </a:pPr>
            <a:r>
              <a:rPr lang="en-US" altLang="zh-CN" sz="1800" b="1">
                <a:latin typeface="Arial" panose="020B0604020202020204" pitchFamily="34" charset="0"/>
              </a:rPr>
              <a:t>}</a:t>
            </a:r>
            <a:endParaRPr lang="en-US" altLang="zh-CN" sz="1800" b="1">
              <a:latin typeface="Arial" panose="020B0604020202020204" pitchFamily="34" charset="0"/>
            </a:endParaRPr>
          </a:p>
        </p:txBody>
      </p:sp>
      <p:sp>
        <p:nvSpPr>
          <p:cNvPr id="92164" name="Rectangle 4"/>
          <p:cNvSpPr/>
          <p:nvPr/>
        </p:nvSpPr>
        <p:spPr>
          <a:xfrm>
            <a:off x="2209800" y="5943600"/>
            <a:ext cx="56388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i="1">
                <a:sym typeface="Wingdings" panose="05000000000000000000" pitchFamily="2" charset="2"/>
              </a:rPr>
              <a:t>T</a:t>
            </a:r>
            <a:r>
              <a:rPr lang="en-US" altLang="zh-CN" sz="2000" b="1">
                <a:sym typeface="Wingdings" panose="05000000000000000000" pitchFamily="2" charset="2"/>
              </a:rPr>
              <a:t>( </a:t>
            </a:r>
            <a:r>
              <a:rPr lang="en-US" altLang="zh-CN" sz="2000" b="1" i="1">
                <a:sym typeface="Wingdings" panose="05000000000000000000" pitchFamily="2" charset="2"/>
              </a:rPr>
              <a:t>N</a:t>
            </a:r>
            <a:r>
              <a:rPr lang="en-US" altLang="zh-CN" sz="2000" b="1">
                <a:sym typeface="Wingdings" panose="05000000000000000000" pitchFamily="2" charset="2"/>
              </a:rPr>
              <a:t> ) = O ( </a:t>
            </a:r>
            <a:r>
              <a:rPr lang="en-US" altLang="zh-CN" sz="2000" b="1" i="1">
                <a:sym typeface="Wingdings" panose="05000000000000000000" pitchFamily="2" charset="2"/>
              </a:rPr>
              <a:t>h</a:t>
            </a:r>
            <a:r>
              <a:rPr lang="en-US" altLang="zh-CN" sz="2000" b="1">
                <a:sym typeface="Wingdings" panose="05000000000000000000" pitchFamily="2" charset="2"/>
              </a:rPr>
              <a:t> )  where </a:t>
            </a:r>
            <a:r>
              <a:rPr lang="en-US" altLang="zh-CN" sz="2000" b="1" i="1">
                <a:sym typeface="Wingdings" panose="05000000000000000000" pitchFamily="2" charset="2"/>
              </a:rPr>
              <a:t>h</a:t>
            </a:r>
            <a:r>
              <a:rPr lang="en-US" altLang="zh-CN" sz="2000" b="1">
                <a:sym typeface="Wingdings" panose="05000000000000000000" pitchFamily="2" charset="2"/>
              </a:rPr>
              <a:t> is the height of the tree</a:t>
            </a:r>
            <a:endParaRPr lang="en-US" altLang="zh-CN" sz="2000" b="1">
              <a:sym typeface="Wingdings" panose="05000000000000000000" pitchFamily="2" charset="2"/>
            </a:endParaRPr>
          </a:p>
        </p:txBody>
      </p:sp>
      <p:sp>
        <p:nvSpPr>
          <p:cNvPr id="92165" name="Rectangle 5" descr="再生纸"/>
          <p:cNvSpPr/>
          <p:nvPr/>
        </p:nvSpPr>
        <p:spPr>
          <a:xfrm>
            <a:off x="1692275" y="1700213"/>
            <a:ext cx="3455988" cy="288925"/>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
        <p:nvSpPr>
          <p:cNvPr id="92166" name="Rectangle 6" descr="再生纸"/>
          <p:cNvSpPr/>
          <p:nvPr/>
        </p:nvSpPr>
        <p:spPr>
          <a:xfrm>
            <a:off x="2124075" y="2276475"/>
            <a:ext cx="3455988" cy="215900"/>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
        <p:nvSpPr>
          <p:cNvPr id="92167" name="Rectangle 7" descr="再生纸"/>
          <p:cNvSpPr/>
          <p:nvPr/>
        </p:nvSpPr>
        <p:spPr>
          <a:xfrm>
            <a:off x="2411413" y="3933825"/>
            <a:ext cx="4681537" cy="215900"/>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2163"/>
                                        </p:tgtEl>
                                        <p:attrNameLst>
                                          <p:attrName>style.visibility</p:attrName>
                                        </p:attrNameLst>
                                      </p:cBhvr>
                                      <p:to>
                                        <p:strVal val="visible"/>
                                      </p:to>
                                    </p:set>
                                    <p:animEffect transition="in" filter="strips(downRight)">
                                      <p:cBhvr>
                                        <p:cTn id="7" dur="500"/>
                                        <p:tgtEl>
                                          <p:spTgt spid="9216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92165"/>
                                        </p:tgtEl>
                                      </p:cBhvr>
                                    </p:animEffect>
                                    <p:set>
                                      <p:cBhvr>
                                        <p:cTn id="12" dur="1" fill="hold">
                                          <p:stCondLst>
                                            <p:cond delay="499"/>
                                          </p:stCondLst>
                                        </p:cTn>
                                        <p:tgtEl>
                                          <p:spTgt spid="9216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92166"/>
                                        </p:tgtEl>
                                      </p:cBhvr>
                                    </p:animEffect>
                                    <p:set>
                                      <p:cBhvr>
                                        <p:cTn id="17" dur="1" fill="hold">
                                          <p:stCondLst>
                                            <p:cond delay="499"/>
                                          </p:stCondLst>
                                        </p:cTn>
                                        <p:tgtEl>
                                          <p:spTgt spid="92166"/>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grpId="0" nodeType="clickEffect">
                                  <p:stCondLst>
                                    <p:cond delay="0"/>
                                  </p:stCondLst>
                                  <p:childTnLst>
                                    <p:animEffect transition="out" filter="blinds(horizontal)">
                                      <p:cBhvr>
                                        <p:cTn id="21" dur="500"/>
                                        <p:tgtEl>
                                          <p:spTgt spid="92167"/>
                                        </p:tgtEl>
                                      </p:cBhvr>
                                    </p:animEffect>
                                    <p:set>
                                      <p:cBhvr>
                                        <p:cTn id="22" dur="1" fill="hold">
                                          <p:stCondLst>
                                            <p:cond delay="499"/>
                                          </p:stCondLst>
                                        </p:cTn>
                                        <p:tgtEl>
                                          <p:spTgt spid="9216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2164"/>
                                        </p:tgtEl>
                                        <p:attrNameLst>
                                          <p:attrName>style.visibility</p:attrName>
                                        </p:attrNameLst>
                                      </p:cBhvr>
                                      <p:to>
                                        <p:strVal val="visible"/>
                                      </p:to>
                                    </p:set>
                                    <p:animEffect transition="in" filter="wipe(up)">
                                      <p:cBhvr>
                                        <p:cTn id="27" dur="500"/>
                                        <p:tgtEl>
                                          <p:spTgt spid="92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3" grpId="0" animBg="1"/>
      <p:bldP spid="92164" grpId="0"/>
      <p:bldP spid="92165" grpId="0" animBg="1"/>
      <p:bldP spid="92166" grpId="0" animBg="1"/>
      <p:bldP spid="9216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3" name="Text Box 2"/>
          <p:cNvSpPr txBox="1"/>
          <p:nvPr/>
        </p:nvSpPr>
        <p:spPr>
          <a:xfrm>
            <a:off x="6400800" y="0"/>
            <a:ext cx="2736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§3  Binary Search Trees</a:t>
            </a:r>
            <a:endParaRPr lang="en-US" altLang="zh-CN" sz="1800" b="1">
              <a:sym typeface="Webdings" panose="05030102010509060703" pitchFamily="18" charset="2"/>
            </a:endParaRPr>
          </a:p>
        </p:txBody>
      </p:sp>
      <p:sp>
        <p:nvSpPr>
          <p:cNvPr id="93187" name="AutoShape 3" descr="再生纸"/>
          <p:cNvSpPr/>
          <p:nvPr/>
        </p:nvSpPr>
        <p:spPr>
          <a:xfrm>
            <a:off x="685800" y="381000"/>
            <a:ext cx="7848600" cy="3305175"/>
          </a:xfrm>
          <a:prstGeom prst="roundRect">
            <a:avLst>
              <a:gd name="adj" fmla="val 9148"/>
            </a:avLst>
          </a:prstGeom>
          <a:blipFill rotWithShape="0">
            <a:blip r:embed="rId1"/>
          </a:blipFill>
          <a:ln w="25400">
            <a:noFill/>
          </a:ln>
          <a:effectLst>
            <a:outerShdw dist="107763" dir="2699999" algn="ctr" rotWithShape="0">
              <a:schemeClr val="bg2"/>
            </a:outerShdw>
          </a:effectLst>
        </p:spPr>
        <p:txBody>
          <a:bodyPr lIns="162000" tIns="82800" rIns="162000" bIns="8280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b="1">
                <a:solidFill>
                  <a:schemeClr val="hlink"/>
                </a:solidFill>
              </a:rPr>
              <a:t>Note:</a:t>
            </a:r>
            <a:r>
              <a:rPr lang="en-US" altLang="zh-CN" sz="2400" b="1"/>
              <a:t> </a:t>
            </a:r>
            <a:endParaRPr lang="en-US" altLang="zh-CN" sz="2400" b="1"/>
          </a:p>
          <a:p>
            <a:pPr marL="0" lvl="0" indent="0" eaLnBrk="1" hangingPunct="1">
              <a:spcBef>
                <a:spcPct val="0"/>
              </a:spcBef>
              <a:buNone/>
            </a:pPr>
            <a:r>
              <a:rPr lang="en-US" altLang="zh-CN" sz="2400" b="1"/>
              <a:t>        If there are not many deletions, then </a:t>
            </a:r>
            <a:r>
              <a:rPr lang="en-US" altLang="zh-CN" sz="2400" b="1" i="1">
                <a:solidFill>
                  <a:schemeClr val="hlink"/>
                </a:solidFill>
              </a:rPr>
              <a:t>lazy deletion</a:t>
            </a:r>
            <a:r>
              <a:rPr lang="en-US" altLang="zh-CN" sz="2400" b="1"/>
              <a:t> may be employed: add a flag field to each node, to </a:t>
            </a:r>
            <a:r>
              <a:rPr lang="en-US" altLang="zh-CN" sz="2400" b="1">
                <a:solidFill>
                  <a:schemeClr val="hlink"/>
                </a:solidFill>
              </a:rPr>
              <a:t>mark</a:t>
            </a:r>
            <a:r>
              <a:rPr lang="en-US" altLang="zh-CN" sz="2400" b="1"/>
              <a:t> if a node is active or is deleted.  Therefore we can delete a node without actually freeing the space of that node.  If a deleted key is reinserted, we won’t have to call malloc again.</a:t>
            </a:r>
            <a:r>
              <a:rPr lang="en-US" altLang="zh-CN" sz="1600" b="1"/>
              <a:t>//</a:t>
            </a:r>
            <a:r>
              <a:rPr lang="zh-CN" altLang="en-US" sz="1600" b="1"/>
              <a:t>因为如果涉及到频繁的删除操作的话，意味着很多次调用</a:t>
            </a:r>
            <a:r>
              <a:rPr lang="en-US" altLang="zh-CN" sz="1600" b="1"/>
              <a:t>free</a:t>
            </a:r>
            <a:r>
              <a:rPr lang="zh-CN" altLang="en-US" sz="1600" b="1"/>
              <a:t>函数，不好；我们可以把要删除的节点做一个标记，假装已经删了，但实际上这个节点空间并没有还给</a:t>
            </a:r>
            <a:r>
              <a:rPr lang="zh-CN" altLang="en-US" sz="1600" b="1"/>
              <a:t>内存，这样还方便后续再插入什么的。</a:t>
            </a:r>
            <a:endParaRPr lang="zh-CN" altLang="en-US" sz="1600" b="1"/>
          </a:p>
        </p:txBody>
      </p:sp>
      <p:graphicFrame>
        <p:nvGraphicFramePr>
          <p:cNvPr id="93188" name="Object 4"/>
          <p:cNvGraphicFramePr>
            <a:graphicFrameLocks noChangeAspect="1"/>
          </p:cNvGraphicFramePr>
          <p:nvPr/>
        </p:nvGraphicFramePr>
        <p:xfrm>
          <a:off x="7391400" y="4953000"/>
          <a:ext cx="1446213" cy="1525588"/>
        </p:xfrm>
        <a:graphic>
          <a:graphicData uri="http://schemas.openxmlformats.org/presentationml/2006/ole">
            <mc:AlternateContent xmlns:mc="http://schemas.openxmlformats.org/markup-compatibility/2006">
              <mc:Choice xmlns:v="urn:schemas-microsoft-com:vml" Requires="v">
                <p:oleObj spid="_x0000_s3079" name="" r:id="rId2" imgW="14154150" imgH="14944725" progId="MS_ClipArt_Gallery.2">
                  <p:embed/>
                </p:oleObj>
              </mc:Choice>
              <mc:Fallback>
                <p:oleObj name="" r:id="rId2" imgW="14154150" imgH="14944725" progId="MS_ClipArt_Gallery.2">
                  <p:embed/>
                  <p:pic>
                    <p:nvPicPr>
                      <p:cNvPr id="0" name="图片 3078"/>
                      <p:cNvPicPr/>
                      <p:nvPr/>
                    </p:nvPicPr>
                    <p:blipFill>
                      <a:blip r:embed="rId3"/>
                      <a:stretch>
                        <a:fillRect/>
                      </a:stretch>
                    </p:blipFill>
                    <p:spPr>
                      <a:xfrm>
                        <a:off x="7391400" y="4953000"/>
                        <a:ext cx="1446213" cy="1525588"/>
                      </a:xfrm>
                      <a:prstGeom prst="rect">
                        <a:avLst/>
                      </a:prstGeom>
                      <a:noFill/>
                      <a:ln w="38100">
                        <a:noFill/>
                        <a:miter/>
                      </a:ln>
                    </p:spPr>
                  </p:pic>
                </p:oleObj>
              </mc:Fallback>
            </mc:AlternateContent>
          </a:graphicData>
        </a:graphic>
      </p:graphicFrame>
      <p:sp>
        <p:nvSpPr>
          <p:cNvPr id="93189" name="AutoShape 5"/>
          <p:cNvSpPr/>
          <p:nvPr/>
        </p:nvSpPr>
        <p:spPr>
          <a:xfrm flipH="1">
            <a:off x="533400" y="3657600"/>
            <a:ext cx="6400800" cy="2590800"/>
          </a:xfrm>
          <a:prstGeom prst="cloudCallout">
            <a:avLst>
              <a:gd name="adj1" fmla="val -57639"/>
              <a:gd name="adj2" fmla="val 25060"/>
            </a:avLst>
          </a:prstGeom>
          <a:gradFill rotWithShape="0">
            <a:gsLst>
              <a:gs pos="0">
                <a:srgbClr val="91B591"/>
              </a:gs>
              <a:gs pos="100000">
                <a:srgbClr val="CCFFCC"/>
              </a:gs>
            </a:gsLst>
            <a:lin ang="2700000" scaled="1"/>
            <a:tileRect/>
          </a:gradFill>
          <a:ln w="9525" cap="flat" cmpd="sng">
            <a:solidFill>
              <a:srgbClr val="CCFFFF"/>
            </a:solidFill>
            <a:prstDash val="solid"/>
            <a:headEnd type="none" w="med" len="med"/>
            <a:tailEnd type="none" w="med" len="med"/>
          </a:ln>
        </p:spPr>
        <p:txBody>
          <a:bodyPr wrap="none" lIns="0" tIns="10800" rIns="0" bIns="10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While the number of deleted nodes        </a:t>
            </a:r>
            <a:endParaRPr lang="en-US" altLang="zh-CN" sz="2400" b="1"/>
          </a:p>
          <a:p>
            <a:pPr marL="0" lvl="0" indent="0" algn="ctr" eaLnBrk="1" hangingPunct="1">
              <a:spcBef>
                <a:spcPct val="0"/>
              </a:spcBef>
              <a:buNone/>
            </a:pPr>
            <a:r>
              <a:rPr lang="en-US" altLang="zh-CN" sz="2400" b="1"/>
              <a:t>is the same as the number of active nodes       </a:t>
            </a:r>
            <a:endParaRPr lang="en-US" altLang="zh-CN" sz="2400" b="1"/>
          </a:p>
          <a:p>
            <a:pPr marL="0" lvl="0" indent="0" algn="ctr" eaLnBrk="1" hangingPunct="1">
              <a:spcBef>
                <a:spcPct val="0"/>
              </a:spcBef>
              <a:buNone/>
            </a:pPr>
            <a:r>
              <a:rPr lang="en-US" altLang="zh-CN" sz="2400" b="1"/>
              <a:t>in the tree, will it seriously affect </a:t>
            </a:r>
            <a:endParaRPr lang="en-US" altLang="zh-CN" sz="2400" b="1"/>
          </a:p>
          <a:p>
            <a:pPr marL="0" lvl="0" indent="0" algn="ctr" eaLnBrk="1" hangingPunct="1">
              <a:spcBef>
                <a:spcPct val="0"/>
              </a:spcBef>
              <a:buNone/>
            </a:pPr>
            <a:r>
              <a:rPr lang="en-US" altLang="zh-CN" sz="2400" b="1"/>
              <a:t>the efficiency of the operations?</a:t>
            </a:r>
            <a:r>
              <a:rPr lang="en-US" altLang="zh-CN" sz="1600" b="1"/>
              <a:t>//</a:t>
            </a:r>
            <a:r>
              <a:rPr lang="zh-CN" altLang="en-US" sz="1600" b="1"/>
              <a:t>但是懒惰节点</a:t>
            </a:r>
            <a:endParaRPr lang="zh-CN" altLang="en-US" sz="1600" b="1"/>
          </a:p>
          <a:p>
            <a:pPr marL="0" lvl="0" indent="0" algn="ctr" eaLnBrk="1" hangingPunct="1">
              <a:spcBef>
                <a:spcPct val="0"/>
              </a:spcBef>
              <a:buNone/>
            </a:pPr>
            <a:r>
              <a:rPr lang="zh-CN" altLang="en-US" sz="1600" b="1"/>
              <a:t>（本应被删但还拖着妹删的节点）可能太多，导致空间浪费</a:t>
            </a:r>
            <a:endParaRPr lang="zh-CN" altLang="en-US" sz="1600" b="1"/>
          </a:p>
          <a:p>
            <a:pPr marL="0" lvl="0" indent="0" algn="ctr" eaLnBrk="1" hangingPunct="1">
              <a:spcBef>
                <a:spcPct val="0"/>
              </a:spcBef>
              <a:buNone/>
            </a:pPr>
            <a:r>
              <a:rPr lang="zh-CN" altLang="en-US" sz="1600" b="1"/>
              <a:t>或者树的深度太深之类的，所以我们可以设置一个阈值，</a:t>
            </a:r>
            <a:endParaRPr lang="zh-CN" altLang="en-US" sz="1600" b="1"/>
          </a:p>
          <a:p>
            <a:pPr marL="0" lvl="0" indent="0" algn="ctr" eaLnBrk="1" hangingPunct="1">
              <a:spcBef>
                <a:spcPct val="0"/>
              </a:spcBef>
              <a:buNone/>
            </a:pPr>
            <a:r>
              <a:rPr lang="zh-CN" altLang="en-US" sz="1600" b="1"/>
              <a:t>懒惰节点个数超过阈值的时候就重建树</a:t>
            </a:r>
            <a:endParaRPr lang="zh-CN" altLang="en-US"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93187"/>
                                        </p:tgtEl>
                                        <p:attrNameLst>
                                          <p:attrName>style.visibility</p:attrName>
                                        </p:attrNameLst>
                                      </p:cBhvr>
                                      <p:to>
                                        <p:strVal val="visible"/>
                                      </p:to>
                                    </p:set>
                                    <p:animEffect transition="in" filter="box(in)">
                                      <p:cBhvr>
                                        <p:cTn id="7" dur="500"/>
                                        <p:tgtEl>
                                          <p:spTgt spid="9318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93188"/>
                                        </p:tgtEl>
                                        <p:attrNameLst>
                                          <p:attrName>style.visibility</p:attrName>
                                        </p:attrNameLst>
                                      </p:cBhvr>
                                      <p:to>
                                        <p:strVal val="visible"/>
                                      </p:to>
                                    </p:set>
                                    <p:animEffect transition="in" filter="dissolve">
                                      <p:cBhvr>
                                        <p:cTn id="12" dur="500"/>
                                        <p:tgtEl>
                                          <p:spTgt spid="93188"/>
                                        </p:tgtEl>
                                      </p:cBhvr>
                                    </p:animEffect>
                                  </p:childTnLst>
                                </p:cTn>
                              </p:par>
                            </p:childTnLst>
                          </p:cTn>
                        </p:par>
                        <p:par>
                          <p:cTn id="13" fill="hold">
                            <p:stCondLst>
                              <p:cond delay="500"/>
                            </p:stCondLst>
                            <p:childTnLst>
                              <p:par>
                                <p:cTn id="14" presetID="22" presetClass="entr" presetSubtype="2" fill="hold" grpId="0" nodeType="afterEffect">
                                  <p:stCondLst>
                                    <p:cond delay="0"/>
                                  </p:stCondLst>
                                  <p:childTnLst>
                                    <p:set>
                                      <p:cBhvr>
                                        <p:cTn id="15" dur="1" fill="hold">
                                          <p:stCondLst>
                                            <p:cond delay="0"/>
                                          </p:stCondLst>
                                        </p:cTn>
                                        <p:tgtEl>
                                          <p:spTgt spid="93189"/>
                                        </p:tgtEl>
                                        <p:attrNameLst>
                                          <p:attrName>style.visibility</p:attrName>
                                        </p:attrNameLst>
                                      </p:cBhvr>
                                      <p:to>
                                        <p:strVal val="visible"/>
                                      </p:to>
                                    </p:set>
                                    <p:animEffect transition="in" filter="wipe(right)">
                                      <p:cBhvr>
                                        <p:cTn id="16" dur="500"/>
                                        <p:tgtEl>
                                          <p:spTgt spid="93189"/>
                                        </p:tgtEl>
                                      </p:cBhvr>
                                    </p:animEffect>
                                  </p:childTnLst>
                                  <p:subTnLst>
                                    <p:audio>
                                      <p:cMediaNode>
                                        <p:cTn display="0" masterRel="sameClick">
                                          <p:stCondLst>
                                            <p:cond evt="begin" delay="0">
                                              <p:tn val="14"/>
                                            </p:cond>
                                          </p:stCondLst>
                                          <p:endCondLst>
                                            <p:cond evt="onStopAudio" delay="0">
                                              <p:tgtEl>
                                                <p:sldTgt/>
                                              </p:tgtEl>
                                            </p:cond>
                                          </p:endCondLst>
                                        </p:cTn>
                                        <p:tgtEl>
                                          <p:sndTgt r:embed="rId4" name="LASE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7" grpId="0" bldLvl="0" animBg="1"/>
      <p:bldP spid="9318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50" name="Text Box 2"/>
          <p:cNvSpPr txBox="1"/>
          <p:nvPr/>
        </p:nvSpPr>
        <p:spPr>
          <a:xfrm>
            <a:off x="304800" y="395288"/>
            <a:ext cx="80010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ym typeface="Wingdings" panose="05000000000000000000" pitchFamily="2" charset="2"/>
              </a:rPr>
              <a:t></a:t>
            </a:r>
            <a:r>
              <a:rPr lang="en-US" altLang="zh-CN" sz="2800" b="1">
                <a:sym typeface="Webdings" panose="05030102010509060703" pitchFamily="18" charset="2"/>
              </a:rPr>
              <a:t>  Other Operations on Binary Search Trees</a:t>
            </a:r>
            <a:endParaRPr lang="en-US" altLang="zh-CN" sz="2400" b="1"/>
          </a:p>
        </p:txBody>
      </p:sp>
      <p:sp>
        <p:nvSpPr>
          <p:cNvPr id="155651" name="Text Box 3"/>
          <p:cNvSpPr txBox="1"/>
          <p:nvPr/>
        </p:nvSpPr>
        <p:spPr>
          <a:xfrm>
            <a:off x="762000" y="1233488"/>
            <a:ext cx="7467600" cy="519112"/>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hlink"/>
                </a:solidFill>
                <a:sym typeface="Wingdings" panose="05000000000000000000" pitchFamily="2" charset="2"/>
              </a:rPr>
              <a:t> </a:t>
            </a:r>
            <a:r>
              <a:rPr lang="en-US" altLang="zh-CN" sz="2400" b="1">
                <a:solidFill>
                  <a:schemeClr val="hlink"/>
                </a:solidFill>
              </a:rPr>
              <a:t>Sort:</a:t>
            </a:r>
            <a:r>
              <a:rPr lang="en-US" altLang="zh-CN" sz="2400" b="1"/>
              <a:t>  List the elements in increasing order</a:t>
            </a:r>
            <a:endParaRPr lang="en-US" altLang="zh-CN" sz="2400" b="1"/>
          </a:p>
        </p:txBody>
      </p:sp>
      <p:sp>
        <p:nvSpPr>
          <p:cNvPr id="155652" name="Text Box 4"/>
          <p:cNvSpPr txBox="1"/>
          <p:nvPr/>
        </p:nvSpPr>
        <p:spPr>
          <a:xfrm>
            <a:off x="1219200" y="1905000"/>
            <a:ext cx="44196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rgbClr val="008000"/>
                </a:solidFill>
                <a:sym typeface="Wingdings" panose="05000000000000000000" pitchFamily="2" charset="2"/>
              </a:rPr>
              <a:t>Solution</a:t>
            </a:r>
            <a:r>
              <a:rPr lang="en-US" altLang="zh-CN" sz="2400" b="1">
                <a:solidFill>
                  <a:srgbClr val="008000"/>
                </a:solidFill>
              </a:rPr>
              <a:t>:</a:t>
            </a:r>
            <a:r>
              <a:rPr lang="en-US" altLang="zh-CN" sz="2400" b="1"/>
              <a:t>  inorder traversal.</a:t>
            </a:r>
            <a:endParaRPr lang="en-US" altLang="zh-CN" sz="2400" b="1"/>
          </a:p>
        </p:txBody>
      </p:sp>
      <p:sp>
        <p:nvSpPr>
          <p:cNvPr id="155653" name="Text Box 5"/>
          <p:cNvSpPr txBox="1"/>
          <p:nvPr/>
        </p:nvSpPr>
        <p:spPr>
          <a:xfrm>
            <a:off x="762000" y="2667000"/>
            <a:ext cx="7725410" cy="768350"/>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hlink"/>
                </a:solidFill>
                <a:sym typeface="Wingdings" panose="05000000000000000000" pitchFamily="2" charset="2"/>
              </a:rPr>
              <a:t> </a:t>
            </a:r>
            <a:r>
              <a:rPr lang="en-US" altLang="zh-CN" sz="2400" b="1">
                <a:solidFill>
                  <a:schemeClr val="hlink"/>
                </a:solidFill>
              </a:rPr>
              <a:t>Get Height:</a:t>
            </a:r>
            <a:r>
              <a:rPr lang="en-US" altLang="zh-CN" sz="2400" b="1"/>
              <a:t>  Compute the heights of the nodes  </a:t>
            </a:r>
            <a:r>
              <a:rPr lang="en-US" altLang="zh-CN" sz="1600" b="1"/>
              <a:t>//</a:t>
            </a:r>
            <a:r>
              <a:rPr lang="zh-CN" altLang="en-US" sz="1600" b="1"/>
              <a:t>不仅是二叉查找树，其他一般的树也会有这个需求</a:t>
            </a:r>
            <a:endParaRPr lang="zh-CN" altLang="en-US" sz="1600" b="1"/>
          </a:p>
        </p:txBody>
      </p:sp>
      <p:sp>
        <p:nvSpPr>
          <p:cNvPr id="155654" name="Text Box 6"/>
          <p:cNvSpPr txBox="1"/>
          <p:nvPr/>
        </p:nvSpPr>
        <p:spPr>
          <a:xfrm>
            <a:off x="1219200" y="3352800"/>
            <a:ext cx="7268210" cy="953135"/>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rgbClr val="008000"/>
                </a:solidFill>
                <a:sym typeface="Wingdings" panose="05000000000000000000" pitchFamily="2" charset="2"/>
              </a:rPr>
              <a:t>Solution</a:t>
            </a:r>
            <a:r>
              <a:rPr lang="en-US" altLang="zh-CN" sz="2400" b="1">
                <a:solidFill>
                  <a:srgbClr val="008000"/>
                </a:solidFill>
              </a:rPr>
              <a:t>:</a:t>
            </a:r>
            <a:r>
              <a:rPr lang="en-US" altLang="zh-CN" sz="2400" b="1"/>
              <a:t>  postorder traversal. </a:t>
            </a:r>
            <a:r>
              <a:rPr lang="en-US" altLang="zh-CN" sz="1600" b="1"/>
              <a:t>//</a:t>
            </a:r>
            <a:r>
              <a:rPr lang="zh-CN" altLang="en-US" sz="1600" b="1"/>
              <a:t>要是想知道这个节点的高度，我得先知道它的子节点的高度，加一就是这个节点的高度，叶节点高度是</a:t>
            </a:r>
            <a:r>
              <a:rPr lang="en-US" altLang="zh-CN" sz="1600" b="1"/>
              <a:t>0</a:t>
            </a:r>
            <a:r>
              <a:rPr lang="zh-CN" altLang="en-US" sz="1600" b="1"/>
              <a:t>嘛，所以这是一个明显的递归思路，下面深度也是这样。</a:t>
            </a:r>
            <a:endParaRPr lang="zh-CN" altLang="en-US" sz="1600" b="1"/>
          </a:p>
        </p:txBody>
      </p:sp>
      <p:sp>
        <p:nvSpPr>
          <p:cNvPr id="155655" name="Text Box 7"/>
          <p:cNvSpPr txBox="1"/>
          <p:nvPr/>
        </p:nvSpPr>
        <p:spPr>
          <a:xfrm>
            <a:off x="762000" y="4191000"/>
            <a:ext cx="7725410" cy="1322070"/>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hlink"/>
                </a:solidFill>
                <a:sym typeface="Wingdings" panose="05000000000000000000" pitchFamily="2" charset="2"/>
              </a:rPr>
              <a:t> </a:t>
            </a:r>
            <a:r>
              <a:rPr lang="en-US" altLang="zh-CN" sz="2400" b="1">
                <a:solidFill>
                  <a:schemeClr val="hlink"/>
                </a:solidFill>
              </a:rPr>
              <a:t>Get Depth:</a:t>
            </a:r>
            <a:r>
              <a:rPr lang="en-US" altLang="zh-CN" sz="2400" b="1"/>
              <a:t>  Compute the depths of the nodes  </a:t>
            </a:r>
            <a:r>
              <a:rPr lang="en-US" altLang="zh-CN" sz="1600" b="1">
                <a:sym typeface="+mn-ea"/>
              </a:rPr>
              <a:t>//</a:t>
            </a:r>
            <a:r>
              <a:rPr lang="zh-CN" altLang="en-US" sz="1600" b="1">
                <a:sym typeface="+mn-ea"/>
              </a:rPr>
              <a:t>不仅是二叉查找树，其他一般的树也会有这个需求</a:t>
            </a:r>
            <a:endParaRPr lang="zh-CN" altLang="en-US" sz="2400" b="1"/>
          </a:p>
          <a:p>
            <a:pPr marL="0" lvl="0" indent="0" eaLnBrk="1" hangingPunct="1">
              <a:spcBef>
                <a:spcPct val="50000"/>
              </a:spcBef>
              <a:buNone/>
            </a:pPr>
            <a:endParaRPr lang="en-US" altLang="zh-CN" sz="2400" b="1"/>
          </a:p>
        </p:txBody>
      </p:sp>
      <p:sp>
        <p:nvSpPr>
          <p:cNvPr id="155656" name="Text Box 8"/>
          <p:cNvSpPr txBox="1"/>
          <p:nvPr/>
        </p:nvSpPr>
        <p:spPr>
          <a:xfrm>
            <a:off x="1219200" y="4940935"/>
            <a:ext cx="44196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rgbClr val="008000"/>
                </a:solidFill>
                <a:sym typeface="Wingdings" panose="05000000000000000000" pitchFamily="2" charset="2"/>
              </a:rPr>
              <a:t>Solution</a:t>
            </a:r>
            <a:r>
              <a:rPr lang="en-US" altLang="zh-CN" sz="2400" b="1">
                <a:solidFill>
                  <a:srgbClr val="008000"/>
                </a:solidFill>
              </a:rPr>
              <a:t>:</a:t>
            </a:r>
            <a:r>
              <a:rPr lang="en-US" altLang="zh-CN" sz="2400" b="1"/>
              <a:t>  preorder traversal.</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5650"/>
                                        </p:tgtEl>
                                        <p:attrNameLst>
                                          <p:attrName>style.visibility</p:attrName>
                                        </p:attrNameLst>
                                      </p:cBhvr>
                                      <p:to>
                                        <p:strVal val="visible"/>
                                      </p:to>
                                    </p:set>
                                    <p:animEffect transition="in" filter="wipe(left)">
                                      <p:cBhvr>
                                        <p:cTn id="7" dur="500"/>
                                        <p:tgtEl>
                                          <p:spTgt spid="155650"/>
                                        </p:tgtEl>
                                      </p:cBhvr>
                                    </p:animEffect>
                                  </p:childTnLst>
                                  <p:subTnLst>
                                    <p:audio>
                                      <p:cMediaNode>
                                        <p:cTn display="0" masterRel="sameClick">
                                          <p:stCondLst>
                                            <p:cond evt="begin" delay="0">
                                              <p:tn val="5"/>
                                            </p:cond>
                                          </p:stCondLst>
                                          <p:endCondLst>
                                            <p:cond evt="onStopAudio" delay="0">
                                              <p:tgtEl>
                                                <p:sldTgt/>
                                              </p:tgtEl>
                                            </p:cond>
                                          </p:endCondLst>
                                        </p:cTn>
                                        <p:tgtEl>
                                          <p:sndTgt r:embed="rId1"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5651"/>
                                        </p:tgtEl>
                                        <p:attrNameLst>
                                          <p:attrName>style.visibility</p:attrName>
                                        </p:attrNameLst>
                                      </p:cBhvr>
                                      <p:to>
                                        <p:strVal val="visible"/>
                                      </p:to>
                                    </p:set>
                                    <p:animEffect transition="in" filter="wipe(left)">
                                      <p:cBhvr>
                                        <p:cTn id="12" dur="500"/>
                                        <p:tgtEl>
                                          <p:spTgt spid="15565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5652"/>
                                        </p:tgtEl>
                                        <p:attrNameLst>
                                          <p:attrName>style.visibility</p:attrName>
                                        </p:attrNameLst>
                                      </p:cBhvr>
                                      <p:to>
                                        <p:strVal val="visible"/>
                                      </p:to>
                                    </p:set>
                                    <p:animEffect transition="in" filter="wipe(left)">
                                      <p:cBhvr>
                                        <p:cTn id="17" dur="500"/>
                                        <p:tgtEl>
                                          <p:spTgt spid="1556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5653"/>
                                        </p:tgtEl>
                                        <p:attrNameLst>
                                          <p:attrName>style.visibility</p:attrName>
                                        </p:attrNameLst>
                                      </p:cBhvr>
                                      <p:to>
                                        <p:strVal val="visible"/>
                                      </p:to>
                                    </p:set>
                                    <p:animEffect transition="in" filter="wipe(left)">
                                      <p:cBhvr>
                                        <p:cTn id="22" dur="500"/>
                                        <p:tgtEl>
                                          <p:spTgt spid="1556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5654"/>
                                        </p:tgtEl>
                                        <p:attrNameLst>
                                          <p:attrName>style.visibility</p:attrName>
                                        </p:attrNameLst>
                                      </p:cBhvr>
                                      <p:to>
                                        <p:strVal val="visible"/>
                                      </p:to>
                                    </p:set>
                                    <p:animEffect transition="in" filter="wipe(left)">
                                      <p:cBhvr>
                                        <p:cTn id="27" dur="500"/>
                                        <p:tgtEl>
                                          <p:spTgt spid="1556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5655"/>
                                        </p:tgtEl>
                                        <p:attrNameLst>
                                          <p:attrName>style.visibility</p:attrName>
                                        </p:attrNameLst>
                                      </p:cBhvr>
                                      <p:to>
                                        <p:strVal val="visible"/>
                                      </p:to>
                                    </p:set>
                                    <p:animEffect transition="in" filter="wipe(left)">
                                      <p:cBhvr>
                                        <p:cTn id="32" dur="500"/>
                                        <p:tgtEl>
                                          <p:spTgt spid="15565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5656"/>
                                        </p:tgtEl>
                                        <p:attrNameLst>
                                          <p:attrName>style.visibility</p:attrName>
                                        </p:attrNameLst>
                                      </p:cBhvr>
                                      <p:to>
                                        <p:strVal val="visible"/>
                                      </p:to>
                                    </p:set>
                                    <p:animEffect transition="in" filter="wipe(left)">
                                      <p:cBhvr>
                                        <p:cTn id="37" dur="500"/>
                                        <p:tgtEl>
                                          <p:spTgt spid="1556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650" grpId="0"/>
      <p:bldP spid="155651" grpId="0"/>
      <p:bldP spid="155652" grpId="0"/>
      <p:bldP spid="155653" grpId="0"/>
      <p:bldP spid="155654" grpId="0"/>
      <p:bldP spid="155655" grpId="0"/>
      <p:bldP spid="15565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5" name="Text Box 2"/>
          <p:cNvSpPr txBox="1"/>
          <p:nvPr/>
        </p:nvSpPr>
        <p:spPr>
          <a:xfrm>
            <a:off x="6400800" y="0"/>
            <a:ext cx="2736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§3  Binary Search Trees</a:t>
            </a:r>
            <a:endParaRPr lang="en-US" altLang="zh-CN" sz="1800" b="1">
              <a:sym typeface="Webdings" panose="05030102010509060703" pitchFamily="18" charset="2"/>
            </a:endParaRPr>
          </a:p>
        </p:txBody>
      </p:sp>
      <p:sp>
        <p:nvSpPr>
          <p:cNvPr id="94211" name="Text Box 3"/>
          <p:cNvSpPr txBox="1"/>
          <p:nvPr/>
        </p:nvSpPr>
        <p:spPr>
          <a:xfrm>
            <a:off x="533400" y="228600"/>
            <a:ext cx="51054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4.  Average-Case Analysis</a:t>
            </a:r>
            <a:endParaRPr lang="en-US" altLang="zh-CN" sz="2400" b="1"/>
          </a:p>
        </p:txBody>
      </p:sp>
      <p:sp>
        <p:nvSpPr>
          <p:cNvPr id="94212" name="Text Box 4"/>
          <p:cNvSpPr txBox="1"/>
          <p:nvPr/>
        </p:nvSpPr>
        <p:spPr>
          <a:xfrm>
            <a:off x="609600" y="762000"/>
            <a:ext cx="7924800" cy="82232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612900" lvl="0" indent="-1612900" eaLnBrk="1" hangingPunct="1">
              <a:spcBef>
                <a:spcPct val="50000"/>
              </a:spcBef>
              <a:buNone/>
            </a:pPr>
            <a:r>
              <a:rPr lang="en-US" altLang="zh-CN" sz="2400" b="1">
                <a:solidFill>
                  <a:schemeClr val="hlink"/>
                </a:solidFill>
                <a:latin typeface="Arial" panose="020B0604020202020204" pitchFamily="34" charset="0"/>
              </a:rPr>
              <a:t>Question</a:t>
            </a:r>
            <a:r>
              <a:rPr lang="en-US" altLang="zh-CN" sz="2400" b="1">
                <a:solidFill>
                  <a:schemeClr val="hlink"/>
                </a:solidFill>
              </a:rPr>
              <a:t>:</a:t>
            </a:r>
            <a:r>
              <a:rPr lang="en-US" altLang="zh-CN" sz="2400" b="1"/>
              <a:t>  Place </a:t>
            </a:r>
            <a:r>
              <a:rPr lang="en-US" altLang="zh-CN" sz="2400" b="1" i="1"/>
              <a:t>n</a:t>
            </a:r>
            <a:r>
              <a:rPr lang="en-US" altLang="zh-CN" sz="2400" b="1"/>
              <a:t> elements in a binary search tree.  How high can this tree be?</a:t>
            </a:r>
            <a:endParaRPr lang="en-US" altLang="zh-CN" sz="2400" b="1"/>
          </a:p>
        </p:txBody>
      </p:sp>
      <p:sp>
        <p:nvSpPr>
          <p:cNvPr id="94213" name="Text Box 5"/>
          <p:cNvSpPr txBox="1"/>
          <p:nvPr/>
        </p:nvSpPr>
        <p:spPr>
          <a:xfrm>
            <a:off x="609600" y="1676400"/>
            <a:ext cx="7924800" cy="4603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612900" lvl="0" indent="-1612900" eaLnBrk="1" hangingPunct="1">
              <a:spcBef>
                <a:spcPct val="50000"/>
              </a:spcBef>
              <a:buNone/>
            </a:pPr>
            <a:r>
              <a:rPr lang="en-US" altLang="zh-CN" sz="2400" b="1">
                <a:solidFill>
                  <a:srgbClr val="FF0000"/>
                </a:solidFill>
                <a:latin typeface="Arial" panose="020B0604020202020204" pitchFamily="34" charset="0"/>
              </a:rPr>
              <a:t>Answer</a:t>
            </a:r>
            <a:r>
              <a:rPr lang="en-US" altLang="zh-CN" sz="2400" b="1">
                <a:solidFill>
                  <a:srgbClr val="FF0000"/>
                </a:solidFill>
              </a:rPr>
              <a:t>:</a:t>
            </a:r>
            <a:r>
              <a:rPr lang="en-US" altLang="zh-CN" sz="2400" b="1"/>
              <a:t>  The height </a:t>
            </a:r>
            <a:r>
              <a:rPr lang="en-US" altLang="zh-CN" sz="2400" b="1">
                <a:solidFill>
                  <a:srgbClr val="FF0000"/>
                </a:solidFill>
                <a:latin typeface="Arial" panose="020B0604020202020204" pitchFamily="34" charset="0"/>
              </a:rPr>
              <a:t>depends on</a:t>
            </a:r>
            <a:r>
              <a:rPr lang="en-US" altLang="zh-CN" sz="2400" b="1"/>
              <a:t> the order of insertion.</a:t>
            </a:r>
            <a:endParaRPr lang="en-US" altLang="zh-CN" sz="2400" b="1"/>
          </a:p>
        </p:txBody>
      </p:sp>
      <p:sp>
        <p:nvSpPr>
          <p:cNvPr id="94214" name="Text Box 6"/>
          <p:cNvSpPr txBox="1"/>
          <p:nvPr/>
        </p:nvSpPr>
        <p:spPr>
          <a:xfrm>
            <a:off x="457200" y="2209800"/>
            <a:ext cx="7924800" cy="11874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292100" lvl="0" indent="-292100" eaLnBrk="1" hangingPunct="1">
              <a:spcBef>
                <a:spcPct val="50000"/>
              </a:spcBef>
              <a:buNone/>
            </a:pPr>
            <a:r>
              <a:rPr lang="en-US" altLang="zh-CN" sz="2400" b="1">
                <a:ea typeface="MS Hei" pitchFamily="49" charset="-122"/>
              </a:rPr>
              <a:t>〖</a:t>
            </a:r>
            <a:r>
              <a:rPr lang="en-US" altLang="zh-CN" sz="2400" b="1"/>
              <a:t>Example</a:t>
            </a:r>
            <a:r>
              <a:rPr lang="en-US" altLang="zh-CN" sz="2400" b="1">
                <a:ea typeface="MS Hei" pitchFamily="49" charset="-122"/>
              </a:rPr>
              <a:t>〗</a:t>
            </a:r>
            <a:r>
              <a:rPr lang="en-US" altLang="zh-CN" sz="2400" b="1"/>
              <a:t>  Given elements  1, 2, 3, 4, 5, 6, 7.  Insert them into a binary search tree in the orders:</a:t>
            </a:r>
            <a:endParaRPr lang="en-US" altLang="zh-CN" sz="2400" b="1"/>
          </a:p>
          <a:p>
            <a:pPr marL="292100" lvl="0" indent="-292100" algn="ctr" eaLnBrk="1" hangingPunct="1">
              <a:spcBef>
                <a:spcPct val="0"/>
              </a:spcBef>
              <a:buNone/>
            </a:pPr>
            <a:r>
              <a:rPr lang="en-US" altLang="zh-CN" sz="2400" b="1"/>
              <a:t>4, 2, 1, 3, 6, 5, 7           and             1, 2, 3, 4, 5, 6, 7</a:t>
            </a:r>
            <a:endParaRPr lang="en-US" altLang="zh-CN" sz="2400" b="1"/>
          </a:p>
        </p:txBody>
      </p:sp>
      <p:grpSp>
        <p:nvGrpSpPr>
          <p:cNvPr id="94215" name="Group 7"/>
          <p:cNvGrpSpPr/>
          <p:nvPr/>
        </p:nvGrpSpPr>
        <p:grpSpPr>
          <a:xfrm>
            <a:off x="914400" y="3429000"/>
            <a:ext cx="2209800" cy="1600200"/>
            <a:chOff x="1584" y="2352"/>
            <a:chExt cx="1392" cy="1008"/>
          </a:xfrm>
        </p:grpSpPr>
        <p:sp>
          <p:nvSpPr>
            <p:cNvPr id="88089" name="Oval 8"/>
            <p:cNvSpPr/>
            <p:nvPr/>
          </p:nvSpPr>
          <p:spPr>
            <a:xfrm>
              <a:off x="2160" y="235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4</a:t>
              </a:r>
              <a:endParaRPr lang="en-US" altLang="zh-CN" sz="2400" b="1"/>
            </a:p>
          </p:txBody>
        </p:sp>
        <p:sp>
          <p:nvSpPr>
            <p:cNvPr id="88090" name="Oval 9"/>
            <p:cNvSpPr/>
            <p:nvPr/>
          </p:nvSpPr>
          <p:spPr>
            <a:xfrm>
              <a:off x="2352" y="3120"/>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a:t>
              </a:r>
              <a:endParaRPr lang="en-US" altLang="zh-CN" sz="2400" b="1"/>
            </a:p>
          </p:txBody>
        </p:sp>
        <p:sp>
          <p:nvSpPr>
            <p:cNvPr id="88091" name="Oval 10"/>
            <p:cNvSpPr/>
            <p:nvPr/>
          </p:nvSpPr>
          <p:spPr>
            <a:xfrm>
              <a:off x="2544" y="2736"/>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6</a:t>
              </a:r>
              <a:endParaRPr lang="en-US" altLang="zh-CN" sz="2400" b="1"/>
            </a:p>
          </p:txBody>
        </p:sp>
        <p:sp>
          <p:nvSpPr>
            <p:cNvPr id="88092" name="Line 11"/>
            <p:cNvSpPr/>
            <p:nvPr/>
          </p:nvSpPr>
          <p:spPr>
            <a:xfrm flipH="1">
              <a:off x="2496" y="2952"/>
              <a:ext cx="96" cy="168"/>
            </a:xfrm>
            <a:prstGeom prst="line">
              <a:avLst/>
            </a:prstGeom>
            <a:ln w="25400" cap="flat" cmpd="sng">
              <a:solidFill>
                <a:schemeClr val="tx1"/>
              </a:solidFill>
              <a:prstDash val="solid"/>
              <a:headEnd type="none" w="med" len="med"/>
              <a:tailEnd type="none" w="med" len="med"/>
            </a:ln>
          </p:spPr>
        </p:sp>
        <p:sp>
          <p:nvSpPr>
            <p:cNvPr id="88093" name="Oval 12"/>
            <p:cNvSpPr/>
            <p:nvPr/>
          </p:nvSpPr>
          <p:spPr>
            <a:xfrm flipH="1">
              <a:off x="2736" y="3120"/>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7</a:t>
              </a:r>
              <a:endParaRPr lang="en-US" altLang="zh-CN" sz="2400" b="1"/>
            </a:p>
          </p:txBody>
        </p:sp>
        <p:sp>
          <p:nvSpPr>
            <p:cNvPr id="88094" name="Line 13"/>
            <p:cNvSpPr/>
            <p:nvPr/>
          </p:nvSpPr>
          <p:spPr>
            <a:xfrm>
              <a:off x="2736" y="2952"/>
              <a:ext cx="96" cy="168"/>
            </a:xfrm>
            <a:prstGeom prst="line">
              <a:avLst/>
            </a:prstGeom>
            <a:ln w="25400" cap="flat" cmpd="sng">
              <a:solidFill>
                <a:schemeClr val="tx1"/>
              </a:solidFill>
              <a:prstDash val="solid"/>
              <a:headEnd type="none" w="med" len="med"/>
              <a:tailEnd type="none" w="med" len="med"/>
            </a:ln>
          </p:spPr>
        </p:sp>
        <p:grpSp>
          <p:nvGrpSpPr>
            <p:cNvPr id="88095" name="Group 14"/>
            <p:cNvGrpSpPr/>
            <p:nvPr/>
          </p:nvGrpSpPr>
          <p:grpSpPr>
            <a:xfrm>
              <a:off x="1584" y="2736"/>
              <a:ext cx="624" cy="624"/>
              <a:chOff x="1392" y="2928"/>
              <a:chExt cx="624" cy="624"/>
            </a:xfrm>
          </p:grpSpPr>
          <p:sp>
            <p:nvSpPr>
              <p:cNvPr id="88098" name="Oval 15"/>
              <p:cNvSpPr/>
              <p:nvPr/>
            </p:nvSpPr>
            <p:spPr>
              <a:xfrm>
                <a:off x="1584" y="292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a:t>
                </a:r>
                <a:endParaRPr lang="en-US" altLang="zh-CN" sz="2400" b="1"/>
              </a:p>
            </p:txBody>
          </p:sp>
          <p:sp>
            <p:nvSpPr>
              <p:cNvPr id="88099" name="Oval 16"/>
              <p:cNvSpPr/>
              <p:nvPr/>
            </p:nvSpPr>
            <p:spPr>
              <a:xfrm>
                <a:off x="1392" y="331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1</a:t>
                </a:r>
                <a:endParaRPr lang="en-US" altLang="zh-CN" sz="2400" b="1"/>
              </a:p>
            </p:txBody>
          </p:sp>
          <p:sp>
            <p:nvSpPr>
              <p:cNvPr id="88100" name="Line 17"/>
              <p:cNvSpPr/>
              <p:nvPr/>
            </p:nvSpPr>
            <p:spPr>
              <a:xfrm flipH="1">
                <a:off x="1536" y="3144"/>
                <a:ext cx="96" cy="168"/>
              </a:xfrm>
              <a:prstGeom prst="line">
                <a:avLst/>
              </a:prstGeom>
              <a:ln w="25400" cap="flat" cmpd="sng">
                <a:solidFill>
                  <a:schemeClr val="tx1"/>
                </a:solidFill>
                <a:prstDash val="solid"/>
                <a:headEnd type="none" w="med" len="med"/>
                <a:tailEnd type="none" w="med" len="med"/>
              </a:ln>
            </p:spPr>
          </p:sp>
          <p:sp>
            <p:nvSpPr>
              <p:cNvPr id="88101" name="Oval 18"/>
              <p:cNvSpPr/>
              <p:nvPr/>
            </p:nvSpPr>
            <p:spPr>
              <a:xfrm flipH="1">
                <a:off x="1776" y="331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a:t>
                </a:r>
                <a:endParaRPr lang="en-US" altLang="zh-CN" sz="2400" b="1"/>
              </a:p>
            </p:txBody>
          </p:sp>
          <p:sp>
            <p:nvSpPr>
              <p:cNvPr id="88102" name="Line 19"/>
              <p:cNvSpPr/>
              <p:nvPr/>
            </p:nvSpPr>
            <p:spPr>
              <a:xfrm>
                <a:off x="1776" y="3144"/>
                <a:ext cx="96" cy="168"/>
              </a:xfrm>
              <a:prstGeom prst="line">
                <a:avLst/>
              </a:prstGeom>
              <a:ln w="25400" cap="flat" cmpd="sng">
                <a:solidFill>
                  <a:schemeClr val="tx1"/>
                </a:solidFill>
                <a:prstDash val="solid"/>
                <a:headEnd type="none" w="med" len="med"/>
                <a:tailEnd type="none" w="med" len="med"/>
              </a:ln>
            </p:spPr>
          </p:sp>
        </p:grpSp>
        <p:sp>
          <p:nvSpPr>
            <p:cNvPr id="88096" name="Line 20"/>
            <p:cNvSpPr/>
            <p:nvPr/>
          </p:nvSpPr>
          <p:spPr>
            <a:xfrm flipH="1">
              <a:off x="1968" y="2544"/>
              <a:ext cx="218" cy="240"/>
            </a:xfrm>
            <a:prstGeom prst="line">
              <a:avLst/>
            </a:prstGeom>
            <a:ln w="25400" cap="flat" cmpd="sng">
              <a:solidFill>
                <a:schemeClr val="tx1"/>
              </a:solidFill>
              <a:prstDash val="solid"/>
              <a:headEnd type="none" w="med" len="med"/>
              <a:tailEnd type="none" w="med" len="med"/>
            </a:ln>
          </p:spPr>
        </p:sp>
        <p:sp>
          <p:nvSpPr>
            <p:cNvPr id="88097" name="Line 21"/>
            <p:cNvSpPr/>
            <p:nvPr/>
          </p:nvSpPr>
          <p:spPr>
            <a:xfrm>
              <a:off x="2375" y="2544"/>
              <a:ext cx="218" cy="218"/>
            </a:xfrm>
            <a:prstGeom prst="line">
              <a:avLst/>
            </a:prstGeom>
            <a:ln w="25400" cap="flat" cmpd="sng">
              <a:solidFill>
                <a:schemeClr val="tx1"/>
              </a:solidFill>
              <a:prstDash val="solid"/>
              <a:headEnd type="none" w="med" len="med"/>
              <a:tailEnd type="none" w="med" len="med"/>
            </a:ln>
          </p:spPr>
        </p:sp>
      </p:grpSp>
      <p:sp>
        <p:nvSpPr>
          <p:cNvPr id="94230" name="Text Box 22"/>
          <p:cNvSpPr txBox="1"/>
          <p:nvPr/>
        </p:nvSpPr>
        <p:spPr>
          <a:xfrm>
            <a:off x="1219200" y="5181600"/>
            <a:ext cx="16764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i="1">
                <a:solidFill>
                  <a:schemeClr val="hlink"/>
                </a:solidFill>
              </a:rPr>
              <a:t>h</a:t>
            </a:r>
            <a:r>
              <a:rPr lang="en-US" altLang="zh-CN" sz="2400" b="1">
                <a:solidFill>
                  <a:schemeClr val="hlink"/>
                </a:solidFill>
              </a:rPr>
              <a:t> = 2</a:t>
            </a:r>
            <a:endParaRPr lang="en-US" altLang="zh-CN" sz="2400" b="1" i="1"/>
          </a:p>
        </p:txBody>
      </p:sp>
      <p:grpSp>
        <p:nvGrpSpPr>
          <p:cNvPr id="94231" name="Group 23"/>
          <p:cNvGrpSpPr/>
          <p:nvPr/>
        </p:nvGrpSpPr>
        <p:grpSpPr>
          <a:xfrm rot="1200000">
            <a:off x="5334000" y="3429000"/>
            <a:ext cx="2633663" cy="2482850"/>
            <a:chOff x="3504" y="2208"/>
            <a:chExt cx="1659" cy="1564"/>
          </a:xfrm>
        </p:grpSpPr>
        <p:grpSp>
          <p:nvGrpSpPr>
            <p:cNvPr id="88074" name="Group 24"/>
            <p:cNvGrpSpPr/>
            <p:nvPr/>
          </p:nvGrpSpPr>
          <p:grpSpPr>
            <a:xfrm rot="-1800000">
              <a:off x="3504" y="2208"/>
              <a:ext cx="818" cy="1440"/>
              <a:chOff x="3216" y="2304"/>
              <a:chExt cx="1008" cy="1776"/>
            </a:xfrm>
          </p:grpSpPr>
          <p:sp>
            <p:nvSpPr>
              <p:cNvPr id="88080" name="Oval 25"/>
              <p:cNvSpPr/>
              <p:nvPr/>
            </p:nvSpPr>
            <p:spPr>
              <a:xfrm>
                <a:off x="3408" y="2688"/>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a:t>
                </a:r>
                <a:endParaRPr lang="en-US" altLang="zh-CN" sz="2400" b="1"/>
              </a:p>
            </p:txBody>
          </p:sp>
          <p:sp>
            <p:nvSpPr>
              <p:cNvPr id="88081" name="Oval 26"/>
              <p:cNvSpPr/>
              <p:nvPr/>
            </p:nvSpPr>
            <p:spPr>
              <a:xfrm flipH="1">
                <a:off x="3600" y="3072"/>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a:t>
                </a:r>
                <a:endParaRPr lang="en-US" altLang="zh-CN" sz="2400" b="1"/>
              </a:p>
            </p:txBody>
          </p:sp>
          <p:sp>
            <p:nvSpPr>
              <p:cNvPr id="88082" name="Line 27"/>
              <p:cNvSpPr/>
              <p:nvPr/>
            </p:nvSpPr>
            <p:spPr>
              <a:xfrm>
                <a:off x="3600" y="2904"/>
                <a:ext cx="96" cy="168"/>
              </a:xfrm>
              <a:prstGeom prst="line">
                <a:avLst/>
              </a:prstGeom>
              <a:ln w="25400" cap="flat" cmpd="sng">
                <a:solidFill>
                  <a:schemeClr val="tx1"/>
                </a:solidFill>
                <a:prstDash val="solid"/>
                <a:headEnd type="none" w="med" len="med"/>
                <a:tailEnd type="none" w="med" len="med"/>
              </a:ln>
            </p:spPr>
          </p:sp>
          <p:sp>
            <p:nvSpPr>
              <p:cNvPr id="88083" name="Oval 28"/>
              <p:cNvSpPr/>
              <p:nvPr/>
            </p:nvSpPr>
            <p:spPr>
              <a:xfrm>
                <a:off x="3216" y="2304"/>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1</a:t>
                </a:r>
                <a:endParaRPr lang="en-US" altLang="zh-CN" sz="2400" b="1"/>
              </a:p>
            </p:txBody>
          </p:sp>
          <p:sp>
            <p:nvSpPr>
              <p:cNvPr id="88084" name="Line 29"/>
              <p:cNvSpPr/>
              <p:nvPr/>
            </p:nvSpPr>
            <p:spPr>
              <a:xfrm>
                <a:off x="3408" y="2520"/>
                <a:ext cx="96" cy="168"/>
              </a:xfrm>
              <a:prstGeom prst="line">
                <a:avLst/>
              </a:prstGeom>
              <a:ln w="25400" cap="flat" cmpd="sng">
                <a:solidFill>
                  <a:schemeClr val="tx1"/>
                </a:solidFill>
                <a:prstDash val="solid"/>
                <a:headEnd type="none" w="med" len="med"/>
                <a:tailEnd type="none" w="med" len="med"/>
              </a:ln>
            </p:spPr>
          </p:sp>
          <p:sp>
            <p:nvSpPr>
              <p:cNvPr id="88085" name="Oval 30"/>
              <p:cNvSpPr/>
              <p:nvPr/>
            </p:nvSpPr>
            <p:spPr>
              <a:xfrm>
                <a:off x="3792" y="3456"/>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4</a:t>
                </a:r>
                <a:endParaRPr lang="en-US" altLang="zh-CN" sz="2400" b="1"/>
              </a:p>
            </p:txBody>
          </p:sp>
          <p:sp>
            <p:nvSpPr>
              <p:cNvPr id="88086" name="Oval 31"/>
              <p:cNvSpPr/>
              <p:nvPr/>
            </p:nvSpPr>
            <p:spPr>
              <a:xfrm flipH="1">
                <a:off x="3984" y="3840"/>
                <a:ext cx="240" cy="24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a:t>
                </a:r>
                <a:endParaRPr lang="en-US" altLang="zh-CN" sz="2400" b="1"/>
              </a:p>
            </p:txBody>
          </p:sp>
          <p:sp>
            <p:nvSpPr>
              <p:cNvPr id="88087" name="Line 32"/>
              <p:cNvSpPr/>
              <p:nvPr/>
            </p:nvSpPr>
            <p:spPr>
              <a:xfrm>
                <a:off x="3984" y="3672"/>
                <a:ext cx="96" cy="168"/>
              </a:xfrm>
              <a:prstGeom prst="line">
                <a:avLst/>
              </a:prstGeom>
              <a:ln w="25400" cap="flat" cmpd="sng">
                <a:solidFill>
                  <a:schemeClr val="tx1"/>
                </a:solidFill>
                <a:prstDash val="solid"/>
                <a:headEnd type="none" w="med" len="med"/>
                <a:tailEnd type="none" w="med" len="med"/>
              </a:ln>
            </p:spPr>
          </p:sp>
          <p:sp>
            <p:nvSpPr>
              <p:cNvPr id="88088" name="Line 33"/>
              <p:cNvSpPr/>
              <p:nvPr/>
            </p:nvSpPr>
            <p:spPr>
              <a:xfrm>
                <a:off x="3792" y="3288"/>
                <a:ext cx="96" cy="168"/>
              </a:xfrm>
              <a:prstGeom prst="line">
                <a:avLst/>
              </a:prstGeom>
              <a:ln w="25400" cap="flat" cmpd="sng">
                <a:solidFill>
                  <a:schemeClr val="tx1"/>
                </a:solidFill>
                <a:prstDash val="solid"/>
                <a:headEnd type="none" w="med" len="med"/>
                <a:tailEnd type="none" w="med" len="med"/>
              </a:ln>
            </p:spPr>
          </p:sp>
        </p:grpSp>
        <p:grpSp>
          <p:nvGrpSpPr>
            <p:cNvPr id="88075" name="Group 34"/>
            <p:cNvGrpSpPr/>
            <p:nvPr/>
          </p:nvGrpSpPr>
          <p:grpSpPr>
            <a:xfrm>
              <a:off x="4603" y="3301"/>
              <a:ext cx="560" cy="471"/>
              <a:chOff x="4435" y="3180"/>
              <a:chExt cx="560" cy="471"/>
            </a:xfrm>
          </p:grpSpPr>
          <p:sp>
            <p:nvSpPr>
              <p:cNvPr id="88076" name="Oval 35"/>
              <p:cNvSpPr/>
              <p:nvPr/>
            </p:nvSpPr>
            <p:spPr>
              <a:xfrm rot="-1800000">
                <a:off x="4510" y="3265"/>
                <a:ext cx="195" cy="195"/>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6</a:t>
                </a:r>
                <a:endParaRPr lang="en-US" altLang="zh-CN" sz="2400" b="1"/>
              </a:p>
            </p:txBody>
          </p:sp>
          <p:sp>
            <p:nvSpPr>
              <p:cNvPr id="88077" name="Oval 36"/>
              <p:cNvSpPr/>
              <p:nvPr/>
            </p:nvSpPr>
            <p:spPr>
              <a:xfrm rot="-1800000" flipH="1">
                <a:off x="4800" y="3456"/>
                <a:ext cx="195" cy="195"/>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7</a:t>
                </a:r>
                <a:endParaRPr lang="en-US" altLang="zh-CN" sz="2400" b="1"/>
              </a:p>
            </p:txBody>
          </p:sp>
          <p:sp>
            <p:nvSpPr>
              <p:cNvPr id="88078" name="Line 37"/>
              <p:cNvSpPr/>
              <p:nvPr/>
            </p:nvSpPr>
            <p:spPr>
              <a:xfrm rot="-1800000">
                <a:off x="4725" y="3372"/>
                <a:ext cx="78" cy="136"/>
              </a:xfrm>
              <a:prstGeom prst="line">
                <a:avLst/>
              </a:prstGeom>
              <a:ln w="25400" cap="flat" cmpd="sng">
                <a:solidFill>
                  <a:schemeClr val="tx1"/>
                </a:solidFill>
                <a:prstDash val="solid"/>
                <a:headEnd type="none" w="med" len="med"/>
                <a:tailEnd type="none" w="med" len="med"/>
              </a:ln>
            </p:spPr>
          </p:sp>
          <p:sp>
            <p:nvSpPr>
              <p:cNvPr id="88079" name="Line 38"/>
              <p:cNvSpPr/>
              <p:nvPr/>
            </p:nvSpPr>
            <p:spPr>
              <a:xfrm rot="-1800000">
                <a:off x="4435" y="3180"/>
                <a:ext cx="78" cy="136"/>
              </a:xfrm>
              <a:prstGeom prst="line">
                <a:avLst/>
              </a:prstGeom>
              <a:ln w="25400" cap="flat" cmpd="sng">
                <a:solidFill>
                  <a:schemeClr val="tx1"/>
                </a:solidFill>
                <a:prstDash val="solid"/>
                <a:headEnd type="none" w="med" len="med"/>
                <a:tailEnd type="none" w="med" len="med"/>
              </a:ln>
            </p:spPr>
          </p:sp>
        </p:grpSp>
      </p:grpSp>
      <p:sp>
        <p:nvSpPr>
          <p:cNvPr id="94247" name="Text Box 39"/>
          <p:cNvSpPr txBox="1"/>
          <p:nvPr/>
        </p:nvSpPr>
        <p:spPr>
          <a:xfrm>
            <a:off x="6477000" y="4038600"/>
            <a:ext cx="15240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i="1">
                <a:solidFill>
                  <a:schemeClr val="hlink"/>
                </a:solidFill>
              </a:rPr>
              <a:t>h</a:t>
            </a:r>
            <a:r>
              <a:rPr lang="en-US" altLang="zh-CN" sz="2400" b="1">
                <a:solidFill>
                  <a:schemeClr val="hlink"/>
                </a:solidFill>
              </a:rPr>
              <a:t> = 6</a:t>
            </a:r>
            <a:endParaRPr lang="en-US" altLang="zh-CN" sz="2400" b="1" i="1"/>
          </a:p>
        </p:txBody>
      </p:sp>
      <p:sp>
        <p:nvSpPr>
          <p:cNvPr id="2" name="Text Box 22"/>
          <p:cNvSpPr txBox="1"/>
          <p:nvPr/>
        </p:nvSpPr>
        <p:spPr>
          <a:xfrm>
            <a:off x="533400" y="5704205"/>
            <a:ext cx="5608320" cy="829945"/>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l" eaLnBrk="1" hangingPunct="1">
              <a:spcBef>
                <a:spcPct val="50000"/>
              </a:spcBef>
              <a:buNone/>
            </a:pPr>
            <a:r>
              <a:rPr lang="zh-CN" altLang="en-US" sz="2400" b="1" i="1"/>
              <a:t>可以见得，一个中序遍历结果可以对应多种二叉查找树</a:t>
            </a:r>
            <a:r>
              <a:rPr lang="zh-CN" altLang="en-US" sz="2400" b="1" i="1"/>
              <a:t>的形态</a:t>
            </a:r>
            <a:endParaRPr lang="zh-CN" altLang="en-US" sz="2400" b="1" i="1"/>
          </a:p>
        </p:txBody>
      </p:sp>
      <p:sp>
        <p:nvSpPr>
          <p:cNvPr id="3" name="Text Box 22"/>
          <p:cNvSpPr txBox="1"/>
          <p:nvPr/>
        </p:nvSpPr>
        <p:spPr>
          <a:xfrm>
            <a:off x="2411730" y="3446145"/>
            <a:ext cx="1676400" cy="4603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zh-CN" altLang="en-US" sz="2400" b="1">
                <a:solidFill>
                  <a:schemeClr val="hlink"/>
                </a:solidFill>
              </a:rPr>
              <a:t>最矮情况</a:t>
            </a:r>
            <a:endParaRPr lang="zh-CN" altLang="en-US" sz="2400" b="1">
              <a:solidFill>
                <a:schemeClr val="hlink"/>
              </a:solidFill>
            </a:endParaRPr>
          </a:p>
        </p:txBody>
      </p:sp>
      <p:sp>
        <p:nvSpPr>
          <p:cNvPr id="4" name="Text Box 22"/>
          <p:cNvSpPr txBox="1"/>
          <p:nvPr/>
        </p:nvSpPr>
        <p:spPr>
          <a:xfrm>
            <a:off x="6299835" y="3446145"/>
            <a:ext cx="1676400" cy="4603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zh-CN" altLang="en-US" sz="2400" b="1">
                <a:solidFill>
                  <a:schemeClr val="hlink"/>
                </a:solidFill>
              </a:rPr>
              <a:t>最</a:t>
            </a:r>
            <a:r>
              <a:rPr lang="zh-CN" altLang="en-US" sz="2400" b="1">
                <a:solidFill>
                  <a:schemeClr val="hlink"/>
                </a:solidFill>
              </a:rPr>
              <a:t>高情况</a:t>
            </a:r>
            <a:endParaRPr lang="zh-CN" altLang="en-US" sz="2400" b="1">
              <a:solidFill>
                <a:schemeClr val="hlink"/>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4211"/>
                                        </p:tgtEl>
                                        <p:attrNameLst>
                                          <p:attrName>style.visibility</p:attrName>
                                        </p:attrNameLst>
                                      </p:cBhvr>
                                      <p:to>
                                        <p:strVal val="visible"/>
                                      </p:to>
                                    </p:set>
                                    <p:animEffect transition="in" filter="wipe(left)">
                                      <p:cBhvr>
                                        <p:cTn id="7" dur="500"/>
                                        <p:tgtEl>
                                          <p:spTgt spid="94211"/>
                                        </p:tgtEl>
                                      </p:cBhvr>
                                    </p:animEffect>
                                  </p:childTnLst>
                                  <p:subTnLst>
                                    <p:audio>
                                      <p:cMediaNode>
                                        <p:cTn display="0" masterRel="sameClick">
                                          <p:stCondLst>
                                            <p:cond evt="begin" delay="0">
                                              <p:tn val="5"/>
                                            </p:cond>
                                          </p:stCondLst>
                                          <p:endCondLst>
                                            <p:cond evt="onStopAudio" delay="0">
                                              <p:tgtEl>
                                                <p:sldTgt/>
                                              </p:tgtEl>
                                            </p:cond>
                                          </p:endCondLst>
                                        </p:cTn>
                                        <p:tgtEl>
                                          <p:sndTgt r:embed="rId1"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4212"/>
                                        </p:tgtEl>
                                        <p:attrNameLst>
                                          <p:attrName>style.visibility</p:attrName>
                                        </p:attrNameLst>
                                      </p:cBhvr>
                                      <p:to>
                                        <p:strVal val="visible"/>
                                      </p:to>
                                    </p:set>
                                    <p:animEffect transition="in" filter="wipe(left)">
                                      <p:cBhvr>
                                        <p:cTn id="12" dur="500"/>
                                        <p:tgtEl>
                                          <p:spTgt spid="94212"/>
                                        </p:tgtEl>
                                      </p:cBhvr>
                                    </p:animEffect>
                                  </p:childTnLst>
                                  <p:subTnLst>
                                    <p:audio>
                                      <p:cMediaNode>
                                        <p:cTn display="0" masterRel="sameClick">
                                          <p:stCondLst>
                                            <p:cond evt="begin" delay="0">
                                              <p:tn val="10"/>
                                            </p:cond>
                                          </p:stCondLst>
                                          <p:endCondLst>
                                            <p:cond evt="onStopAudio" delay="0">
                                              <p:tgtEl>
                                                <p:sldTgt/>
                                              </p:tgtEl>
                                            </p:cond>
                                          </p:endCondLst>
                                        </p:cTn>
                                        <p:tgtEl>
                                          <p:sndTgt r:embed="rId2" name="PROJCTOR.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4213"/>
                                        </p:tgtEl>
                                        <p:attrNameLst>
                                          <p:attrName>style.visibility</p:attrName>
                                        </p:attrNameLst>
                                      </p:cBhvr>
                                      <p:to>
                                        <p:strVal val="visible"/>
                                      </p:to>
                                    </p:set>
                                    <p:animEffect transition="in" filter="wipe(left)">
                                      <p:cBhvr>
                                        <p:cTn id="17" dur="500"/>
                                        <p:tgtEl>
                                          <p:spTgt spid="94213"/>
                                        </p:tgtEl>
                                      </p:cBhvr>
                                    </p:animEffect>
                                  </p:childTnLst>
                                  <p:subTnLst>
                                    <p:audio>
                                      <p:cMediaNode>
                                        <p:cTn display="0" masterRel="sameClick">
                                          <p:stCondLst>
                                            <p:cond evt="begin" delay="0">
                                              <p:tn val="15"/>
                                            </p:cond>
                                          </p:stCondLst>
                                          <p:endCondLst>
                                            <p:cond evt="onStopAudio" delay="0">
                                              <p:tgtEl>
                                                <p:sldTgt/>
                                              </p:tgtEl>
                                            </p:cond>
                                          </p:endCondLst>
                                        </p:cTn>
                                        <p:tgtEl>
                                          <p:sndTgt r:embed="rId2" name="PROJCTOR.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4214"/>
                                        </p:tgtEl>
                                        <p:attrNameLst>
                                          <p:attrName>style.visibility</p:attrName>
                                        </p:attrNameLst>
                                      </p:cBhvr>
                                      <p:to>
                                        <p:strVal val="visible"/>
                                      </p:to>
                                    </p:set>
                                    <p:animEffect transition="in" filter="wipe(left)">
                                      <p:cBhvr>
                                        <p:cTn id="22" dur="500"/>
                                        <p:tgtEl>
                                          <p:spTgt spid="94214"/>
                                        </p:tgtEl>
                                      </p:cBhvr>
                                    </p:animEffect>
                                  </p:childTnLst>
                                  <p:subTnLst>
                                    <p:audio>
                                      <p:cMediaNode>
                                        <p:cTn display="0" masterRel="sameClick">
                                          <p:stCondLst>
                                            <p:cond evt="begin" delay="0">
                                              <p:tn val="20"/>
                                            </p:cond>
                                          </p:stCondLst>
                                          <p:endCondLst>
                                            <p:cond evt="onStopAudio" delay="0">
                                              <p:tgtEl>
                                                <p:sldTgt/>
                                              </p:tgtEl>
                                            </p:cond>
                                          </p:endCondLst>
                                        </p:cTn>
                                        <p:tgtEl>
                                          <p:sndTgt r:embed="rId1" name="TYPE.WAV"/>
                                        </p:tgtEl>
                                      </p:cMediaNode>
                                    </p:audio>
                                  </p:sub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94215"/>
                                        </p:tgtEl>
                                        <p:attrNameLst>
                                          <p:attrName>style.visibility</p:attrName>
                                        </p:attrNameLst>
                                      </p:cBhvr>
                                      <p:to>
                                        <p:strVal val="visible"/>
                                      </p:to>
                                    </p:set>
                                    <p:animEffect transition="in" filter="wipe(up)">
                                      <p:cBhvr>
                                        <p:cTn id="27" dur="500"/>
                                        <p:tgtEl>
                                          <p:spTgt spid="94215"/>
                                        </p:tgtEl>
                                      </p:cBhvr>
                                    </p:animEffect>
                                  </p:childTnLst>
                                  <p:subTnLst>
                                    <p:audio>
                                      <p:cMediaNode>
                                        <p:cTn display="0" masterRel="sameClick">
                                          <p:stCondLst>
                                            <p:cond evt="begin" delay="0">
                                              <p:tn val="25"/>
                                            </p:cond>
                                          </p:stCondLst>
                                          <p:endCondLst>
                                            <p:cond evt="onStopAudio" delay="0">
                                              <p:tgtEl>
                                                <p:sldTgt/>
                                              </p:tgtEl>
                                            </p:cond>
                                          </p:endCondLst>
                                        </p:cTn>
                                        <p:tgtEl>
                                          <p:sndTgt r:embed="rId3" name="CAMERA.WAV"/>
                                        </p:tgtEl>
                                      </p:cMediaNode>
                                    </p:audio>
                                  </p:subTnLst>
                                </p:cTn>
                              </p:par>
                            </p:childTnLst>
                          </p:cTn>
                        </p:par>
                        <p:par>
                          <p:cTn id="28" fill="hold">
                            <p:stCondLst>
                              <p:cond delay="500"/>
                            </p:stCondLst>
                            <p:childTnLst>
                              <p:par>
                                <p:cTn id="29" presetID="1" presetClass="entr" presetSubtype="0" fill="hold" grpId="0" nodeType="afterEffect">
                                  <p:stCondLst>
                                    <p:cond delay="0"/>
                                  </p:stCondLst>
                                  <p:childTnLst>
                                    <p:set>
                                      <p:cBhvr>
                                        <p:cTn id="30" dur="1" fill="hold">
                                          <p:stCondLst>
                                            <p:cond delay="499"/>
                                          </p:stCondLst>
                                        </p:cTn>
                                        <p:tgtEl>
                                          <p:spTgt spid="9423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8" presetClass="entr" presetSubtype="6" fill="hold" nodeType="clickEffect">
                                  <p:stCondLst>
                                    <p:cond delay="0"/>
                                  </p:stCondLst>
                                  <p:childTnLst>
                                    <p:set>
                                      <p:cBhvr>
                                        <p:cTn id="34" dur="1" fill="hold">
                                          <p:stCondLst>
                                            <p:cond delay="0"/>
                                          </p:stCondLst>
                                        </p:cTn>
                                        <p:tgtEl>
                                          <p:spTgt spid="94231"/>
                                        </p:tgtEl>
                                        <p:attrNameLst>
                                          <p:attrName>style.visibility</p:attrName>
                                        </p:attrNameLst>
                                      </p:cBhvr>
                                      <p:to>
                                        <p:strVal val="visible"/>
                                      </p:to>
                                    </p:set>
                                    <p:animEffect transition="in" filter="strips(downRight)">
                                      <p:cBhvr>
                                        <p:cTn id="35" dur="500"/>
                                        <p:tgtEl>
                                          <p:spTgt spid="94231"/>
                                        </p:tgtEl>
                                      </p:cBhvr>
                                    </p:animEffect>
                                  </p:childTnLst>
                                  <p:subTnLst>
                                    <p:audio>
                                      <p:cMediaNode>
                                        <p:cTn display="0" masterRel="sameClick">
                                          <p:stCondLst>
                                            <p:cond evt="begin" delay="0">
                                              <p:tn val="33"/>
                                            </p:cond>
                                          </p:stCondLst>
                                          <p:endCondLst>
                                            <p:cond evt="onStopAudio" delay="0">
                                              <p:tgtEl>
                                                <p:sldTgt/>
                                              </p:tgtEl>
                                            </p:cond>
                                          </p:endCondLst>
                                        </p:cTn>
                                        <p:tgtEl>
                                          <p:sndTgt r:embed="rId3" name="CAMERA.WAV"/>
                                        </p:tgtEl>
                                      </p:cMediaNode>
                                    </p:audio>
                                  </p:sub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499"/>
                                          </p:stCondLst>
                                        </p:cTn>
                                        <p:tgtEl>
                                          <p:spTgt spid="94247"/>
                                        </p:tgtEl>
                                        <p:attrNameLst>
                                          <p:attrName>style.visibility</p:attrName>
                                        </p:attrNameLst>
                                      </p:cBhvr>
                                      <p:to>
                                        <p:strVal val="visible"/>
                                      </p:to>
                                    </p:set>
                                  </p:childTnLst>
                                </p:cTn>
                              </p:par>
                            </p:childTnLst>
                          </p:cTn>
                        </p:par>
                        <p:par>
                          <p:cTn id="39" fill="hold">
                            <p:stCondLst>
                              <p:cond delay="1000"/>
                            </p:stCondLst>
                            <p:childTnLst>
                              <p:par>
                                <p:cTn id="40" presetID="1" presetClass="entr" presetSubtype="0" fill="hold" grpId="0" nodeType="afterEffect">
                                  <p:stCondLst>
                                    <p:cond delay="0"/>
                                  </p:stCondLst>
                                  <p:childTnLst>
                                    <p:set>
                                      <p:cBhvr>
                                        <p:cTn id="41" dur="1" fill="hold">
                                          <p:stCondLst>
                                            <p:cond delay="499"/>
                                          </p:stCondLst>
                                        </p:cTn>
                                        <p:tgtEl>
                                          <p:spTgt spid="2"/>
                                        </p:tgtEl>
                                        <p:attrNameLst>
                                          <p:attrName>style.visibility</p:attrName>
                                        </p:attrNameLst>
                                      </p:cBhvr>
                                      <p:to>
                                        <p:strVal val="visible"/>
                                      </p:to>
                                    </p:set>
                                  </p:childTnLst>
                                </p:cTn>
                              </p:par>
                            </p:childTnLst>
                          </p:cTn>
                        </p:par>
                        <p:par>
                          <p:cTn id="42" fill="hold">
                            <p:stCondLst>
                              <p:cond delay="1500"/>
                            </p:stCondLst>
                            <p:childTnLst>
                              <p:par>
                                <p:cTn id="43" presetID="1" presetClass="entr" presetSubtype="0" fill="hold" grpId="0" nodeType="afterEffect">
                                  <p:stCondLst>
                                    <p:cond delay="0"/>
                                  </p:stCondLst>
                                  <p:childTnLst>
                                    <p:set>
                                      <p:cBhvr>
                                        <p:cTn id="44" dur="1" fill="hold">
                                          <p:stCondLst>
                                            <p:cond delay="499"/>
                                          </p:stCondLst>
                                        </p:cTn>
                                        <p:tgtEl>
                                          <p:spTgt spid="3"/>
                                        </p:tgtEl>
                                        <p:attrNameLst>
                                          <p:attrName>style.visibility</p:attrName>
                                        </p:attrNameLst>
                                      </p:cBhvr>
                                      <p:to>
                                        <p:strVal val="visible"/>
                                      </p:to>
                                    </p:set>
                                  </p:childTnLst>
                                </p:cTn>
                              </p:par>
                            </p:childTnLst>
                          </p:cTn>
                        </p:par>
                        <p:par>
                          <p:cTn id="45" fill="hold">
                            <p:stCondLst>
                              <p:cond delay="2000"/>
                            </p:stCondLst>
                            <p:childTnLst>
                              <p:par>
                                <p:cTn id="46" presetID="1" presetClass="entr" presetSubtype="0" fill="hold" grpId="0" nodeType="afterEffect">
                                  <p:stCondLst>
                                    <p:cond delay="0"/>
                                  </p:stCondLst>
                                  <p:childTnLst>
                                    <p:set>
                                      <p:cBhvr>
                                        <p:cTn id="47"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p:bldP spid="94212" grpId="0"/>
      <p:bldP spid="94213" grpId="0"/>
      <p:bldP spid="94214" grpId="0"/>
      <p:bldP spid="94230" grpId="0"/>
      <p:bldP spid="94247" grpId="0"/>
      <p:bldP spid="2" grpId="0"/>
      <p:bldP spid="3" grpId="0"/>
      <p:bldP spid="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Text Box 2"/>
          <p:cNvSpPr txBox="1"/>
          <p:nvPr/>
        </p:nvSpPr>
        <p:spPr>
          <a:xfrm>
            <a:off x="635" y="381000"/>
            <a:ext cx="9053830" cy="8299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ym typeface="Webdings" panose="05030102010509060703" pitchFamily="18" charset="2"/>
              </a:rPr>
              <a:t>§4  AVL Trees </a:t>
            </a:r>
            <a:r>
              <a:rPr lang="en-US" altLang="zh-CN" sz="2000" b="1">
                <a:sym typeface="Webdings" panose="05030102010509060703" pitchFamily="18" charset="2"/>
              </a:rPr>
              <a:t>//</a:t>
            </a:r>
            <a:r>
              <a:rPr lang="zh-CN" altLang="en-US" sz="2000" b="1">
                <a:sym typeface="Webdings" panose="05030102010509060703" pitchFamily="18" charset="2"/>
              </a:rPr>
              <a:t>二叉查找树的增删改都是</a:t>
            </a:r>
            <a:r>
              <a:rPr lang="en-US" altLang="zh-CN" sz="2000" b="1">
                <a:sym typeface="Webdings" panose="05030102010509060703" pitchFamily="18" charset="2"/>
              </a:rPr>
              <a:t>O(log(n))~O(n)</a:t>
            </a:r>
            <a:r>
              <a:rPr lang="zh-CN" altLang="en-US" sz="2000" b="1">
                <a:sym typeface="Webdings" panose="05030102010509060703" pitchFamily="18" charset="2"/>
              </a:rPr>
              <a:t>，所以用平衡二叉树来尽可能加速（让二叉查找树尽量扁）</a:t>
            </a:r>
            <a:endParaRPr lang="zh-CN" altLang="en-US" sz="2000" b="1">
              <a:sym typeface="Webdings" panose="05030102010509060703" pitchFamily="18" charset="2"/>
            </a:endParaRPr>
          </a:p>
        </p:txBody>
      </p:sp>
      <p:grpSp>
        <p:nvGrpSpPr>
          <p:cNvPr id="96259" name="Group 3"/>
          <p:cNvGrpSpPr/>
          <p:nvPr/>
        </p:nvGrpSpPr>
        <p:grpSpPr>
          <a:xfrm>
            <a:off x="533400" y="1066800"/>
            <a:ext cx="7772400" cy="1143000"/>
            <a:chOff x="336" y="1296"/>
            <a:chExt cx="4896" cy="720"/>
          </a:xfrm>
        </p:grpSpPr>
        <p:graphicFrame>
          <p:nvGraphicFramePr>
            <p:cNvPr id="90127" name="Object 4"/>
            <p:cNvGraphicFramePr>
              <a:graphicFrameLocks noChangeAspect="1"/>
            </p:cNvGraphicFramePr>
            <p:nvPr/>
          </p:nvGraphicFramePr>
          <p:xfrm>
            <a:off x="336" y="1296"/>
            <a:ext cx="720" cy="720"/>
          </p:xfrm>
          <a:graphic>
            <a:graphicData uri="http://schemas.openxmlformats.org/presentationml/2006/ole">
              <mc:AlternateContent xmlns:mc="http://schemas.openxmlformats.org/markup-compatibility/2006">
                <mc:Choice xmlns:v="urn:schemas-microsoft-com:vml" Requires="v">
                  <p:oleObj spid="_x0000_s3080" name="" r:id="rId1" imgW="15001875" imgH="15001875" progId="MS_ClipArt_Gallery.2">
                    <p:embed/>
                  </p:oleObj>
                </mc:Choice>
                <mc:Fallback>
                  <p:oleObj name="" r:id="rId1" imgW="15001875" imgH="15001875" progId="MS_ClipArt_Gallery.2">
                    <p:embed/>
                    <p:pic>
                      <p:nvPicPr>
                        <p:cNvPr id="0" name="图片 3079"/>
                        <p:cNvPicPr/>
                        <p:nvPr/>
                      </p:nvPicPr>
                      <p:blipFill>
                        <a:blip r:embed="rId2"/>
                        <a:stretch>
                          <a:fillRect/>
                        </a:stretch>
                      </p:blipFill>
                      <p:spPr>
                        <a:xfrm>
                          <a:off x="336" y="1296"/>
                          <a:ext cx="720" cy="720"/>
                        </a:xfrm>
                        <a:prstGeom prst="rect">
                          <a:avLst/>
                        </a:prstGeom>
                        <a:noFill/>
                        <a:ln w="38100">
                          <a:noFill/>
                          <a:miter/>
                        </a:ln>
                      </p:spPr>
                    </p:pic>
                  </p:oleObj>
                </mc:Fallback>
              </mc:AlternateContent>
            </a:graphicData>
          </a:graphic>
        </p:graphicFrame>
        <p:sp>
          <p:nvSpPr>
            <p:cNvPr id="90128" name="Text Box 5"/>
            <p:cNvSpPr txBox="1"/>
            <p:nvPr/>
          </p:nvSpPr>
          <p:spPr>
            <a:xfrm>
              <a:off x="1056" y="1344"/>
              <a:ext cx="4176" cy="55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244600" lvl="0" indent="-1244600" eaLnBrk="1" hangingPunct="1">
                <a:spcBef>
                  <a:spcPct val="50000"/>
                </a:spcBef>
                <a:buNone/>
              </a:pPr>
              <a:r>
                <a:rPr lang="en-US" altLang="zh-CN" sz="2800">
                  <a:latin typeface="Impact" panose="020B0806030902050204" pitchFamily="34" charset="0"/>
                </a:rPr>
                <a:t>Target :</a:t>
              </a:r>
              <a:r>
                <a:rPr lang="en-US" altLang="zh-CN" sz="2400" b="1"/>
                <a:t>  Speed up searching (with insertion and deletion)</a:t>
              </a:r>
              <a:endParaRPr lang="en-US" altLang="zh-CN" sz="2400" b="1"/>
            </a:p>
          </p:txBody>
        </p:sp>
      </p:grpSp>
      <p:grpSp>
        <p:nvGrpSpPr>
          <p:cNvPr id="96262" name="Group 6"/>
          <p:cNvGrpSpPr/>
          <p:nvPr/>
        </p:nvGrpSpPr>
        <p:grpSpPr>
          <a:xfrm>
            <a:off x="685800" y="2667000"/>
            <a:ext cx="7696200" cy="914400"/>
            <a:chOff x="432" y="2160"/>
            <a:chExt cx="4848" cy="576"/>
          </a:xfrm>
        </p:grpSpPr>
        <p:graphicFrame>
          <p:nvGraphicFramePr>
            <p:cNvPr id="90119" name="Object 7"/>
            <p:cNvGraphicFramePr>
              <a:graphicFrameLocks noChangeAspect="1"/>
            </p:cNvGraphicFramePr>
            <p:nvPr/>
          </p:nvGraphicFramePr>
          <p:xfrm>
            <a:off x="432" y="2160"/>
            <a:ext cx="624" cy="521"/>
          </p:xfrm>
          <a:graphic>
            <a:graphicData uri="http://schemas.openxmlformats.org/presentationml/2006/ole">
              <mc:AlternateContent xmlns:mc="http://schemas.openxmlformats.org/markup-compatibility/2006">
                <mc:Choice xmlns:v="urn:schemas-microsoft-com:vml" Requires="v">
                  <p:oleObj spid="_x0000_s3081" name="" r:id="rId3" imgW="14106525" imgH="11763375" progId="MS_ClipArt_Gallery.2">
                    <p:embed/>
                  </p:oleObj>
                </mc:Choice>
                <mc:Fallback>
                  <p:oleObj name="" r:id="rId3" imgW="14106525" imgH="11763375" progId="MS_ClipArt_Gallery.2">
                    <p:embed/>
                    <p:pic>
                      <p:nvPicPr>
                        <p:cNvPr id="0" name="图片 3080"/>
                        <p:cNvPicPr/>
                        <p:nvPr/>
                      </p:nvPicPr>
                      <p:blipFill>
                        <a:blip r:embed="rId4"/>
                        <a:stretch>
                          <a:fillRect/>
                        </a:stretch>
                      </p:blipFill>
                      <p:spPr>
                        <a:xfrm>
                          <a:off x="432" y="2160"/>
                          <a:ext cx="624" cy="521"/>
                        </a:xfrm>
                        <a:prstGeom prst="rect">
                          <a:avLst/>
                        </a:prstGeom>
                        <a:noFill/>
                        <a:ln w="38100">
                          <a:noFill/>
                          <a:miter/>
                        </a:ln>
                      </p:spPr>
                    </p:pic>
                  </p:oleObj>
                </mc:Fallback>
              </mc:AlternateContent>
            </a:graphicData>
          </a:graphic>
        </p:graphicFrame>
        <p:sp>
          <p:nvSpPr>
            <p:cNvPr id="90120" name="Text Box 8"/>
            <p:cNvSpPr txBox="1"/>
            <p:nvPr/>
          </p:nvSpPr>
          <p:spPr>
            <a:xfrm>
              <a:off x="1056" y="2208"/>
              <a:ext cx="2304"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a:latin typeface="Impact" panose="020B0806030902050204" pitchFamily="34" charset="0"/>
                </a:rPr>
                <a:t>Tool :</a:t>
              </a:r>
              <a:r>
                <a:rPr lang="en-US" altLang="zh-CN" sz="2400" b="1"/>
                <a:t>  Binary search trees</a:t>
              </a:r>
              <a:endParaRPr lang="en-US" altLang="zh-CN" sz="2400" b="1"/>
            </a:p>
          </p:txBody>
        </p:sp>
        <p:grpSp>
          <p:nvGrpSpPr>
            <p:cNvPr id="90121" name="Group 9"/>
            <p:cNvGrpSpPr/>
            <p:nvPr/>
          </p:nvGrpSpPr>
          <p:grpSpPr>
            <a:xfrm>
              <a:off x="3408" y="2160"/>
              <a:ext cx="1872" cy="576"/>
              <a:chOff x="1776" y="3024"/>
              <a:chExt cx="1872" cy="576"/>
            </a:xfrm>
          </p:grpSpPr>
          <p:sp>
            <p:nvSpPr>
              <p:cNvPr id="90122" name="Oval 10"/>
              <p:cNvSpPr/>
              <p:nvPr/>
            </p:nvSpPr>
            <p:spPr>
              <a:xfrm>
                <a:off x="2448" y="3024"/>
                <a:ext cx="528" cy="193"/>
              </a:xfrm>
              <a:prstGeom prst="ellipse">
                <a:avLst/>
              </a:prstGeom>
              <a:no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root</a:t>
                </a:r>
                <a:endParaRPr lang="en-US" altLang="zh-CN" sz="2000" b="1"/>
              </a:p>
            </p:txBody>
          </p:sp>
          <p:sp>
            <p:nvSpPr>
              <p:cNvPr id="90123" name="Oval 11"/>
              <p:cNvSpPr/>
              <p:nvPr/>
            </p:nvSpPr>
            <p:spPr>
              <a:xfrm>
                <a:off x="1776" y="3360"/>
                <a:ext cx="768" cy="240"/>
              </a:xfrm>
              <a:prstGeom prst="ellipse">
                <a:avLst/>
              </a:prstGeom>
              <a:no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small</a:t>
                </a:r>
                <a:endParaRPr lang="en-US" altLang="zh-CN" sz="2000" b="1"/>
              </a:p>
            </p:txBody>
          </p:sp>
          <p:sp>
            <p:nvSpPr>
              <p:cNvPr id="90124" name="Line 12"/>
              <p:cNvSpPr/>
              <p:nvPr/>
            </p:nvSpPr>
            <p:spPr>
              <a:xfrm flipH="1">
                <a:off x="2256" y="3194"/>
                <a:ext cx="288" cy="168"/>
              </a:xfrm>
              <a:prstGeom prst="line">
                <a:avLst/>
              </a:prstGeom>
              <a:ln w="25400" cap="flat" cmpd="sng">
                <a:solidFill>
                  <a:schemeClr val="tx1"/>
                </a:solidFill>
                <a:prstDash val="solid"/>
                <a:headEnd type="none" w="med" len="med"/>
                <a:tailEnd type="none" w="med" len="med"/>
              </a:ln>
            </p:spPr>
          </p:sp>
          <p:sp>
            <p:nvSpPr>
              <p:cNvPr id="90125" name="Oval 13"/>
              <p:cNvSpPr/>
              <p:nvPr/>
            </p:nvSpPr>
            <p:spPr>
              <a:xfrm flipH="1">
                <a:off x="2880" y="3360"/>
                <a:ext cx="768" cy="240"/>
              </a:xfrm>
              <a:prstGeom prst="ellipse">
                <a:avLst/>
              </a:prstGeom>
              <a:no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large</a:t>
                </a:r>
                <a:endParaRPr lang="en-US" altLang="zh-CN" sz="2000" b="1"/>
              </a:p>
            </p:txBody>
          </p:sp>
          <p:sp>
            <p:nvSpPr>
              <p:cNvPr id="90126" name="Line 14"/>
              <p:cNvSpPr/>
              <p:nvPr/>
            </p:nvSpPr>
            <p:spPr>
              <a:xfrm>
                <a:off x="2880" y="3194"/>
                <a:ext cx="288" cy="168"/>
              </a:xfrm>
              <a:prstGeom prst="line">
                <a:avLst/>
              </a:prstGeom>
              <a:ln w="25400" cap="flat" cmpd="sng">
                <a:solidFill>
                  <a:schemeClr val="tx1"/>
                </a:solidFill>
                <a:prstDash val="solid"/>
                <a:headEnd type="none" w="med" len="med"/>
                <a:tailEnd type="none" w="med" len="med"/>
              </a:ln>
            </p:spPr>
          </p:sp>
        </p:grpSp>
      </p:grpSp>
      <p:grpSp>
        <p:nvGrpSpPr>
          <p:cNvPr id="96271" name="Group 15"/>
          <p:cNvGrpSpPr/>
          <p:nvPr/>
        </p:nvGrpSpPr>
        <p:grpSpPr>
          <a:xfrm>
            <a:off x="762000" y="3886200"/>
            <a:ext cx="7620000" cy="2133600"/>
            <a:chOff x="480" y="2784"/>
            <a:chExt cx="4800" cy="1344"/>
          </a:xfrm>
        </p:grpSpPr>
        <p:graphicFrame>
          <p:nvGraphicFramePr>
            <p:cNvPr id="90117" name="Object 16"/>
            <p:cNvGraphicFramePr>
              <a:graphicFrameLocks noChangeAspect="1"/>
            </p:cNvGraphicFramePr>
            <p:nvPr/>
          </p:nvGraphicFramePr>
          <p:xfrm>
            <a:off x="480" y="2784"/>
            <a:ext cx="505" cy="1344"/>
          </p:xfrm>
          <a:graphic>
            <a:graphicData uri="http://schemas.openxmlformats.org/presentationml/2006/ole">
              <mc:AlternateContent xmlns:mc="http://schemas.openxmlformats.org/markup-compatibility/2006">
                <mc:Choice xmlns:v="urn:schemas-microsoft-com:vml" Requires="v">
                  <p:oleObj spid="_x0000_s3082" name="" r:id="rId5" imgW="5924550" imgH="15763875" progId="MS_ClipArt_Gallery.2">
                    <p:embed/>
                  </p:oleObj>
                </mc:Choice>
                <mc:Fallback>
                  <p:oleObj name="" r:id="rId5" imgW="5924550" imgH="15763875" progId="MS_ClipArt_Gallery.2">
                    <p:embed/>
                    <p:pic>
                      <p:nvPicPr>
                        <p:cNvPr id="0" name="图片 3081"/>
                        <p:cNvPicPr/>
                        <p:nvPr/>
                      </p:nvPicPr>
                      <p:blipFill>
                        <a:blip r:embed="rId6"/>
                        <a:stretch>
                          <a:fillRect/>
                        </a:stretch>
                      </p:blipFill>
                      <p:spPr>
                        <a:xfrm>
                          <a:off x="480" y="2784"/>
                          <a:ext cx="505" cy="1344"/>
                        </a:xfrm>
                        <a:prstGeom prst="rect">
                          <a:avLst/>
                        </a:prstGeom>
                        <a:noFill/>
                        <a:ln w="38100">
                          <a:noFill/>
                          <a:miter/>
                        </a:ln>
                      </p:spPr>
                    </p:pic>
                  </p:oleObj>
                </mc:Fallback>
              </mc:AlternateContent>
            </a:graphicData>
          </a:graphic>
        </p:graphicFrame>
        <p:sp>
          <p:nvSpPr>
            <p:cNvPr id="90118" name="Text Box 17"/>
            <p:cNvSpPr txBox="1"/>
            <p:nvPr/>
          </p:nvSpPr>
          <p:spPr>
            <a:xfrm>
              <a:off x="1056" y="3120"/>
              <a:ext cx="4224" cy="557"/>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438275" lvl="0" indent="-1438275" eaLnBrk="1" hangingPunct="1">
                <a:spcBef>
                  <a:spcPct val="50000"/>
                </a:spcBef>
                <a:buNone/>
              </a:pPr>
              <a:r>
                <a:rPr lang="en-US" altLang="zh-CN" sz="2800">
                  <a:latin typeface="Impact" panose="020B0806030902050204" pitchFamily="34" charset="0"/>
                </a:rPr>
                <a:t>Problem :</a:t>
              </a:r>
              <a:r>
                <a:rPr lang="en-US" altLang="zh-CN" sz="2400" b="1"/>
                <a:t> Although </a:t>
              </a:r>
              <a:r>
                <a:rPr lang="en-US" altLang="zh-CN" sz="2400" b="1" i="1"/>
                <a:t>T</a:t>
              </a:r>
              <a:r>
                <a:rPr lang="en-US" altLang="zh-CN" sz="2400" b="1" i="1" baseline="-25000"/>
                <a:t>p</a:t>
              </a:r>
              <a:r>
                <a:rPr lang="en-US" altLang="zh-CN" sz="2400" b="1"/>
                <a:t> = O( height ), but the height can be as bad as O( </a:t>
              </a:r>
              <a:r>
                <a:rPr lang="en-US" altLang="zh-CN" sz="2400" b="1" i="1"/>
                <a:t>N</a:t>
              </a:r>
              <a:r>
                <a:rPr lang="en-US" altLang="zh-CN" sz="2400" b="1"/>
                <a:t> ).</a:t>
              </a:r>
              <a:endParaRPr lang="en-US" altLang="zh-CN" sz="24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6258"/>
                                        </p:tgtEl>
                                        <p:attrNameLst>
                                          <p:attrName>style.visibility</p:attrName>
                                        </p:attrNameLst>
                                      </p:cBhvr>
                                      <p:to>
                                        <p:strVal val="visible"/>
                                      </p:to>
                                    </p:set>
                                    <p:animEffect transition="in" filter="wipe(left)">
                                      <p:cBhvr>
                                        <p:cTn id="7" dur="500"/>
                                        <p:tgtEl>
                                          <p:spTgt spid="96258"/>
                                        </p:tgtEl>
                                      </p:cBhvr>
                                    </p:animEffect>
                                  </p:childTnLst>
                                  <p:subTnLst>
                                    <p:audio>
                                      <p:cMediaNode>
                                        <p:cTn display="0" masterRel="sameClick">
                                          <p:stCondLst>
                                            <p:cond evt="begin" delay="0">
                                              <p:tn val="5"/>
                                            </p:cond>
                                          </p:stCondLst>
                                          <p:endCondLst>
                                            <p:cond evt="onStopAudio" delay="0">
                                              <p:tgtEl>
                                                <p:sldTgt/>
                                              </p:tgtEl>
                                            </p:cond>
                                          </p:endCondLst>
                                        </p:cTn>
                                        <p:tgtEl>
                                          <p:sndTgt r:embed="rId7"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6259"/>
                                        </p:tgtEl>
                                        <p:attrNameLst>
                                          <p:attrName>style.visibility</p:attrName>
                                        </p:attrNameLst>
                                      </p:cBhvr>
                                      <p:to>
                                        <p:strVal val="visible"/>
                                      </p:to>
                                    </p:set>
                                    <p:animEffect transition="in" filter="wipe(left)">
                                      <p:cBhvr>
                                        <p:cTn id="12" dur="500"/>
                                        <p:tgtEl>
                                          <p:spTgt spid="96259"/>
                                        </p:tgtEl>
                                      </p:cBhvr>
                                    </p:animEffect>
                                  </p:childTnLst>
                                  <p:subTnLst>
                                    <p:audio>
                                      <p:cMediaNode>
                                        <p:cTn display="0" masterRel="sameClick">
                                          <p:stCondLst>
                                            <p:cond evt="begin" delay="0">
                                              <p:tn val="10"/>
                                            </p:cond>
                                          </p:stCondLst>
                                          <p:endCondLst>
                                            <p:cond evt="onStopAudio" delay="0">
                                              <p:tgtEl>
                                                <p:sldTgt/>
                                              </p:tgtEl>
                                            </p:cond>
                                          </p:endCondLst>
                                        </p:cTn>
                                        <p:tgtEl>
                                          <p:sndTgt r:embed="rId8" name="CAMERA.WAV"/>
                                        </p:tgtEl>
                                      </p:cMediaNode>
                                    </p:audio>
                                  </p:sub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96262"/>
                                        </p:tgtEl>
                                        <p:attrNameLst>
                                          <p:attrName>style.visibility</p:attrName>
                                        </p:attrNameLst>
                                      </p:cBhvr>
                                      <p:to>
                                        <p:strVal val="visible"/>
                                      </p:to>
                                    </p:set>
                                    <p:animEffect transition="in" filter="wipe(left)">
                                      <p:cBhvr>
                                        <p:cTn id="17" dur="500"/>
                                        <p:tgtEl>
                                          <p:spTgt spid="96262"/>
                                        </p:tgtEl>
                                      </p:cBhvr>
                                    </p:animEffect>
                                  </p:childTnLst>
                                  <p:subTnLst>
                                    <p:audio>
                                      <p:cMediaNode>
                                        <p:cTn display="0" masterRel="sameClick">
                                          <p:stCondLst>
                                            <p:cond evt="begin" delay="0">
                                              <p:tn val="15"/>
                                            </p:cond>
                                          </p:stCondLst>
                                          <p:endCondLst>
                                            <p:cond evt="onStopAudio" delay="0">
                                              <p:tgtEl>
                                                <p:sldTgt/>
                                              </p:tgtEl>
                                            </p:cond>
                                          </p:endCondLst>
                                        </p:cTn>
                                        <p:tgtEl>
                                          <p:sndTgt r:embed="rId8" name="CAMERA.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96271"/>
                                        </p:tgtEl>
                                        <p:attrNameLst>
                                          <p:attrName>style.visibility</p:attrName>
                                        </p:attrNameLst>
                                      </p:cBhvr>
                                      <p:to>
                                        <p:strVal val="visible"/>
                                      </p:to>
                                    </p:set>
                                    <p:animEffect transition="in" filter="wipe(left)">
                                      <p:cBhvr>
                                        <p:cTn id="22" dur="500"/>
                                        <p:tgtEl>
                                          <p:spTgt spid="96271"/>
                                        </p:tgtEl>
                                      </p:cBhvr>
                                    </p:animEffect>
                                  </p:childTnLst>
                                  <p:subTnLst>
                                    <p:audio>
                                      <p:cMediaNode>
                                        <p:cTn display="0" masterRel="sameClick">
                                          <p:stCondLst>
                                            <p:cond evt="begin" delay="0">
                                              <p:tn val="20"/>
                                            </p:cond>
                                          </p:stCondLst>
                                          <p:endCondLst>
                                            <p:cond evt="onStopAudio" delay="0">
                                              <p:tgtEl>
                                                <p:sldTgt/>
                                              </p:tgtEl>
                                            </p:cond>
                                          </p:endCondLst>
                                        </p:cTn>
                                        <p:tgtEl>
                                          <p:sndTgt r:embed="rId8"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1" name="Text Box 2"/>
          <p:cNvSpPr txBox="1"/>
          <p:nvPr/>
        </p:nvSpPr>
        <p:spPr>
          <a:xfrm>
            <a:off x="7315200" y="0"/>
            <a:ext cx="1822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§4  AVL Trees</a:t>
            </a:r>
            <a:endParaRPr lang="en-US" altLang="zh-CN" sz="1800" b="1">
              <a:sym typeface="Webdings" panose="05030102010509060703" pitchFamily="18" charset="2"/>
            </a:endParaRPr>
          </a:p>
        </p:txBody>
      </p:sp>
      <p:sp>
        <p:nvSpPr>
          <p:cNvPr id="97283" name="Text Box 3"/>
          <p:cNvSpPr txBox="1"/>
          <p:nvPr/>
        </p:nvSpPr>
        <p:spPr>
          <a:xfrm>
            <a:off x="381000" y="304800"/>
            <a:ext cx="8305800" cy="82994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905000" lvl="0" indent="-1905000" eaLnBrk="1" hangingPunct="1">
              <a:spcBef>
                <a:spcPct val="50000"/>
              </a:spcBef>
              <a:buNone/>
            </a:pPr>
            <a:r>
              <a:rPr lang="en-US" altLang="zh-CN" sz="2400" b="1">
                <a:ea typeface="MS Hei" pitchFamily="49" charset="-122"/>
              </a:rPr>
              <a:t>〖</a:t>
            </a:r>
            <a:r>
              <a:rPr lang="en-US" altLang="zh-CN" sz="2400" b="1"/>
              <a:t>Example</a:t>
            </a:r>
            <a:r>
              <a:rPr lang="en-US" altLang="zh-CN" sz="2400" b="1">
                <a:ea typeface="MS Hei" pitchFamily="49" charset="-122"/>
              </a:rPr>
              <a:t>〗</a:t>
            </a:r>
            <a:r>
              <a:rPr lang="en-US" altLang="zh-CN" sz="2400" b="1"/>
              <a:t>  3 binary search trees obtained for the months of the year</a:t>
            </a:r>
            <a:endParaRPr lang="en-US" altLang="zh-CN" sz="2400" b="1"/>
          </a:p>
        </p:txBody>
      </p:sp>
      <p:grpSp>
        <p:nvGrpSpPr>
          <p:cNvPr id="97284" name="Group 4"/>
          <p:cNvGrpSpPr/>
          <p:nvPr/>
        </p:nvGrpSpPr>
        <p:grpSpPr>
          <a:xfrm>
            <a:off x="533400" y="1219200"/>
            <a:ext cx="5434013" cy="2590800"/>
            <a:chOff x="1152" y="2112"/>
            <a:chExt cx="3423" cy="1632"/>
          </a:xfrm>
        </p:grpSpPr>
        <p:grpSp>
          <p:nvGrpSpPr>
            <p:cNvPr id="92199" name="Group 5"/>
            <p:cNvGrpSpPr/>
            <p:nvPr/>
          </p:nvGrpSpPr>
          <p:grpSpPr>
            <a:xfrm>
              <a:off x="3120" y="3264"/>
              <a:ext cx="1034" cy="480"/>
              <a:chOff x="1883" y="1632"/>
              <a:chExt cx="1034" cy="480"/>
            </a:xfrm>
          </p:grpSpPr>
          <p:sp>
            <p:nvSpPr>
              <p:cNvPr id="92222" name="Oval 6"/>
              <p:cNvSpPr/>
              <p:nvPr/>
            </p:nvSpPr>
            <p:spPr>
              <a:xfrm>
                <a:off x="1883" y="1920"/>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r>
                  <a:rPr lang="en-US" altLang="zh-CN" sz="2000" b="1">
                    <a:solidFill>
                      <a:srgbClr val="FF0000"/>
                    </a:solidFill>
                  </a:rPr>
                  <a:t>6</a:t>
                </a:r>
                <a:endParaRPr lang="en-US" altLang="zh-CN" sz="2000" b="1">
                  <a:solidFill>
                    <a:srgbClr val="FF0000"/>
                  </a:solidFill>
                </a:endParaRPr>
              </a:p>
            </p:txBody>
          </p:sp>
          <p:sp>
            <p:nvSpPr>
              <p:cNvPr id="92223" name="Oval 7"/>
              <p:cNvSpPr/>
              <p:nvPr/>
            </p:nvSpPr>
            <p:spPr>
              <a:xfrm>
                <a:off x="2304" y="1632"/>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Oct</a:t>
                </a:r>
                <a:r>
                  <a:rPr lang="en-US" altLang="zh-CN" sz="2000" b="1">
                    <a:solidFill>
                      <a:srgbClr val="FF0000"/>
                    </a:solidFill>
                  </a:rPr>
                  <a:t>5</a:t>
                </a:r>
                <a:endParaRPr lang="en-US" altLang="zh-CN" sz="2000" b="1">
                  <a:solidFill>
                    <a:srgbClr val="FF0000"/>
                  </a:solidFill>
                </a:endParaRPr>
              </a:p>
            </p:txBody>
          </p:sp>
          <p:sp>
            <p:nvSpPr>
              <p:cNvPr id="92224" name="Line 8"/>
              <p:cNvSpPr/>
              <p:nvPr/>
            </p:nvSpPr>
            <p:spPr>
              <a:xfrm flipH="1">
                <a:off x="2304" y="1824"/>
                <a:ext cx="192" cy="96"/>
              </a:xfrm>
              <a:prstGeom prst="line">
                <a:avLst/>
              </a:prstGeom>
              <a:ln w="25400" cap="flat" cmpd="sng">
                <a:solidFill>
                  <a:schemeClr val="tx1"/>
                </a:solidFill>
                <a:prstDash val="solid"/>
                <a:headEnd type="none" w="med" len="med"/>
                <a:tailEnd type="none" w="med" len="med"/>
              </a:ln>
            </p:spPr>
          </p:sp>
        </p:grpSp>
        <p:sp>
          <p:nvSpPr>
            <p:cNvPr id="92200" name="Oval 9"/>
            <p:cNvSpPr/>
            <p:nvPr/>
          </p:nvSpPr>
          <p:spPr>
            <a:xfrm>
              <a:off x="3962" y="2976"/>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Sept</a:t>
              </a:r>
              <a:r>
                <a:rPr lang="en-US" altLang="zh-CN" sz="2000" b="1">
                  <a:solidFill>
                    <a:srgbClr val="FF0000"/>
                  </a:solidFill>
                </a:rPr>
                <a:t>4</a:t>
              </a:r>
              <a:endParaRPr lang="en-US" altLang="zh-CN" sz="2000" b="1">
                <a:solidFill>
                  <a:srgbClr val="FF0000"/>
                </a:solidFill>
              </a:endParaRPr>
            </a:p>
          </p:txBody>
        </p:sp>
        <p:sp>
          <p:nvSpPr>
            <p:cNvPr id="92201" name="Line 10"/>
            <p:cNvSpPr/>
            <p:nvPr/>
          </p:nvSpPr>
          <p:spPr>
            <a:xfrm flipH="1">
              <a:off x="3962" y="3168"/>
              <a:ext cx="192" cy="96"/>
            </a:xfrm>
            <a:prstGeom prst="line">
              <a:avLst/>
            </a:prstGeom>
            <a:ln w="25400" cap="flat" cmpd="sng">
              <a:solidFill>
                <a:schemeClr val="tx1"/>
              </a:solidFill>
              <a:prstDash val="solid"/>
              <a:headEnd type="none" w="med" len="med"/>
              <a:tailEnd type="none" w="med" len="med"/>
            </a:ln>
          </p:spPr>
        </p:sp>
        <p:sp>
          <p:nvSpPr>
            <p:cNvPr id="92202" name="Oval 11"/>
            <p:cNvSpPr/>
            <p:nvPr/>
          </p:nvSpPr>
          <p:spPr>
            <a:xfrm flipH="1">
              <a:off x="3552" y="2688"/>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r>
                <a:rPr lang="en-US" altLang="zh-CN" sz="2000" b="1">
                  <a:solidFill>
                    <a:srgbClr val="FF0000"/>
                  </a:solidFill>
                </a:rPr>
                <a:t>3</a:t>
              </a:r>
              <a:endParaRPr lang="en-US" altLang="zh-CN" sz="2000" b="1">
                <a:solidFill>
                  <a:srgbClr val="FF0000"/>
                </a:solidFill>
              </a:endParaRPr>
            </a:p>
          </p:txBody>
        </p:sp>
        <p:sp>
          <p:nvSpPr>
            <p:cNvPr id="92203" name="Line 12"/>
            <p:cNvSpPr/>
            <p:nvPr/>
          </p:nvSpPr>
          <p:spPr>
            <a:xfrm>
              <a:off x="3973" y="2880"/>
              <a:ext cx="192" cy="96"/>
            </a:xfrm>
            <a:prstGeom prst="line">
              <a:avLst/>
            </a:prstGeom>
            <a:ln w="25400" cap="flat" cmpd="sng">
              <a:solidFill>
                <a:schemeClr val="tx1"/>
              </a:solidFill>
              <a:prstDash val="solid"/>
              <a:headEnd type="none" w="med" len="med"/>
              <a:tailEnd type="none" w="med" len="med"/>
            </a:ln>
          </p:spPr>
        </p:sp>
        <p:sp>
          <p:nvSpPr>
            <p:cNvPr id="92204" name="Oval 13"/>
            <p:cNvSpPr/>
            <p:nvPr/>
          </p:nvSpPr>
          <p:spPr>
            <a:xfrm flipH="1">
              <a:off x="3168" y="2400"/>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r>
                <a:rPr lang="en-US" altLang="zh-CN" sz="2000" b="1">
                  <a:solidFill>
                    <a:srgbClr val="FF0000"/>
                  </a:solidFill>
                </a:rPr>
                <a:t>2</a:t>
              </a:r>
              <a:endParaRPr lang="en-US" altLang="zh-CN" sz="2000" b="1">
                <a:solidFill>
                  <a:srgbClr val="FF0000"/>
                </a:solidFill>
              </a:endParaRPr>
            </a:p>
          </p:txBody>
        </p:sp>
        <p:sp>
          <p:nvSpPr>
            <p:cNvPr id="92205" name="Line 14"/>
            <p:cNvSpPr/>
            <p:nvPr/>
          </p:nvSpPr>
          <p:spPr>
            <a:xfrm>
              <a:off x="3589" y="2592"/>
              <a:ext cx="192" cy="96"/>
            </a:xfrm>
            <a:prstGeom prst="line">
              <a:avLst/>
            </a:prstGeom>
            <a:ln w="25400" cap="flat" cmpd="sng">
              <a:solidFill>
                <a:schemeClr val="tx1"/>
              </a:solidFill>
              <a:prstDash val="solid"/>
              <a:headEnd type="none" w="med" len="med"/>
              <a:tailEnd type="none" w="med" len="med"/>
            </a:ln>
          </p:spPr>
        </p:sp>
        <p:sp>
          <p:nvSpPr>
            <p:cNvPr id="92206" name="Oval 15"/>
            <p:cNvSpPr/>
            <p:nvPr/>
          </p:nvSpPr>
          <p:spPr>
            <a:xfrm>
              <a:off x="2736" y="2688"/>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June</a:t>
              </a:r>
              <a:r>
                <a:rPr lang="en-US" altLang="zh-CN" sz="2000" b="1">
                  <a:solidFill>
                    <a:srgbClr val="FF0000"/>
                  </a:solidFill>
                </a:rPr>
                <a:t>3</a:t>
              </a:r>
              <a:endParaRPr lang="en-US" altLang="zh-CN" sz="2000" b="1">
                <a:solidFill>
                  <a:srgbClr val="FF0000"/>
                </a:solidFill>
              </a:endParaRPr>
            </a:p>
          </p:txBody>
        </p:sp>
        <p:sp>
          <p:nvSpPr>
            <p:cNvPr id="92207" name="Line 16"/>
            <p:cNvSpPr/>
            <p:nvPr/>
          </p:nvSpPr>
          <p:spPr>
            <a:xfrm flipH="1">
              <a:off x="3157" y="2592"/>
              <a:ext cx="192" cy="96"/>
            </a:xfrm>
            <a:prstGeom prst="line">
              <a:avLst/>
            </a:prstGeom>
            <a:ln w="25400" cap="flat" cmpd="sng">
              <a:solidFill>
                <a:schemeClr val="tx1"/>
              </a:solidFill>
              <a:prstDash val="solid"/>
              <a:headEnd type="none" w="med" len="med"/>
              <a:tailEnd type="none" w="med" len="med"/>
            </a:ln>
          </p:spPr>
        </p:sp>
        <p:sp>
          <p:nvSpPr>
            <p:cNvPr id="92208" name="Oval 17"/>
            <p:cNvSpPr/>
            <p:nvPr/>
          </p:nvSpPr>
          <p:spPr>
            <a:xfrm>
              <a:off x="2304" y="2976"/>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July</a:t>
              </a:r>
              <a:r>
                <a:rPr lang="en-US" altLang="zh-CN" sz="2000" b="1">
                  <a:solidFill>
                    <a:srgbClr val="FF0000"/>
                  </a:solidFill>
                </a:rPr>
                <a:t>4</a:t>
              </a:r>
              <a:endParaRPr lang="en-US" altLang="zh-CN" sz="2000" b="1">
                <a:solidFill>
                  <a:srgbClr val="FF0000"/>
                </a:solidFill>
              </a:endParaRPr>
            </a:p>
          </p:txBody>
        </p:sp>
        <p:sp>
          <p:nvSpPr>
            <p:cNvPr id="92209" name="Line 18"/>
            <p:cNvSpPr/>
            <p:nvPr/>
          </p:nvSpPr>
          <p:spPr>
            <a:xfrm flipH="1">
              <a:off x="2725" y="2880"/>
              <a:ext cx="192" cy="96"/>
            </a:xfrm>
            <a:prstGeom prst="line">
              <a:avLst/>
            </a:prstGeom>
            <a:ln w="25400" cap="flat" cmpd="sng">
              <a:solidFill>
                <a:schemeClr val="tx1"/>
              </a:solidFill>
              <a:prstDash val="solid"/>
              <a:headEnd type="none" w="med" len="med"/>
              <a:tailEnd type="none" w="med" len="med"/>
            </a:ln>
          </p:spPr>
        </p:sp>
        <p:grpSp>
          <p:nvGrpSpPr>
            <p:cNvPr id="92210" name="Group 19"/>
            <p:cNvGrpSpPr/>
            <p:nvPr/>
          </p:nvGrpSpPr>
          <p:grpSpPr>
            <a:xfrm flipH="1">
              <a:off x="1152" y="2688"/>
              <a:ext cx="1455" cy="768"/>
              <a:chOff x="3216" y="3072"/>
              <a:chExt cx="1455" cy="768"/>
            </a:xfrm>
          </p:grpSpPr>
          <p:grpSp>
            <p:nvGrpSpPr>
              <p:cNvPr id="92216" name="Group 20"/>
              <p:cNvGrpSpPr/>
              <p:nvPr/>
            </p:nvGrpSpPr>
            <p:grpSpPr>
              <a:xfrm>
                <a:off x="3216" y="3360"/>
                <a:ext cx="1034" cy="480"/>
                <a:chOff x="1883" y="1632"/>
                <a:chExt cx="1034" cy="480"/>
              </a:xfrm>
            </p:grpSpPr>
            <p:sp>
              <p:nvSpPr>
                <p:cNvPr id="92219" name="Oval 21"/>
                <p:cNvSpPr/>
                <p:nvPr/>
              </p:nvSpPr>
              <p:spPr>
                <a:xfrm>
                  <a:off x="1883" y="1920"/>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Dec</a:t>
                  </a:r>
                  <a:r>
                    <a:rPr lang="en-US" altLang="zh-CN" sz="2000" b="1">
                      <a:solidFill>
                        <a:srgbClr val="FF0000"/>
                      </a:solidFill>
                    </a:rPr>
                    <a:t>5</a:t>
                  </a:r>
                  <a:endParaRPr lang="en-US" altLang="zh-CN" sz="2000" b="1">
                    <a:solidFill>
                      <a:srgbClr val="FF0000"/>
                    </a:solidFill>
                  </a:endParaRPr>
                </a:p>
              </p:txBody>
            </p:sp>
            <p:sp>
              <p:nvSpPr>
                <p:cNvPr id="92220" name="Oval 22"/>
                <p:cNvSpPr/>
                <p:nvPr/>
              </p:nvSpPr>
              <p:spPr>
                <a:xfrm>
                  <a:off x="2304" y="1632"/>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r>
                    <a:rPr lang="en-US" altLang="zh-CN" sz="2000" b="1">
                      <a:solidFill>
                        <a:srgbClr val="FF0000"/>
                      </a:solidFill>
                    </a:rPr>
                    <a:t>4</a:t>
                  </a:r>
                  <a:endParaRPr lang="en-US" altLang="zh-CN" sz="2000" b="1">
                    <a:solidFill>
                      <a:srgbClr val="FF0000"/>
                    </a:solidFill>
                  </a:endParaRPr>
                </a:p>
              </p:txBody>
            </p:sp>
            <p:sp>
              <p:nvSpPr>
                <p:cNvPr id="92221" name="Line 23"/>
                <p:cNvSpPr/>
                <p:nvPr/>
              </p:nvSpPr>
              <p:spPr>
                <a:xfrm flipH="1">
                  <a:off x="2304" y="1824"/>
                  <a:ext cx="192" cy="96"/>
                </a:xfrm>
                <a:prstGeom prst="line">
                  <a:avLst/>
                </a:prstGeom>
                <a:ln w="25400" cap="flat" cmpd="sng">
                  <a:solidFill>
                    <a:schemeClr val="tx1"/>
                  </a:solidFill>
                  <a:prstDash val="solid"/>
                  <a:headEnd type="none" w="med" len="med"/>
                  <a:tailEnd type="none" w="med" len="med"/>
                </a:ln>
              </p:spPr>
            </p:sp>
          </p:grpSp>
          <p:sp>
            <p:nvSpPr>
              <p:cNvPr id="92217" name="Oval 24"/>
              <p:cNvSpPr/>
              <p:nvPr/>
            </p:nvSpPr>
            <p:spPr>
              <a:xfrm>
                <a:off x="4058" y="3072"/>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r>
                  <a:rPr lang="en-US" altLang="zh-CN" sz="2000" b="1">
                    <a:solidFill>
                      <a:srgbClr val="FF0000"/>
                    </a:solidFill>
                  </a:rPr>
                  <a:t>3</a:t>
                </a:r>
                <a:endParaRPr lang="en-US" altLang="zh-CN" sz="2000" b="1">
                  <a:solidFill>
                    <a:srgbClr val="FF0000"/>
                  </a:solidFill>
                </a:endParaRPr>
              </a:p>
            </p:txBody>
          </p:sp>
          <p:sp>
            <p:nvSpPr>
              <p:cNvPr id="92218" name="Line 25"/>
              <p:cNvSpPr/>
              <p:nvPr/>
            </p:nvSpPr>
            <p:spPr>
              <a:xfrm flipH="1">
                <a:off x="4058" y="3264"/>
                <a:ext cx="192" cy="96"/>
              </a:xfrm>
              <a:prstGeom prst="line">
                <a:avLst/>
              </a:prstGeom>
              <a:ln w="25400" cap="flat" cmpd="sng">
                <a:solidFill>
                  <a:schemeClr val="tx1"/>
                </a:solidFill>
                <a:prstDash val="solid"/>
                <a:headEnd type="none" w="med" len="med"/>
                <a:tailEnd type="none" w="med" len="med"/>
              </a:ln>
            </p:spPr>
          </p:sp>
        </p:grpSp>
        <p:sp>
          <p:nvSpPr>
            <p:cNvPr id="92211" name="Oval 26"/>
            <p:cNvSpPr/>
            <p:nvPr/>
          </p:nvSpPr>
          <p:spPr>
            <a:xfrm flipH="1">
              <a:off x="1584" y="2400"/>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Feb</a:t>
              </a:r>
              <a:r>
                <a:rPr lang="en-US" altLang="zh-CN" sz="2000" b="1">
                  <a:solidFill>
                    <a:srgbClr val="FF0000"/>
                  </a:solidFill>
                </a:rPr>
                <a:t>2</a:t>
              </a:r>
              <a:endParaRPr lang="en-US" altLang="zh-CN" sz="2000" b="1">
                <a:solidFill>
                  <a:srgbClr val="FF0000"/>
                </a:solidFill>
              </a:endParaRPr>
            </a:p>
          </p:txBody>
        </p:sp>
        <p:sp>
          <p:nvSpPr>
            <p:cNvPr id="92212" name="Line 27"/>
            <p:cNvSpPr/>
            <p:nvPr/>
          </p:nvSpPr>
          <p:spPr>
            <a:xfrm flipH="1">
              <a:off x="1573" y="2592"/>
              <a:ext cx="192" cy="96"/>
            </a:xfrm>
            <a:prstGeom prst="line">
              <a:avLst/>
            </a:prstGeom>
            <a:ln w="25400" cap="flat" cmpd="sng">
              <a:solidFill>
                <a:schemeClr val="tx1"/>
              </a:solidFill>
              <a:prstDash val="solid"/>
              <a:headEnd type="none" w="med" len="med"/>
              <a:tailEnd type="none" w="med" len="med"/>
            </a:ln>
          </p:spPr>
        </p:sp>
        <p:sp>
          <p:nvSpPr>
            <p:cNvPr id="92213" name="Oval 28"/>
            <p:cNvSpPr/>
            <p:nvPr/>
          </p:nvSpPr>
          <p:spPr>
            <a:xfrm flipH="1">
              <a:off x="2304" y="2112"/>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Jan</a:t>
              </a:r>
              <a:r>
                <a:rPr lang="en-US" altLang="zh-CN" sz="2000" b="1">
                  <a:solidFill>
                    <a:srgbClr val="FF0000"/>
                  </a:solidFill>
                </a:rPr>
                <a:t>1</a:t>
              </a:r>
              <a:endParaRPr lang="en-US" altLang="zh-CN" sz="2000" b="1">
                <a:solidFill>
                  <a:srgbClr val="FF0000"/>
                </a:solidFill>
              </a:endParaRPr>
            </a:p>
          </p:txBody>
        </p:sp>
        <p:sp>
          <p:nvSpPr>
            <p:cNvPr id="92214" name="Line 29"/>
            <p:cNvSpPr/>
            <p:nvPr/>
          </p:nvSpPr>
          <p:spPr>
            <a:xfrm flipH="1">
              <a:off x="2064" y="2280"/>
              <a:ext cx="384" cy="118"/>
            </a:xfrm>
            <a:prstGeom prst="line">
              <a:avLst/>
            </a:prstGeom>
            <a:ln w="25400" cap="flat" cmpd="sng">
              <a:solidFill>
                <a:schemeClr val="tx1"/>
              </a:solidFill>
              <a:prstDash val="solid"/>
              <a:headEnd type="none" w="med" len="med"/>
              <a:tailEnd type="none" w="med" len="med"/>
            </a:ln>
          </p:spPr>
        </p:sp>
        <p:sp>
          <p:nvSpPr>
            <p:cNvPr id="92215" name="Line 30"/>
            <p:cNvSpPr/>
            <p:nvPr/>
          </p:nvSpPr>
          <p:spPr>
            <a:xfrm>
              <a:off x="2784" y="2280"/>
              <a:ext cx="528" cy="118"/>
            </a:xfrm>
            <a:prstGeom prst="line">
              <a:avLst/>
            </a:prstGeom>
            <a:ln w="25400" cap="flat" cmpd="sng">
              <a:solidFill>
                <a:schemeClr val="tx1"/>
              </a:solidFill>
              <a:prstDash val="solid"/>
              <a:headEnd type="none" w="med" len="med"/>
              <a:tailEnd type="none" w="med" len="med"/>
            </a:ln>
          </p:spPr>
        </p:sp>
      </p:grpSp>
      <p:grpSp>
        <p:nvGrpSpPr>
          <p:cNvPr id="97311" name="Group 31"/>
          <p:cNvGrpSpPr/>
          <p:nvPr/>
        </p:nvGrpSpPr>
        <p:grpSpPr>
          <a:xfrm>
            <a:off x="228600" y="4114800"/>
            <a:ext cx="6154738" cy="1676400"/>
            <a:chOff x="144" y="2544"/>
            <a:chExt cx="3877" cy="1056"/>
          </a:xfrm>
        </p:grpSpPr>
        <p:sp>
          <p:nvSpPr>
            <p:cNvPr id="92173" name="Oval 32"/>
            <p:cNvSpPr/>
            <p:nvPr/>
          </p:nvSpPr>
          <p:spPr>
            <a:xfrm flipH="1">
              <a:off x="1680" y="2544"/>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July</a:t>
              </a:r>
              <a:r>
                <a:rPr lang="en-US" altLang="zh-CN" sz="2000" b="1">
                  <a:solidFill>
                    <a:srgbClr val="FF0000"/>
                  </a:solidFill>
                </a:rPr>
                <a:t>1</a:t>
              </a:r>
              <a:endParaRPr lang="en-US" altLang="zh-CN" sz="2000" b="1">
                <a:solidFill>
                  <a:srgbClr val="FF0000"/>
                </a:solidFill>
              </a:endParaRPr>
            </a:p>
          </p:txBody>
        </p:sp>
        <p:sp>
          <p:nvSpPr>
            <p:cNvPr id="92174" name="Line 33"/>
            <p:cNvSpPr/>
            <p:nvPr/>
          </p:nvSpPr>
          <p:spPr>
            <a:xfrm flipH="1">
              <a:off x="1344" y="2712"/>
              <a:ext cx="480" cy="120"/>
            </a:xfrm>
            <a:prstGeom prst="line">
              <a:avLst/>
            </a:prstGeom>
            <a:ln w="25400" cap="flat" cmpd="sng">
              <a:solidFill>
                <a:schemeClr val="tx1"/>
              </a:solidFill>
              <a:prstDash val="solid"/>
              <a:headEnd type="none" w="med" len="med"/>
              <a:tailEnd type="none" w="med" len="med"/>
            </a:ln>
          </p:spPr>
        </p:sp>
        <p:sp>
          <p:nvSpPr>
            <p:cNvPr id="92175" name="Line 34"/>
            <p:cNvSpPr/>
            <p:nvPr/>
          </p:nvSpPr>
          <p:spPr>
            <a:xfrm>
              <a:off x="2160" y="2712"/>
              <a:ext cx="598" cy="143"/>
            </a:xfrm>
            <a:prstGeom prst="line">
              <a:avLst/>
            </a:prstGeom>
            <a:ln w="25400" cap="flat" cmpd="sng">
              <a:solidFill>
                <a:schemeClr val="tx1"/>
              </a:solidFill>
              <a:prstDash val="solid"/>
              <a:headEnd type="none" w="med" len="med"/>
              <a:tailEnd type="none" w="med" len="med"/>
            </a:ln>
          </p:spPr>
        </p:sp>
        <p:grpSp>
          <p:nvGrpSpPr>
            <p:cNvPr id="92176" name="Group 35"/>
            <p:cNvGrpSpPr/>
            <p:nvPr/>
          </p:nvGrpSpPr>
          <p:grpSpPr>
            <a:xfrm>
              <a:off x="1776" y="2832"/>
              <a:ext cx="2245" cy="768"/>
              <a:chOff x="2256" y="3408"/>
              <a:chExt cx="2245" cy="768"/>
            </a:xfrm>
          </p:grpSpPr>
          <p:grpSp>
            <p:nvGrpSpPr>
              <p:cNvPr id="92187" name="Group 36"/>
              <p:cNvGrpSpPr/>
              <p:nvPr/>
            </p:nvGrpSpPr>
            <p:grpSpPr>
              <a:xfrm>
                <a:off x="2256" y="3696"/>
                <a:ext cx="1034" cy="480"/>
                <a:chOff x="1883" y="1632"/>
                <a:chExt cx="1034" cy="480"/>
              </a:xfrm>
            </p:grpSpPr>
            <p:sp>
              <p:nvSpPr>
                <p:cNvPr id="92196" name="Oval 37"/>
                <p:cNvSpPr/>
                <p:nvPr/>
              </p:nvSpPr>
              <p:spPr>
                <a:xfrm>
                  <a:off x="1883" y="1920"/>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June</a:t>
                  </a:r>
                  <a:r>
                    <a:rPr lang="en-US" altLang="zh-CN" sz="2000" b="1">
                      <a:solidFill>
                        <a:srgbClr val="FF0000"/>
                      </a:solidFill>
                    </a:rPr>
                    <a:t>4</a:t>
                  </a:r>
                  <a:endParaRPr lang="en-US" altLang="zh-CN" sz="2000" b="1">
                    <a:solidFill>
                      <a:srgbClr val="FF0000"/>
                    </a:solidFill>
                  </a:endParaRPr>
                </a:p>
              </p:txBody>
            </p:sp>
            <p:sp>
              <p:nvSpPr>
                <p:cNvPr id="92197" name="Oval 38"/>
                <p:cNvSpPr/>
                <p:nvPr/>
              </p:nvSpPr>
              <p:spPr>
                <a:xfrm>
                  <a:off x="2304" y="1632"/>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r>
                    <a:rPr lang="en-US" altLang="zh-CN" sz="2000" b="1">
                      <a:solidFill>
                        <a:srgbClr val="FF0000"/>
                      </a:solidFill>
                    </a:rPr>
                    <a:t>3</a:t>
                  </a:r>
                  <a:endParaRPr lang="en-US" altLang="zh-CN" sz="2000" b="1">
                    <a:solidFill>
                      <a:srgbClr val="FF0000"/>
                    </a:solidFill>
                  </a:endParaRPr>
                </a:p>
              </p:txBody>
            </p:sp>
            <p:sp>
              <p:nvSpPr>
                <p:cNvPr id="92198" name="Line 39"/>
                <p:cNvSpPr/>
                <p:nvPr/>
              </p:nvSpPr>
              <p:spPr>
                <a:xfrm flipH="1">
                  <a:off x="2304" y="1824"/>
                  <a:ext cx="192" cy="96"/>
                </a:xfrm>
                <a:prstGeom prst="line">
                  <a:avLst/>
                </a:prstGeom>
                <a:ln w="25400" cap="flat" cmpd="sng">
                  <a:solidFill>
                    <a:schemeClr val="tx1"/>
                  </a:solidFill>
                  <a:prstDash val="solid"/>
                  <a:headEnd type="none" w="med" len="med"/>
                  <a:tailEnd type="none" w="med" len="med"/>
                </a:ln>
              </p:spPr>
            </p:sp>
          </p:grpSp>
          <p:sp>
            <p:nvSpPr>
              <p:cNvPr id="92188" name="Oval 40"/>
              <p:cNvSpPr/>
              <p:nvPr/>
            </p:nvSpPr>
            <p:spPr>
              <a:xfrm>
                <a:off x="3098" y="3408"/>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r>
                  <a:rPr lang="en-US" altLang="zh-CN" sz="2000" b="1">
                    <a:solidFill>
                      <a:srgbClr val="FF0000"/>
                    </a:solidFill>
                  </a:rPr>
                  <a:t>2</a:t>
                </a:r>
                <a:endParaRPr lang="en-US" altLang="zh-CN" sz="2000" b="1">
                  <a:solidFill>
                    <a:srgbClr val="FF0000"/>
                  </a:solidFill>
                </a:endParaRPr>
              </a:p>
            </p:txBody>
          </p:sp>
          <p:sp>
            <p:nvSpPr>
              <p:cNvPr id="92189" name="Line 41"/>
              <p:cNvSpPr/>
              <p:nvPr/>
            </p:nvSpPr>
            <p:spPr>
              <a:xfrm flipH="1">
                <a:off x="3098" y="3600"/>
                <a:ext cx="192" cy="96"/>
              </a:xfrm>
              <a:prstGeom prst="line">
                <a:avLst/>
              </a:prstGeom>
              <a:ln w="25400" cap="flat" cmpd="sng">
                <a:solidFill>
                  <a:schemeClr val="tx1"/>
                </a:solidFill>
                <a:prstDash val="solid"/>
                <a:headEnd type="none" w="med" len="med"/>
                <a:tailEnd type="none" w="med" len="med"/>
              </a:ln>
            </p:spPr>
          </p:sp>
          <p:sp>
            <p:nvSpPr>
              <p:cNvPr id="92190" name="Oval 42"/>
              <p:cNvSpPr/>
              <p:nvPr/>
            </p:nvSpPr>
            <p:spPr>
              <a:xfrm flipH="1">
                <a:off x="3504" y="3696"/>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Oct</a:t>
                </a:r>
                <a:r>
                  <a:rPr lang="en-US" altLang="zh-CN" sz="2000" b="1">
                    <a:solidFill>
                      <a:srgbClr val="FF0000"/>
                    </a:solidFill>
                  </a:rPr>
                  <a:t>3</a:t>
                </a:r>
                <a:endParaRPr lang="en-US" altLang="zh-CN" sz="2000" b="1">
                  <a:solidFill>
                    <a:srgbClr val="FF0000"/>
                  </a:solidFill>
                </a:endParaRPr>
              </a:p>
            </p:txBody>
          </p:sp>
          <p:sp>
            <p:nvSpPr>
              <p:cNvPr id="92191" name="Line 43"/>
              <p:cNvSpPr/>
              <p:nvPr/>
            </p:nvSpPr>
            <p:spPr>
              <a:xfrm>
                <a:off x="3541" y="3600"/>
                <a:ext cx="192" cy="96"/>
              </a:xfrm>
              <a:prstGeom prst="line">
                <a:avLst/>
              </a:prstGeom>
              <a:ln w="25400" cap="flat" cmpd="sng">
                <a:solidFill>
                  <a:schemeClr val="tx1"/>
                </a:solidFill>
                <a:prstDash val="solid"/>
                <a:headEnd type="none" w="med" len="med"/>
                <a:tailEnd type="none" w="med" len="med"/>
              </a:ln>
            </p:spPr>
          </p:sp>
          <p:sp>
            <p:nvSpPr>
              <p:cNvPr id="92192" name="Oval 44"/>
              <p:cNvSpPr/>
              <p:nvPr/>
            </p:nvSpPr>
            <p:spPr>
              <a:xfrm flipH="1">
                <a:off x="3888" y="3984"/>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Sept</a:t>
                </a:r>
                <a:r>
                  <a:rPr lang="en-US" altLang="zh-CN" sz="2000" b="1">
                    <a:solidFill>
                      <a:srgbClr val="FF0000"/>
                    </a:solidFill>
                  </a:rPr>
                  <a:t>4</a:t>
                </a:r>
                <a:endParaRPr lang="en-US" altLang="zh-CN" sz="2000" b="1">
                  <a:solidFill>
                    <a:srgbClr val="FF0000"/>
                  </a:solidFill>
                </a:endParaRPr>
              </a:p>
            </p:txBody>
          </p:sp>
          <p:sp>
            <p:nvSpPr>
              <p:cNvPr id="92193" name="Line 45"/>
              <p:cNvSpPr/>
              <p:nvPr/>
            </p:nvSpPr>
            <p:spPr>
              <a:xfrm>
                <a:off x="3925" y="3888"/>
                <a:ext cx="192" cy="96"/>
              </a:xfrm>
              <a:prstGeom prst="line">
                <a:avLst/>
              </a:prstGeom>
              <a:ln w="25400" cap="flat" cmpd="sng">
                <a:solidFill>
                  <a:schemeClr val="tx1"/>
                </a:solidFill>
                <a:prstDash val="solid"/>
                <a:headEnd type="none" w="med" len="med"/>
                <a:tailEnd type="none" w="med" len="med"/>
              </a:ln>
            </p:spPr>
          </p:sp>
          <p:sp>
            <p:nvSpPr>
              <p:cNvPr id="92194" name="Oval 46"/>
              <p:cNvSpPr/>
              <p:nvPr/>
            </p:nvSpPr>
            <p:spPr>
              <a:xfrm>
                <a:off x="3072" y="3984"/>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r>
                  <a:rPr lang="en-US" altLang="zh-CN" sz="2000" b="1">
                    <a:solidFill>
                      <a:srgbClr val="FF0000"/>
                    </a:solidFill>
                  </a:rPr>
                  <a:t>4</a:t>
                </a:r>
                <a:endParaRPr lang="en-US" altLang="zh-CN" sz="2000" b="1">
                  <a:solidFill>
                    <a:srgbClr val="FF0000"/>
                  </a:solidFill>
                </a:endParaRPr>
              </a:p>
            </p:txBody>
          </p:sp>
          <p:sp>
            <p:nvSpPr>
              <p:cNvPr id="92195" name="Line 47"/>
              <p:cNvSpPr/>
              <p:nvPr/>
            </p:nvSpPr>
            <p:spPr>
              <a:xfrm flipH="1">
                <a:off x="3493" y="3888"/>
                <a:ext cx="192" cy="96"/>
              </a:xfrm>
              <a:prstGeom prst="line">
                <a:avLst/>
              </a:prstGeom>
              <a:ln w="25400" cap="flat" cmpd="sng">
                <a:solidFill>
                  <a:schemeClr val="tx1"/>
                </a:solidFill>
                <a:prstDash val="solid"/>
                <a:headEnd type="none" w="med" len="med"/>
                <a:tailEnd type="none" w="med" len="med"/>
              </a:ln>
            </p:spPr>
          </p:sp>
        </p:grpSp>
        <p:grpSp>
          <p:nvGrpSpPr>
            <p:cNvPr id="92177" name="Group 48"/>
            <p:cNvGrpSpPr/>
            <p:nvPr/>
          </p:nvGrpSpPr>
          <p:grpSpPr>
            <a:xfrm>
              <a:off x="144" y="2832"/>
              <a:ext cx="1824" cy="768"/>
              <a:chOff x="3360" y="2160"/>
              <a:chExt cx="1824" cy="768"/>
            </a:xfrm>
          </p:grpSpPr>
          <p:sp>
            <p:nvSpPr>
              <p:cNvPr id="92178" name="Oval 49"/>
              <p:cNvSpPr/>
              <p:nvPr/>
            </p:nvSpPr>
            <p:spPr>
              <a:xfrm flipH="1">
                <a:off x="4571" y="2448"/>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Jan</a:t>
                </a:r>
                <a:r>
                  <a:rPr lang="en-US" altLang="zh-CN" sz="2000" b="1">
                    <a:solidFill>
                      <a:srgbClr val="FF0000"/>
                    </a:solidFill>
                  </a:rPr>
                  <a:t>3</a:t>
                </a:r>
                <a:endParaRPr lang="en-US" altLang="zh-CN" sz="2000" b="1">
                  <a:solidFill>
                    <a:srgbClr val="FF0000"/>
                  </a:solidFill>
                </a:endParaRPr>
              </a:p>
            </p:txBody>
          </p:sp>
          <p:sp>
            <p:nvSpPr>
              <p:cNvPr id="92179" name="Oval 50"/>
              <p:cNvSpPr/>
              <p:nvPr/>
            </p:nvSpPr>
            <p:spPr>
              <a:xfrm flipH="1">
                <a:off x="4150" y="2160"/>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Feb</a:t>
                </a:r>
                <a:r>
                  <a:rPr lang="en-US" altLang="zh-CN" sz="2000" b="1">
                    <a:solidFill>
                      <a:srgbClr val="FF0000"/>
                    </a:solidFill>
                  </a:rPr>
                  <a:t>2</a:t>
                </a:r>
                <a:endParaRPr lang="en-US" altLang="zh-CN" sz="2000" b="1">
                  <a:solidFill>
                    <a:srgbClr val="FF0000"/>
                  </a:solidFill>
                </a:endParaRPr>
              </a:p>
            </p:txBody>
          </p:sp>
          <p:sp>
            <p:nvSpPr>
              <p:cNvPr id="92180" name="Line 51"/>
              <p:cNvSpPr/>
              <p:nvPr/>
            </p:nvSpPr>
            <p:spPr>
              <a:xfrm>
                <a:off x="4571" y="2352"/>
                <a:ext cx="192" cy="96"/>
              </a:xfrm>
              <a:prstGeom prst="line">
                <a:avLst/>
              </a:prstGeom>
              <a:ln w="25400" cap="flat" cmpd="sng">
                <a:solidFill>
                  <a:schemeClr val="tx1"/>
                </a:solidFill>
                <a:prstDash val="solid"/>
                <a:headEnd type="none" w="med" len="med"/>
                <a:tailEnd type="none" w="med" len="med"/>
              </a:ln>
            </p:spPr>
          </p:sp>
          <p:sp>
            <p:nvSpPr>
              <p:cNvPr id="92181" name="Oval 52"/>
              <p:cNvSpPr/>
              <p:nvPr/>
            </p:nvSpPr>
            <p:spPr>
              <a:xfrm>
                <a:off x="3744" y="2448"/>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r>
                  <a:rPr lang="en-US" altLang="zh-CN" sz="2000" b="1">
                    <a:solidFill>
                      <a:srgbClr val="FF0000"/>
                    </a:solidFill>
                  </a:rPr>
                  <a:t>3</a:t>
                </a:r>
                <a:endParaRPr lang="en-US" altLang="zh-CN" sz="2000" b="1">
                  <a:solidFill>
                    <a:srgbClr val="FF0000"/>
                  </a:solidFill>
                </a:endParaRPr>
              </a:p>
            </p:txBody>
          </p:sp>
          <p:sp>
            <p:nvSpPr>
              <p:cNvPr id="92182" name="Line 53"/>
              <p:cNvSpPr/>
              <p:nvPr/>
            </p:nvSpPr>
            <p:spPr>
              <a:xfrm flipH="1">
                <a:off x="4128" y="2352"/>
                <a:ext cx="192" cy="96"/>
              </a:xfrm>
              <a:prstGeom prst="line">
                <a:avLst/>
              </a:prstGeom>
              <a:ln w="25400" cap="flat" cmpd="sng">
                <a:solidFill>
                  <a:schemeClr val="tx1"/>
                </a:solidFill>
                <a:prstDash val="solid"/>
                <a:headEnd type="none" w="med" len="med"/>
                <a:tailEnd type="none" w="med" len="med"/>
              </a:ln>
            </p:spPr>
          </p:sp>
          <p:sp>
            <p:nvSpPr>
              <p:cNvPr id="92183" name="Oval 54"/>
              <p:cNvSpPr/>
              <p:nvPr/>
            </p:nvSpPr>
            <p:spPr>
              <a:xfrm>
                <a:off x="3360" y="2736"/>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r>
                  <a:rPr lang="en-US" altLang="zh-CN" sz="2000" b="1">
                    <a:solidFill>
                      <a:srgbClr val="FF0000"/>
                    </a:solidFill>
                  </a:rPr>
                  <a:t>4</a:t>
                </a:r>
                <a:endParaRPr lang="en-US" altLang="zh-CN" sz="2000" b="1">
                  <a:solidFill>
                    <a:srgbClr val="FF0000"/>
                  </a:solidFill>
                </a:endParaRPr>
              </a:p>
            </p:txBody>
          </p:sp>
          <p:sp>
            <p:nvSpPr>
              <p:cNvPr id="92184" name="Line 55"/>
              <p:cNvSpPr/>
              <p:nvPr/>
            </p:nvSpPr>
            <p:spPr>
              <a:xfrm flipH="1">
                <a:off x="3744" y="2640"/>
                <a:ext cx="192" cy="96"/>
              </a:xfrm>
              <a:prstGeom prst="line">
                <a:avLst/>
              </a:prstGeom>
              <a:ln w="25400" cap="flat" cmpd="sng">
                <a:solidFill>
                  <a:schemeClr val="tx1"/>
                </a:solidFill>
                <a:prstDash val="solid"/>
                <a:headEnd type="none" w="med" len="med"/>
                <a:tailEnd type="none" w="med" len="med"/>
              </a:ln>
            </p:spPr>
          </p:sp>
          <p:sp>
            <p:nvSpPr>
              <p:cNvPr id="92185" name="Oval 56"/>
              <p:cNvSpPr/>
              <p:nvPr/>
            </p:nvSpPr>
            <p:spPr>
              <a:xfrm flipH="1">
                <a:off x="4176" y="2736"/>
                <a:ext cx="613"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Dec</a:t>
                </a:r>
                <a:r>
                  <a:rPr lang="en-US" altLang="zh-CN" sz="2000" b="1">
                    <a:solidFill>
                      <a:srgbClr val="FF0000"/>
                    </a:solidFill>
                  </a:rPr>
                  <a:t>4</a:t>
                </a:r>
                <a:endParaRPr lang="en-US" altLang="zh-CN" sz="2000" b="1">
                  <a:solidFill>
                    <a:srgbClr val="FF0000"/>
                  </a:solidFill>
                </a:endParaRPr>
              </a:p>
            </p:txBody>
          </p:sp>
          <p:sp>
            <p:nvSpPr>
              <p:cNvPr id="92186" name="Line 57"/>
              <p:cNvSpPr/>
              <p:nvPr/>
            </p:nvSpPr>
            <p:spPr>
              <a:xfrm>
                <a:off x="4176" y="2640"/>
                <a:ext cx="192" cy="96"/>
              </a:xfrm>
              <a:prstGeom prst="line">
                <a:avLst/>
              </a:prstGeom>
              <a:ln w="25400" cap="flat" cmpd="sng">
                <a:solidFill>
                  <a:schemeClr val="tx1"/>
                </a:solidFill>
                <a:prstDash val="solid"/>
                <a:headEnd type="none" w="med" len="med"/>
                <a:tailEnd type="none" w="med" len="med"/>
              </a:ln>
            </p:spPr>
          </p:sp>
        </p:grpSp>
      </p:grpSp>
      <p:sp>
        <p:nvSpPr>
          <p:cNvPr id="97338" name="Rectangle 58"/>
          <p:cNvSpPr/>
          <p:nvPr/>
        </p:nvSpPr>
        <p:spPr>
          <a:xfrm>
            <a:off x="457200" y="3429000"/>
            <a:ext cx="3048000" cy="457200"/>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a:solidFill>
                  <a:schemeClr val="hlink"/>
                </a:solidFill>
              </a:rPr>
              <a:t>Entered from Jan to Dec</a:t>
            </a:r>
            <a:endParaRPr lang="en-US" altLang="zh-CN" sz="2400" b="1"/>
          </a:p>
        </p:txBody>
      </p:sp>
      <p:sp>
        <p:nvSpPr>
          <p:cNvPr id="97339" name="Rectangle 59"/>
          <p:cNvSpPr/>
          <p:nvPr/>
        </p:nvSpPr>
        <p:spPr>
          <a:xfrm>
            <a:off x="1752600" y="6019800"/>
            <a:ext cx="3048000" cy="457200"/>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A balanced tree</a:t>
            </a:r>
            <a:endParaRPr lang="en-US" altLang="zh-CN" sz="2400" b="1"/>
          </a:p>
        </p:txBody>
      </p:sp>
      <p:sp>
        <p:nvSpPr>
          <p:cNvPr id="97340" name="Text Box 60"/>
          <p:cNvSpPr txBox="1"/>
          <p:nvPr/>
        </p:nvSpPr>
        <p:spPr>
          <a:xfrm>
            <a:off x="5257800" y="1295400"/>
            <a:ext cx="3429000" cy="457200"/>
          </a:xfrm>
          <a:prstGeom prst="rect">
            <a:avLst/>
          </a:prstGeom>
          <a:noFill/>
          <a:ln w="25400">
            <a:noFill/>
          </a:ln>
        </p:spPr>
        <p:txBody>
          <a:bodyPr lIns="0" tIns="46800" rIns="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Average search time =  ?</a:t>
            </a:r>
            <a:endParaRPr lang="en-US" altLang="zh-CN" sz="2400" b="1"/>
          </a:p>
        </p:txBody>
      </p:sp>
      <p:sp>
        <p:nvSpPr>
          <p:cNvPr id="97341" name="Rectangle 61"/>
          <p:cNvSpPr/>
          <p:nvPr/>
        </p:nvSpPr>
        <p:spPr>
          <a:xfrm>
            <a:off x="8229600" y="1295400"/>
            <a:ext cx="533400" cy="4572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3.5</a:t>
            </a:r>
            <a:endParaRPr lang="en-US" altLang="zh-CN" sz="2400" b="1"/>
          </a:p>
        </p:txBody>
      </p:sp>
      <p:sp>
        <p:nvSpPr>
          <p:cNvPr id="97342" name="Text Box 62"/>
          <p:cNvSpPr txBox="1"/>
          <p:nvPr/>
        </p:nvSpPr>
        <p:spPr>
          <a:xfrm>
            <a:off x="5334000" y="4267200"/>
            <a:ext cx="3429000" cy="457200"/>
          </a:xfrm>
          <a:prstGeom prst="rect">
            <a:avLst/>
          </a:prstGeom>
          <a:noFill/>
          <a:ln w="25400">
            <a:noFill/>
          </a:ln>
        </p:spPr>
        <p:txBody>
          <a:bodyPr lIns="0" tIns="46800" rIns="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Average search time =  ?</a:t>
            </a:r>
            <a:endParaRPr lang="en-US" altLang="zh-CN" sz="2400" b="1"/>
          </a:p>
        </p:txBody>
      </p:sp>
      <p:sp>
        <p:nvSpPr>
          <p:cNvPr id="97343" name="Rectangle 63"/>
          <p:cNvSpPr/>
          <p:nvPr/>
        </p:nvSpPr>
        <p:spPr>
          <a:xfrm>
            <a:off x="8305800" y="4267200"/>
            <a:ext cx="533400" cy="4572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3.1</a:t>
            </a:r>
            <a:endParaRPr lang="en-US" altLang="zh-CN" sz="2400" b="1"/>
          </a:p>
        </p:txBody>
      </p:sp>
      <p:sp>
        <p:nvSpPr>
          <p:cNvPr id="97344" name="AutoShape 64" descr="画布"/>
          <p:cNvSpPr>
            <a:spLocks noChangeArrowheads="1"/>
          </p:cNvSpPr>
          <p:nvPr/>
        </p:nvSpPr>
        <p:spPr bwMode="auto">
          <a:xfrm>
            <a:off x="6096000" y="1981200"/>
            <a:ext cx="2743200" cy="1828800"/>
          </a:xfrm>
          <a:prstGeom prst="plus">
            <a:avLst>
              <a:gd name="adj" fmla="val 11727"/>
            </a:avLst>
          </a:prstGeom>
          <a:blipFill dpi="0" rotWithShape="0">
            <a:blip r:embed="rId1"/>
            <a:srcRect/>
            <a:tile tx="0" ty="0" sx="100000" sy="100000" flip="none" algn="tl"/>
          </a:blipFill>
          <a:ln w="25400">
            <a:solidFill>
              <a:schemeClr val="accent2"/>
            </a:solidFill>
            <a:miter lim="800000"/>
          </a:ln>
          <a:effectLst/>
        </p:spPr>
        <p:txBody>
          <a:bodyPr wrap="none" lIns="0" tIns="46800" rIns="0" bIns="468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What if the months</a:t>
            </a:r>
            <a:endParaRPr kumimoji="1" lang="en-US" altLang="zh-CN"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are entered in</a:t>
            </a:r>
            <a:endParaRPr kumimoji="1" lang="en-US" altLang="zh-CN"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rPr>
              <a:t>alphabetical order?</a:t>
            </a:r>
            <a:endParaRPr kumimoji="1" lang="en-US" altLang="zh-CN" sz="2400" b="1" i="0" u="none" strike="noStrike" kern="1200" cap="none" spc="0" normalizeH="0" baseline="0" noProof="0">
              <a:ln>
                <a:noFill/>
              </a:ln>
              <a:solidFill>
                <a:schemeClr val="tx1"/>
              </a:solidFill>
              <a:effectLst>
                <a:outerShdw blurRad="38100" dist="38100" dir="2700000" algn="tl">
                  <a:srgbClr val="FFFFFF"/>
                </a:outerShdw>
              </a:effectLst>
              <a:uLnTx/>
              <a:uFillTx/>
              <a:latin typeface="Times New Roman" panose="02020603050405020304" pitchFamily="18" charset="0"/>
              <a:ea typeface="宋体" panose="02010600030101010101" pitchFamily="2" charset="-122"/>
              <a:cs typeface="+mn-cs"/>
            </a:endParaRPr>
          </a:p>
        </p:txBody>
      </p:sp>
      <p:sp>
        <p:nvSpPr>
          <p:cNvPr id="97345" name="Rectangle 65"/>
          <p:cNvSpPr>
            <a:spLocks noChangeArrowheads="1"/>
          </p:cNvSpPr>
          <p:nvPr/>
        </p:nvSpPr>
        <p:spPr bwMode="auto">
          <a:xfrm>
            <a:off x="6629400" y="3505200"/>
            <a:ext cx="1676400" cy="304800"/>
          </a:xfrm>
          <a:prstGeom prst="rect">
            <a:avLst/>
          </a:prstGeom>
          <a:noFill/>
          <a:ln>
            <a:noFill/>
          </a:ln>
          <a:effectLst/>
        </p:spPr>
        <p:txBody>
          <a:bodyPr wrap="none" lIns="0" tIns="46800" rIns="0" bIns="468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AST = 6.5</a:t>
            </a:r>
            <a:endParaRPr kumimoji="1" lang="en-US" altLang="zh-CN" sz="2000" b="1" i="0" u="none" strike="noStrike" kern="1200" cap="none" spc="0" normalizeH="0" baseline="0" noProof="0">
              <a:ln>
                <a:noFill/>
              </a:ln>
              <a:solidFill>
                <a:schemeClr val="tx1"/>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283"/>
                                        </p:tgtEl>
                                        <p:attrNameLst>
                                          <p:attrName>style.visibility</p:attrName>
                                        </p:attrNameLst>
                                      </p:cBhvr>
                                      <p:to>
                                        <p:strVal val="visible"/>
                                      </p:to>
                                    </p:set>
                                    <p:animEffect transition="in" filter="wipe(left)">
                                      <p:cBhvr>
                                        <p:cTn id="7" dur="500"/>
                                        <p:tgtEl>
                                          <p:spTgt spid="97283"/>
                                        </p:tgtEl>
                                      </p:cBhvr>
                                    </p:animEffect>
                                  </p:childTnLst>
                                  <p:subTnLst>
                                    <p:audio>
                                      <p:cMediaNode>
                                        <p:cTn display="0" masterRel="sameClick">
                                          <p:stCondLst>
                                            <p:cond evt="begin" delay="0">
                                              <p:tn val="5"/>
                                            </p:cond>
                                          </p:stCondLst>
                                          <p:endCondLst>
                                            <p:cond evt="onStopAudio" delay="0">
                                              <p:tgtEl>
                                                <p:sldTgt/>
                                              </p:tgtEl>
                                            </p:cond>
                                          </p:endCondLst>
                                        </p:cTn>
                                        <p:tgtEl>
                                          <p:sndTgt r:embed="rId2" name="TYPE.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7284"/>
                                        </p:tgtEl>
                                        <p:attrNameLst>
                                          <p:attrName>style.visibility</p:attrName>
                                        </p:attrNameLst>
                                      </p:cBhvr>
                                      <p:to>
                                        <p:strVal val="visible"/>
                                      </p:to>
                                    </p:set>
                                    <p:animEffect transition="in" filter="wipe(up)">
                                      <p:cBhvr>
                                        <p:cTn id="12" dur="500"/>
                                        <p:tgtEl>
                                          <p:spTgt spid="97284"/>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97338"/>
                                        </p:tgtEl>
                                        <p:attrNameLst>
                                          <p:attrName>style.visibility</p:attrName>
                                        </p:attrNameLst>
                                      </p:cBhvr>
                                      <p:to>
                                        <p:strVal val="visible"/>
                                      </p:to>
                                    </p:set>
                                    <p:animEffect transition="in" filter="wipe(left)">
                                      <p:cBhvr>
                                        <p:cTn id="16" dur="500"/>
                                        <p:tgtEl>
                                          <p:spTgt spid="97338"/>
                                        </p:tgtEl>
                                      </p:cBhvr>
                                    </p:animEffect>
                                  </p:childTnLst>
                                  <p:subTnLst>
                                    <p:audio>
                                      <p:cMediaNode>
                                        <p:cTn display="0" masterRel="sameClick">
                                          <p:stCondLst>
                                            <p:cond evt="begin" delay="0">
                                              <p:tn val="14"/>
                                            </p:cond>
                                          </p:stCondLst>
                                          <p:endCondLst>
                                            <p:cond evt="onStopAudio" delay="0">
                                              <p:tgtEl>
                                                <p:sldTgt/>
                                              </p:tgtEl>
                                            </p:cond>
                                          </p:endCondLst>
                                        </p:cTn>
                                        <p:tgtEl>
                                          <p:sndTgt r:embed="rId2" name="TYPE.WAV"/>
                                        </p:tgtEl>
                                      </p:cMediaNode>
                                    </p:audio>
                                  </p:sub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97311"/>
                                        </p:tgtEl>
                                        <p:attrNameLst>
                                          <p:attrName>style.visibility</p:attrName>
                                        </p:attrNameLst>
                                      </p:cBhvr>
                                      <p:to>
                                        <p:strVal val="visible"/>
                                      </p:to>
                                    </p:set>
                                    <p:animEffect transition="in" filter="wipe(up)">
                                      <p:cBhvr>
                                        <p:cTn id="21" dur="500"/>
                                        <p:tgtEl>
                                          <p:spTgt spid="97311"/>
                                        </p:tgtEl>
                                      </p:cBhvr>
                                    </p:animEffect>
                                  </p:childTnLst>
                                  <p:subTnLst>
                                    <p:audio>
                                      <p:cMediaNode>
                                        <p:cTn display="0" masterRel="sameClick">
                                          <p:stCondLst>
                                            <p:cond evt="begin" delay="0">
                                              <p:tn val="19"/>
                                            </p:cond>
                                          </p:stCondLst>
                                          <p:endCondLst>
                                            <p:cond evt="onStopAudio" delay="0">
                                              <p:tgtEl>
                                                <p:sldTgt/>
                                              </p:tgtEl>
                                            </p:cond>
                                          </p:endCondLst>
                                        </p:cTn>
                                        <p:tgtEl>
                                          <p:sndTgt r:embed="rId3" name="CAMERA.WAV"/>
                                        </p:tgtEl>
                                      </p:cMediaNode>
                                    </p:audio>
                                  </p:subTnLst>
                                </p:cTn>
                              </p:par>
                            </p:childTnLst>
                          </p:cTn>
                        </p:par>
                        <p:par>
                          <p:cTn id="22" fill="hold">
                            <p:stCondLst>
                              <p:cond delay="500"/>
                            </p:stCondLst>
                            <p:childTnLst>
                              <p:par>
                                <p:cTn id="23" presetID="22" presetClass="entr" presetSubtype="8" fill="hold" grpId="0" nodeType="afterEffect">
                                  <p:stCondLst>
                                    <p:cond delay="0"/>
                                  </p:stCondLst>
                                  <p:childTnLst>
                                    <p:set>
                                      <p:cBhvr>
                                        <p:cTn id="24" dur="1" fill="hold">
                                          <p:stCondLst>
                                            <p:cond delay="0"/>
                                          </p:stCondLst>
                                        </p:cTn>
                                        <p:tgtEl>
                                          <p:spTgt spid="97339"/>
                                        </p:tgtEl>
                                        <p:attrNameLst>
                                          <p:attrName>style.visibility</p:attrName>
                                        </p:attrNameLst>
                                      </p:cBhvr>
                                      <p:to>
                                        <p:strVal val="visible"/>
                                      </p:to>
                                    </p:set>
                                    <p:animEffect transition="in" filter="wipe(left)">
                                      <p:cBhvr>
                                        <p:cTn id="25" dur="500"/>
                                        <p:tgtEl>
                                          <p:spTgt spid="97339"/>
                                        </p:tgtEl>
                                      </p:cBhvr>
                                    </p:animEffect>
                                  </p:childTnLst>
                                  <p:subTnLst>
                                    <p:audio>
                                      <p:cMediaNode>
                                        <p:cTn display="0" masterRel="sameClick">
                                          <p:stCondLst>
                                            <p:cond evt="begin" delay="0">
                                              <p:tn val="23"/>
                                            </p:cond>
                                          </p:stCondLst>
                                          <p:endCondLst>
                                            <p:cond evt="onStopAudio" delay="0">
                                              <p:tgtEl>
                                                <p:sldTgt/>
                                              </p:tgtEl>
                                            </p:cond>
                                          </p:endCondLst>
                                        </p:cTn>
                                        <p:tgtEl>
                                          <p:sndTgt r:embed="rId2" name="TYPE.WAV"/>
                                        </p:tgtEl>
                                      </p:cMediaNode>
                                    </p:audio>
                                  </p:sub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7340"/>
                                        </p:tgtEl>
                                        <p:attrNameLst>
                                          <p:attrName>style.visibility</p:attrName>
                                        </p:attrNameLst>
                                      </p:cBhvr>
                                      <p:to>
                                        <p:strVal val="visible"/>
                                      </p:to>
                                    </p:set>
                                    <p:animEffect transition="in" filter="wipe(left)">
                                      <p:cBhvr>
                                        <p:cTn id="30" dur="500"/>
                                        <p:tgtEl>
                                          <p:spTgt spid="97340"/>
                                        </p:tgtEl>
                                      </p:cBhvr>
                                    </p:animEffect>
                                  </p:childTnLst>
                                  <p:subTnLst>
                                    <p:audio>
                                      <p:cMediaNode>
                                        <p:cTn display="0" masterRel="sameClick">
                                          <p:stCondLst>
                                            <p:cond evt="begin" delay="0">
                                              <p:tn val="28"/>
                                            </p:cond>
                                          </p:stCondLst>
                                          <p:endCondLst>
                                            <p:cond evt="onStopAudio" delay="0">
                                              <p:tgtEl>
                                                <p:sldTgt/>
                                              </p:tgtEl>
                                            </p:cond>
                                          </p:endCondLst>
                                        </p:cTn>
                                        <p:tgtEl>
                                          <p:sndTgt r:embed="rId2" name="TYPE.WAV"/>
                                        </p:tgtEl>
                                      </p:cMediaNode>
                                    </p:audio>
                                  </p:sub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499"/>
                                          </p:stCondLst>
                                        </p:cTn>
                                        <p:tgtEl>
                                          <p:spTgt spid="97341"/>
                                        </p:tgtEl>
                                        <p:attrNameLst>
                                          <p:attrName>style.visibility</p:attrName>
                                        </p:attrNameLst>
                                      </p:cBhvr>
                                      <p:to>
                                        <p:strVal val="visible"/>
                                      </p:to>
                                    </p:set>
                                  </p:childTnLst>
                                  <p:subTnLst>
                                    <p:audio>
                                      <p:cMediaNode>
                                        <p:cTn display="0" masterRel="sameClick">
                                          <p:stCondLst>
                                            <p:cond evt="begin" delay="0">
                                              <p:tn val="33"/>
                                            </p:cond>
                                          </p:stCondLst>
                                          <p:endCondLst>
                                            <p:cond evt="onStopAudio" delay="0">
                                              <p:tgtEl>
                                                <p:sldTgt/>
                                              </p:tgtEl>
                                            </p:cond>
                                          </p:endCondLst>
                                        </p:cTn>
                                        <p:tgtEl>
                                          <p:sndTgt r:embed="rId4" name="DING.WAV"/>
                                        </p:tgtEl>
                                      </p:cMediaNode>
                                    </p:audio>
                                  </p:sub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97342"/>
                                        </p:tgtEl>
                                        <p:attrNameLst>
                                          <p:attrName>style.visibility</p:attrName>
                                        </p:attrNameLst>
                                      </p:cBhvr>
                                      <p:to>
                                        <p:strVal val="visible"/>
                                      </p:to>
                                    </p:set>
                                    <p:animEffect transition="in" filter="wipe(left)">
                                      <p:cBhvr>
                                        <p:cTn id="39" dur="500"/>
                                        <p:tgtEl>
                                          <p:spTgt spid="97342"/>
                                        </p:tgtEl>
                                      </p:cBhvr>
                                    </p:animEffect>
                                  </p:childTnLst>
                                  <p:subTnLst>
                                    <p:audio>
                                      <p:cMediaNode>
                                        <p:cTn display="0" masterRel="sameClick">
                                          <p:stCondLst>
                                            <p:cond evt="begin" delay="0">
                                              <p:tn val="37"/>
                                            </p:cond>
                                          </p:stCondLst>
                                          <p:endCondLst>
                                            <p:cond evt="onStopAudio" delay="0">
                                              <p:tgtEl>
                                                <p:sldTgt/>
                                              </p:tgtEl>
                                            </p:cond>
                                          </p:endCondLst>
                                        </p:cTn>
                                        <p:tgtEl>
                                          <p:sndTgt r:embed="rId2" name="TYPE.WAV"/>
                                        </p:tgtEl>
                                      </p:cMediaNode>
                                    </p:audio>
                                  </p:sub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499"/>
                                          </p:stCondLst>
                                        </p:cTn>
                                        <p:tgtEl>
                                          <p:spTgt spid="97343"/>
                                        </p:tgtEl>
                                        <p:attrNameLst>
                                          <p:attrName>style.visibility</p:attrName>
                                        </p:attrNameLst>
                                      </p:cBhvr>
                                      <p:to>
                                        <p:strVal val="visible"/>
                                      </p:to>
                                    </p:set>
                                  </p:childTnLst>
                                  <p:subTnLst>
                                    <p:audio>
                                      <p:cMediaNode>
                                        <p:cTn display="0" masterRel="sameClick">
                                          <p:stCondLst>
                                            <p:cond evt="begin" delay="0">
                                              <p:tn val="42"/>
                                            </p:cond>
                                          </p:stCondLst>
                                          <p:endCondLst>
                                            <p:cond evt="onStopAudio" delay="0">
                                              <p:tgtEl>
                                                <p:sldTgt/>
                                              </p:tgtEl>
                                            </p:cond>
                                          </p:endCondLst>
                                        </p:cTn>
                                        <p:tgtEl>
                                          <p:sndTgt r:embed="rId4" name="DING.WAV"/>
                                        </p:tgtEl>
                                      </p:cMediaNode>
                                    </p:audio>
                                  </p:subTnLst>
                                </p:cTn>
                              </p:par>
                            </p:childTnLst>
                          </p:cTn>
                        </p:par>
                      </p:childTnLst>
                    </p:cTn>
                  </p:par>
                  <p:par>
                    <p:cTn id="44" fill="hold">
                      <p:stCondLst>
                        <p:cond delay="indefinite"/>
                      </p:stCondLst>
                      <p:childTnLst>
                        <p:par>
                          <p:cTn id="45" fill="hold">
                            <p:stCondLst>
                              <p:cond delay="0"/>
                            </p:stCondLst>
                            <p:childTnLst>
                              <p:par>
                                <p:cTn id="46" presetID="15" presetClass="entr" presetSubtype="0" fill="hold" grpId="0" nodeType="clickEffect">
                                  <p:stCondLst>
                                    <p:cond delay="0"/>
                                  </p:stCondLst>
                                  <p:childTnLst>
                                    <p:set>
                                      <p:cBhvr>
                                        <p:cTn id="47" dur="1" fill="hold">
                                          <p:stCondLst>
                                            <p:cond delay="0"/>
                                          </p:stCondLst>
                                        </p:cTn>
                                        <p:tgtEl>
                                          <p:spTgt spid="97344"/>
                                        </p:tgtEl>
                                        <p:attrNameLst>
                                          <p:attrName>style.visibility</p:attrName>
                                        </p:attrNameLst>
                                      </p:cBhvr>
                                      <p:to>
                                        <p:strVal val="visible"/>
                                      </p:to>
                                    </p:set>
                                    <p:anim calcmode="lin" valueType="num">
                                      <p:cBhvr>
                                        <p:cTn id="48" dur="1000" fill="hold"/>
                                        <p:tgtEl>
                                          <p:spTgt spid="97344"/>
                                        </p:tgtEl>
                                        <p:attrNameLst>
                                          <p:attrName>ppt_w</p:attrName>
                                        </p:attrNameLst>
                                      </p:cBhvr>
                                      <p:tavLst>
                                        <p:tav tm="0">
                                          <p:val>
                                            <p:fltVal val="0.000000"/>
                                          </p:val>
                                        </p:tav>
                                        <p:tav tm="100000">
                                          <p:val>
                                            <p:strVal val="#ppt_w"/>
                                          </p:val>
                                        </p:tav>
                                      </p:tavLst>
                                    </p:anim>
                                    <p:anim calcmode="lin" valueType="num">
                                      <p:cBhvr>
                                        <p:cTn id="49" dur="1000" fill="hold"/>
                                        <p:tgtEl>
                                          <p:spTgt spid="97344"/>
                                        </p:tgtEl>
                                        <p:attrNameLst>
                                          <p:attrName>ppt_h</p:attrName>
                                        </p:attrNameLst>
                                      </p:cBhvr>
                                      <p:tavLst>
                                        <p:tav tm="0">
                                          <p:val>
                                            <p:fltVal val="0.000000"/>
                                          </p:val>
                                        </p:tav>
                                        <p:tav tm="100000">
                                          <p:val>
                                            <p:strVal val="#ppt_h"/>
                                          </p:val>
                                        </p:tav>
                                      </p:tavLst>
                                    </p:anim>
                                    <p:anim calcmode="lin" valueType="num">
                                      <p:cBhvr>
                                        <p:cTn id="50" dur="1000" fill="hold"/>
                                        <p:tgtEl>
                                          <p:spTgt spid="97344"/>
                                        </p:tgtEl>
                                        <p:attrNameLst>
                                          <p:attrName>ppt_x</p:attrName>
                                        </p:attrNameLst>
                                      </p:cBhvr>
                                      <p:tavLst>
                                        <p:tav tm="0" fmla="#ppt_x+(cos(-2*pi*(1-$))*-#ppt_x-sin(-2*pi*(1-$))*(1-#ppt_y))*(1-$)">
                                          <p:val>
                                            <p:fltVal val="0.000000"/>
                                          </p:val>
                                        </p:tav>
                                        <p:tav tm="100000">
                                          <p:val>
                                            <p:fltVal val="1.000000"/>
                                          </p:val>
                                        </p:tav>
                                      </p:tavLst>
                                    </p:anim>
                                    <p:anim calcmode="lin" valueType="num">
                                      <p:cBhvr>
                                        <p:cTn id="51" dur="1000" fill="hold"/>
                                        <p:tgtEl>
                                          <p:spTgt spid="97344"/>
                                        </p:tgtEl>
                                        <p:attrNameLst>
                                          <p:attrName>ppt_y</p:attrName>
                                        </p:attrNameLst>
                                      </p:cBhvr>
                                      <p:tavLst>
                                        <p:tav tm="0" fmla="#ppt_y+(sin(-2*pi*(1-$))*-#ppt_x+cos(-2*pi*(1-$))*(1-#ppt_y))*(1-$)">
                                          <p:val>
                                            <p:fltVal val="0.000000"/>
                                          </p:val>
                                        </p:tav>
                                        <p:tav tm="100000">
                                          <p:val>
                                            <p:fltVal val="1.000000"/>
                                          </p:val>
                                        </p:tav>
                                      </p:tavLst>
                                    </p:anim>
                                  </p:childTnLst>
                                  <p:subTnLst>
                                    <p:audio>
                                      <p:cMediaNode>
                                        <p:cTn display="0" masterRel="sameClick">
                                          <p:stCondLst>
                                            <p:cond evt="begin" delay="0">
                                              <p:tn val="46"/>
                                            </p:cond>
                                          </p:stCondLst>
                                          <p:endCondLst>
                                            <p:cond evt="onStopAudio" delay="0">
                                              <p:tgtEl>
                                                <p:sldTgt/>
                                              </p:tgtEl>
                                            </p:cond>
                                          </p:endCondLst>
                                        </p:cTn>
                                        <p:tgtEl>
                                          <p:sndTgt r:embed="rId5" name="RICOCHET.WAV"/>
                                        </p:tgtEl>
                                      </p:cMediaNode>
                                    </p:audio>
                                  </p:subTnLst>
                                </p:cTn>
                              </p:par>
                            </p:childTnLst>
                          </p:cTn>
                        </p:par>
                      </p:childTnLst>
                    </p:cTn>
                  </p:par>
                  <p:par>
                    <p:cTn id="52" fill="hold">
                      <p:stCondLst>
                        <p:cond delay="indefinite"/>
                      </p:stCondLst>
                      <p:childTnLst>
                        <p:par>
                          <p:cTn id="53" fill="hold">
                            <p:stCondLst>
                              <p:cond delay="0"/>
                            </p:stCondLst>
                            <p:childTnLst>
                              <p:par>
                                <p:cTn id="54" presetID="23" presetClass="entr" presetSubtype="288" fill="hold" grpId="0" nodeType="clickEffect">
                                  <p:stCondLst>
                                    <p:cond delay="0"/>
                                  </p:stCondLst>
                                  <p:childTnLst>
                                    <p:set>
                                      <p:cBhvr>
                                        <p:cTn id="55" dur="1" fill="hold">
                                          <p:stCondLst>
                                            <p:cond delay="0"/>
                                          </p:stCondLst>
                                        </p:cTn>
                                        <p:tgtEl>
                                          <p:spTgt spid="97345"/>
                                        </p:tgtEl>
                                        <p:attrNameLst>
                                          <p:attrName>style.visibility</p:attrName>
                                        </p:attrNameLst>
                                      </p:cBhvr>
                                      <p:to>
                                        <p:strVal val="visible"/>
                                      </p:to>
                                    </p:set>
                                    <p:anim calcmode="lin" valueType="num">
                                      <p:cBhvr>
                                        <p:cTn id="56" dur="500" fill="hold"/>
                                        <p:tgtEl>
                                          <p:spTgt spid="97345"/>
                                        </p:tgtEl>
                                        <p:attrNameLst>
                                          <p:attrName>ppt_w</p:attrName>
                                        </p:attrNameLst>
                                      </p:cBhvr>
                                      <p:tavLst>
                                        <p:tav tm="0">
                                          <p:val>
                                            <p:strVal val="4/3*#ppt_w"/>
                                          </p:val>
                                        </p:tav>
                                        <p:tav tm="100000">
                                          <p:val>
                                            <p:strVal val="#ppt_w"/>
                                          </p:val>
                                        </p:tav>
                                      </p:tavLst>
                                    </p:anim>
                                    <p:anim calcmode="lin" valueType="num">
                                      <p:cBhvr>
                                        <p:cTn id="57" dur="500" fill="hold"/>
                                        <p:tgtEl>
                                          <p:spTgt spid="97345"/>
                                        </p:tgtEl>
                                        <p:attrNameLst>
                                          <p:attrName>ppt_h</p:attrName>
                                        </p:attrNameLst>
                                      </p:cBhvr>
                                      <p:tavLst>
                                        <p:tav tm="0">
                                          <p:val>
                                            <p:strVal val="4/3*#ppt_h"/>
                                          </p:val>
                                        </p:tav>
                                        <p:tav tm="100000">
                                          <p:val>
                                            <p:strVal val="#ppt_h"/>
                                          </p:val>
                                        </p:tav>
                                      </p:tavLst>
                                    </p:anim>
                                  </p:childTnLst>
                                  <p:subTnLst>
                                    <p:audio>
                                      <p:cMediaNode>
                                        <p:cTn display="0" masterRel="sameClick">
                                          <p:stCondLst>
                                            <p:cond evt="begin" delay="0">
                                              <p:tn val="54"/>
                                            </p:cond>
                                          </p:stCondLst>
                                          <p:endCondLst>
                                            <p:cond evt="onStopAudio" delay="0">
                                              <p:tgtEl>
                                                <p:sldTgt/>
                                              </p:tgtEl>
                                            </p:cond>
                                          </p:endCondLst>
                                        </p:cTn>
                                        <p:tgtEl>
                                          <p:sndTgt r:embed="rId6"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3" grpId="0"/>
      <p:bldP spid="97338" grpId="0"/>
      <p:bldP spid="97339" grpId="0"/>
      <p:bldP spid="97340" grpId="0"/>
      <p:bldP spid="97341" grpId="0" animBg="1"/>
      <p:bldP spid="97342" grpId="0"/>
      <p:bldP spid="97343" grpId="0" animBg="1"/>
      <p:bldP spid="97344" grpId="0" animBg="1"/>
      <p:bldP spid="9734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4209" name="Text Box 2"/>
          <p:cNvSpPr txBox="1"/>
          <p:nvPr/>
        </p:nvSpPr>
        <p:spPr>
          <a:xfrm>
            <a:off x="7315200" y="0"/>
            <a:ext cx="1822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§4  AVL Trees</a:t>
            </a:r>
            <a:endParaRPr lang="en-US" altLang="zh-CN" sz="1800" b="1">
              <a:sym typeface="Webdings" panose="05030102010509060703" pitchFamily="18" charset="2"/>
            </a:endParaRPr>
          </a:p>
        </p:txBody>
      </p:sp>
      <p:sp>
        <p:nvSpPr>
          <p:cNvPr id="104451" name="AutoShape 3" descr="白色大理石"/>
          <p:cNvSpPr>
            <a:spLocks noChangeArrowheads="1"/>
          </p:cNvSpPr>
          <p:nvPr/>
        </p:nvSpPr>
        <p:spPr bwMode="auto">
          <a:xfrm flipH="1">
            <a:off x="533400" y="457200"/>
            <a:ext cx="7620000" cy="762000"/>
          </a:xfrm>
          <a:prstGeom prst="cube">
            <a:avLst>
              <a:gd name="adj" fmla="val 12329"/>
            </a:avLst>
          </a:prstGeom>
          <a:blipFill dpi="0" rotWithShape="0">
            <a:blip r:embed="rId1"/>
            <a:srcRect/>
            <a:tile tx="0" ty="0" sx="100000" sy="100000" flip="none" algn="tl"/>
          </a:blipFill>
          <a:ln w="25400">
            <a:solidFill>
              <a:srgbClr val="C0C0C0"/>
            </a:solidFill>
            <a:miter lim="800000"/>
          </a:ln>
          <a:effectLst/>
        </p:spPr>
        <p:txBody>
          <a:bodyPr wrap="none" lIns="0" tIns="46800" rIns="0" bIns="4680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1" lang="en-US" altLang="zh-CN" sz="3200" b="0" i="0" u="none" strike="noStrike" kern="1200" cap="none" spc="0" normalizeH="0" baseline="0" noProof="0">
                <a:ln>
                  <a:noFill/>
                </a:ln>
                <a:solidFill>
                  <a:schemeClr val="tx1"/>
                </a:solidFill>
                <a:effectLst>
                  <a:outerShdw blurRad="38100" dist="38100" dir="2700000" algn="tl">
                    <a:srgbClr val="C0C0C0"/>
                  </a:outerShdw>
                </a:effectLst>
                <a:uLnTx/>
                <a:uFillTx/>
                <a:latin typeface="Impact" panose="020B0806030902050204" pitchFamily="34" charset="0"/>
                <a:ea typeface="宋体" panose="02010600030101010101" pitchFamily="2" charset="-122"/>
                <a:cs typeface="+mn-cs"/>
              </a:rPr>
              <a:t>Adelson-Velskii-Landis (AVL) Trees  (1962)</a:t>
            </a:r>
            <a:endParaRPr kumimoji="1" lang="en-US" altLang="zh-CN" sz="3200" b="0" i="0" u="none" strike="noStrike" kern="1200" cap="none" spc="0" normalizeH="0" baseline="0" noProof="0">
              <a:ln>
                <a:noFill/>
              </a:ln>
              <a:solidFill>
                <a:schemeClr val="tx1"/>
              </a:solidFill>
              <a:effectLst>
                <a:outerShdw blurRad="38100" dist="38100" dir="2700000" algn="tl">
                  <a:srgbClr val="C0C0C0"/>
                </a:outerShdw>
              </a:effectLst>
              <a:uLnTx/>
              <a:uFillTx/>
              <a:latin typeface="Impact" panose="020B0806030902050204" pitchFamily="34" charset="0"/>
              <a:ea typeface="宋体" panose="02010600030101010101" pitchFamily="2" charset="-122"/>
              <a:cs typeface="+mn-cs"/>
            </a:endParaRPr>
          </a:p>
        </p:txBody>
      </p:sp>
      <p:sp>
        <p:nvSpPr>
          <p:cNvPr id="104452" name="Text Box 4"/>
          <p:cNvSpPr txBox="1"/>
          <p:nvPr/>
        </p:nvSpPr>
        <p:spPr>
          <a:xfrm>
            <a:off x="381000" y="1371600"/>
            <a:ext cx="8382000" cy="21621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292100" lvl="0" indent="-292100" eaLnBrk="1" hangingPunct="1">
              <a:spcBef>
                <a:spcPct val="0"/>
              </a:spcBef>
              <a:buNone/>
            </a:pPr>
            <a:r>
              <a:rPr lang="en-US" altLang="zh-CN" sz="2400" b="1">
                <a:latin typeface="Arial" panose="020B0604020202020204" pitchFamily="34" charset="0"/>
              </a:rPr>
              <a:t>【Definition】</a:t>
            </a:r>
            <a:r>
              <a:rPr lang="en-US" altLang="zh-CN" sz="2000" b="1">
                <a:latin typeface="Arial" panose="020B0604020202020204" pitchFamily="34" charset="0"/>
              </a:rPr>
              <a:t>An empty binary tree is height balanced.  If</a:t>
            </a:r>
            <a:r>
              <a:rPr lang="en-US" altLang="zh-CN" sz="2400" b="1"/>
              <a:t> </a:t>
            </a:r>
            <a:r>
              <a:rPr lang="en-US" altLang="zh-CN" sz="2400" b="1" i="1"/>
              <a:t>T</a:t>
            </a:r>
            <a:r>
              <a:rPr lang="en-US" altLang="zh-CN" sz="2400" b="1"/>
              <a:t> </a:t>
            </a:r>
            <a:r>
              <a:rPr lang="en-US" altLang="zh-CN" sz="2000" b="1">
                <a:latin typeface="Arial" panose="020B0604020202020204" pitchFamily="34" charset="0"/>
              </a:rPr>
              <a:t>is a nonempty binary tree with</a:t>
            </a:r>
            <a:r>
              <a:rPr lang="en-US" altLang="zh-CN" sz="2400" b="1"/>
              <a:t> </a:t>
            </a:r>
            <a:r>
              <a:rPr lang="en-US" altLang="zh-CN" sz="2400" b="1" i="1"/>
              <a:t>T</a:t>
            </a:r>
            <a:r>
              <a:rPr lang="en-US" altLang="zh-CN" sz="2400" b="1" i="1" baseline="-25000"/>
              <a:t>L</a:t>
            </a:r>
            <a:r>
              <a:rPr lang="en-US" altLang="zh-CN" sz="2400" b="1"/>
              <a:t> </a:t>
            </a:r>
            <a:r>
              <a:rPr lang="en-US" altLang="zh-CN" sz="2000" b="1">
                <a:latin typeface="Arial" panose="020B0604020202020204" pitchFamily="34" charset="0"/>
              </a:rPr>
              <a:t>and</a:t>
            </a:r>
            <a:r>
              <a:rPr lang="en-US" altLang="zh-CN" sz="2400" b="1"/>
              <a:t> </a:t>
            </a:r>
            <a:r>
              <a:rPr lang="en-US" altLang="zh-CN" sz="2400" b="1" i="1"/>
              <a:t>T</a:t>
            </a:r>
            <a:r>
              <a:rPr lang="en-US" altLang="zh-CN" sz="2400" b="1" i="1" baseline="-25000"/>
              <a:t>R</a:t>
            </a:r>
            <a:r>
              <a:rPr lang="en-US" altLang="zh-CN" sz="2400" b="1"/>
              <a:t> </a:t>
            </a:r>
            <a:r>
              <a:rPr lang="en-US" altLang="zh-CN" sz="2000" b="1">
                <a:latin typeface="Arial" panose="020B0604020202020204" pitchFamily="34" charset="0"/>
              </a:rPr>
              <a:t>as its left and right subtrees, then T is </a:t>
            </a:r>
            <a:r>
              <a:rPr lang="en-US" altLang="zh-CN" sz="2000" b="1">
                <a:solidFill>
                  <a:schemeClr val="hlink"/>
                </a:solidFill>
                <a:latin typeface="Arial" panose="020B0604020202020204" pitchFamily="34" charset="0"/>
              </a:rPr>
              <a:t>height balanced</a:t>
            </a:r>
            <a:r>
              <a:rPr lang="en-US" altLang="zh-CN" sz="2000" b="1">
                <a:latin typeface="Arial" panose="020B0604020202020204" pitchFamily="34" charset="0"/>
              </a:rPr>
              <a:t> iff</a:t>
            </a:r>
            <a:endParaRPr lang="en-US" altLang="zh-CN" sz="2000" b="1">
              <a:latin typeface="Arial" panose="020B0604020202020204" pitchFamily="34" charset="0"/>
            </a:endParaRPr>
          </a:p>
          <a:p>
            <a:pPr marL="292100" lvl="0" indent="-292100" eaLnBrk="1" hangingPunct="1">
              <a:spcBef>
                <a:spcPct val="0"/>
              </a:spcBef>
              <a:buNone/>
            </a:pPr>
            <a:r>
              <a:rPr lang="en-US" altLang="zh-CN" sz="2400" b="1"/>
              <a:t>    </a:t>
            </a:r>
            <a:r>
              <a:rPr lang="en-US" altLang="zh-CN" sz="2000" b="1">
                <a:latin typeface="Arial" panose="020B0604020202020204" pitchFamily="34" charset="0"/>
              </a:rPr>
              <a:t>(1)</a:t>
            </a:r>
            <a:r>
              <a:rPr lang="en-US" altLang="zh-CN" sz="2400" b="1"/>
              <a:t>  </a:t>
            </a:r>
            <a:r>
              <a:rPr lang="en-US" altLang="zh-CN" sz="2400" b="1" i="1"/>
              <a:t>T</a:t>
            </a:r>
            <a:r>
              <a:rPr lang="en-US" altLang="zh-CN" sz="2400" b="1" i="1" baseline="-25000"/>
              <a:t>L</a:t>
            </a:r>
            <a:r>
              <a:rPr lang="en-US" altLang="zh-CN" sz="2400" b="1"/>
              <a:t> </a:t>
            </a:r>
            <a:r>
              <a:rPr lang="en-US" altLang="zh-CN" sz="2000" b="1">
                <a:latin typeface="Arial" panose="020B0604020202020204" pitchFamily="34" charset="0"/>
              </a:rPr>
              <a:t>and</a:t>
            </a:r>
            <a:r>
              <a:rPr lang="en-US" altLang="zh-CN" sz="2400" b="1"/>
              <a:t> </a:t>
            </a:r>
            <a:r>
              <a:rPr lang="en-US" altLang="zh-CN" sz="2400" b="1" i="1"/>
              <a:t>T</a:t>
            </a:r>
            <a:r>
              <a:rPr lang="en-US" altLang="zh-CN" sz="2400" b="1" i="1" baseline="-25000"/>
              <a:t>R</a:t>
            </a:r>
            <a:r>
              <a:rPr lang="en-US" altLang="zh-CN" sz="2400" b="1"/>
              <a:t> </a:t>
            </a:r>
            <a:r>
              <a:rPr lang="en-US" altLang="zh-CN" sz="2000" b="1">
                <a:latin typeface="Arial" panose="020B0604020202020204" pitchFamily="34" charset="0"/>
              </a:rPr>
              <a:t>are height balanced, and</a:t>
            </a:r>
            <a:endParaRPr lang="en-US" altLang="zh-CN" sz="2000" b="1">
              <a:latin typeface="Arial" panose="020B0604020202020204" pitchFamily="34" charset="0"/>
            </a:endParaRPr>
          </a:p>
          <a:p>
            <a:pPr marL="292100" lvl="0" indent="-292100" eaLnBrk="1" hangingPunct="1">
              <a:spcBef>
                <a:spcPct val="0"/>
              </a:spcBef>
              <a:buNone/>
            </a:pPr>
            <a:r>
              <a:rPr lang="en-US" altLang="zh-CN" sz="2400" b="1"/>
              <a:t>    </a:t>
            </a:r>
            <a:r>
              <a:rPr lang="en-US" altLang="zh-CN" sz="2000" b="1">
                <a:latin typeface="Arial" panose="020B0604020202020204" pitchFamily="34" charset="0"/>
              </a:rPr>
              <a:t>(2)</a:t>
            </a:r>
            <a:r>
              <a:rPr lang="en-US" altLang="zh-CN" sz="2400" b="1"/>
              <a:t>  | </a:t>
            </a:r>
            <a:r>
              <a:rPr lang="en-US" altLang="zh-CN" sz="2400" b="1" i="1"/>
              <a:t>h</a:t>
            </a:r>
            <a:r>
              <a:rPr lang="en-US" altLang="zh-CN" sz="2400" b="1" i="1" baseline="-25000"/>
              <a:t>L</a:t>
            </a:r>
            <a:r>
              <a:rPr lang="en-US" altLang="zh-CN" sz="2400" b="1"/>
              <a:t> </a:t>
            </a:r>
            <a:r>
              <a:rPr lang="en-US" altLang="zh-CN" sz="2400" b="1">
                <a:sym typeface="Symbol" panose="05050102010706020507" pitchFamily="18" charset="2"/>
              </a:rPr>
              <a:t></a:t>
            </a:r>
            <a:r>
              <a:rPr lang="en-US" altLang="zh-CN" sz="2400" b="1"/>
              <a:t> </a:t>
            </a:r>
            <a:r>
              <a:rPr lang="en-US" altLang="zh-CN" sz="2400" b="1" i="1"/>
              <a:t>h</a:t>
            </a:r>
            <a:r>
              <a:rPr lang="en-US" altLang="zh-CN" sz="2400" b="1" i="1" baseline="-25000"/>
              <a:t>R</a:t>
            </a:r>
            <a:r>
              <a:rPr lang="en-US" altLang="zh-CN" sz="2400" b="1"/>
              <a:t> | </a:t>
            </a:r>
            <a:r>
              <a:rPr lang="en-US" altLang="zh-CN" sz="2400" b="1">
                <a:sym typeface="Symbol" panose="05050102010706020507" pitchFamily="18" charset="2"/>
              </a:rPr>
              <a:t> 1 </a:t>
            </a:r>
            <a:r>
              <a:rPr lang="en-US" altLang="zh-CN" sz="2000" b="1">
                <a:latin typeface="Arial" panose="020B0604020202020204" pitchFamily="34" charset="0"/>
                <a:sym typeface="Symbol" panose="05050102010706020507" pitchFamily="18" charset="2"/>
              </a:rPr>
              <a:t>where</a:t>
            </a:r>
            <a:r>
              <a:rPr lang="en-US" altLang="zh-CN" sz="2400" b="1">
                <a:sym typeface="Symbol" panose="05050102010706020507" pitchFamily="18" charset="2"/>
              </a:rPr>
              <a:t>  </a:t>
            </a:r>
            <a:r>
              <a:rPr lang="en-US" altLang="zh-CN" sz="2400" b="1" i="1"/>
              <a:t>h</a:t>
            </a:r>
            <a:r>
              <a:rPr lang="en-US" altLang="zh-CN" sz="2400" b="1" i="1" baseline="-25000"/>
              <a:t>L</a:t>
            </a:r>
            <a:r>
              <a:rPr lang="en-US" altLang="zh-CN" sz="2400" b="1"/>
              <a:t> </a:t>
            </a:r>
            <a:r>
              <a:rPr lang="en-US" altLang="zh-CN" sz="2000" b="1">
                <a:latin typeface="Arial" panose="020B0604020202020204" pitchFamily="34" charset="0"/>
                <a:sym typeface="Symbol" panose="05050102010706020507" pitchFamily="18" charset="2"/>
              </a:rPr>
              <a:t>and</a:t>
            </a:r>
            <a:r>
              <a:rPr lang="en-US" altLang="zh-CN" sz="2400" b="1"/>
              <a:t> </a:t>
            </a:r>
            <a:r>
              <a:rPr lang="en-US" altLang="zh-CN" sz="2400" b="1" i="1"/>
              <a:t>h</a:t>
            </a:r>
            <a:r>
              <a:rPr lang="en-US" altLang="zh-CN" sz="2400" b="1" i="1" baseline="-25000"/>
              <a:t>R</a:t>
            </a:r>
            <a:r>
              <a:rPr lang="en-US" altLang="zh-CN" sz="2400" b="1"/>
              <a:t> </a:t>
            </a:r>
            <a:r>
              <a:rPr lang="en-US" altLang="zh-CN" sz="2000" b="1">
                <a:latin typeface="Arial" panose="020B0604020202020204" pitchFamily="34" charset="0"/>
              </a:rPr>
              <a:t>are the heights of</a:t>
            </a:r>
            <a:r>
              <a:rPr lang="en-US" altLang="zh-CN" sz="2400" b="1"/>
              <a:t> </a:t>
            </a:r>
            <a:r>
              <a:rPr lang="en-US" altLang="zh-CN" sz="2400" b="1" i="1"/>
              <a:t>T</a:t>
            </a:r>
            <a:r>
              <a:rPr lang="en-US" altLang="zh-CN" sz="2400" b="1" i="1" baseline="-25000"/>
              <a:t>L</a:t>
            </a:r>
            <a:r>
              <a:rPr lang="en-US" altLang="zh-CN" sz="2400" b="1"/>
              <a:t> </a:t>
            </a:r>
            <a:r>
              <a:rPr lang="en-US" altLang="zh-CN" sz="2000" b="1">
                <a:latin typeface="Arial" panose="020B0604020202020204" pitchFamily="34" charset="0"/>
                <a:sym typeface="Symbol" panose="05050102010706020507" pitchFamily="18" charset="2"/>
              </a:rPr>
              <a:t>and</a:t>
            </a:r>
            <a:r>
              <a:rPr lang="en-US" altLang="zh-CN" sz="2400" b="1"/>
              <a:t> </a:t>
            </a:r>
            <a:r>
              <a:rPr lang="en-US" altLang="zh-CN" sz="2400" b="1" i="1"/>
              <a:t>T</a:t>
            </a:r>
            <a:r>
              <a:rPr lang="en-US" altLang="zh-CN" sz="2400" b="1" i="1" baseline="-25000"/>
              <a:t>R</a:t>
            </a:r>
            <a:r>
              <a:rPr lang="en-US" altLang="zh-CN" sz="2400" b="1"/>
              <a:t> , </a:t>
            </a:r>
            <a:r>
              <a:rPr lang="en-US" altLang="zh-CN" sz="2000" b="1">
                <a:latin typeface="Arial" panose="020B0604020202020204" pitchFamily="34" charset="0"/>
              </a:rPr>
              <a:t>respectively.</a:t>
            </a:r>
            <a:endParaRPr lang="en-US" altLang="zh-CN" sz="2000" b="1">
              <a:latin typeface="Arial" panose="020B0604020202020204" pitchFamily="34" charset="0"/>
            </a:endParaRPr>
          </a:p>
        </p:txBody>
      </p:sp>
      <p:sp>
        <p:nvSpPr>
          <p:cNvPr id="104453" name="Text Box 5"/>
          <p:cNvSpPr txBox="1"/>
          <p:nvPr/>
        </p:nvSpPr>
        <p:spPr>
          <a:xfrm>
            <a:off x="381000" y="3581400"/>
            <a:ext cx="8382000" cy="822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292100" lvl="0" indent="-292100" eaLnBrk="1" hangingPunct="1">
              <a:spcBef>
                <a:spcPct val="0"/>
              </a:spcBef>
              <a:buNone/>
            </a:pPr>
            <a:r>
              <a:rPr lang="en-US" altLang="zh-CN" sz="2400" b="1">
                <a:latin typeface="Arial" panose="020B0604020202020204" pitchFamily="34" charset="0"/>
              </a:rPr>
              <a:t>【Definition】</a:t>
            </a:r>
            <a:r>
              <a:rPr lang="en-US" altLang="zh-CN" sz="2000" b="1">
                <a:latin typeface="Arial" panose="020B0604020202020204" pitchFamily="34" charset="0"/>
              </a:rPr>
              <a:t>The balance factor</a:t>
            </a:r>
            <a:r>
              <a:rPr lang="en-US" altLang="zh-CN" sz="2400" b="1"/>
              <a:t> </a:t>
            </a:r>
            <a:r>
              <a:rPr lang="en-US" altLang="zh-CN" sz="2400" b="1" i="1"/>
              <a:t>BF</a:t>
            </a:r>
            <a:r>
              <a:rPr lang="en-US" altLang="zh-CN" sz="2400" b="1"/>
              <a:t>( node ) = </a:t>
            </a:r>
            <a:r>
              <a:rPr lang="en-US" altLang="zh-CN" sz="2400" b="1" i="1"/>
              <a:t>h</a:t>
            </a:r>
            <a:r>
              <a:rPr lang="en-US" altLang="zh-CN" sz="2400" b="1" i="1" baseline="-25000"/>
              <a:t>L</a:t>
            </a:r>
            <a:r>
              <a:rPr lang="en-US" altLang="zh-CN" sz="2400" b="1"/>
              <a:t> </a:t>
            </a:r>
            <a:r>
              <a:rPr lang="en-US" altLang="zh-CN" sz="2400" b="1">
                <a:sym typeface="Symbol" panose="05050102010706020507" pitchFamily="18" charset="2"/>
              </a:rPr>
              <a:t></a:t>
            </a:r>
            <a:r>
              <a:rPr lang="en-US" altLang="zh-CN" sz="2400" b="1"/>
              <a:t> </a:t>
            </a:r>
            <a:r>
              <a:rPr lang="en-US" altLang="zh-CN" sz="2400" b="1" i="1"/>
              <a:t>h</a:t>
            </a:r>
            <a:r>
              <a:rPr lang="en-US" altLang="zh-CN" sz="2400" b="1" i="1" baseline="-25000"/>
              <a:t>R</a:t>
            </a:r>
            <a:r>
              <a:rPr lang="en-US" altLang="zh-CN" sz="2400" b="1"/>
              <a:t> </a:t>
            </a:r>
            <a:r>
              <a:rPr lang="en-US" altLang="zh-CN" sz="2000" b="1">
                <a:latin typeface="Arial" panose="020B0604020202020204" pitchFamily="34" charset="0"/>
              </a:rPr>
              <a:t>.  In an AVL tree,</a:t>
            </a:r>
            <a:r>
              <a:rPr lang="en-US" altLang="zh-CN" sz="2400" b="1"/>
              <a:t> </a:t>
            </a:r>
            <a:r>
              <a:rPr lang="en-US" altLang="zh-CN" sz="2400" b="1" i="1"/>
              <a:t>BF</a:t>
            </a:r>
            <a:r>
              <a:rPr lang="en-US" altLang="zh-CN" sz="2400" b="1"/>
              <a:t>( node ) = </a:t>
            </a:r>
            <a:r>
              <a:rPr lang="en-US" altLang="zh-CN" sz="2400" b="1">
                <a:sym typeface="Symbol" panose="05050102010706020507" pitchFamily="18" charset="2"/>
              </a:rPr>
              <a:t>1, 0, </a:t>
            </a:r>
            <a:r>
              <a:rPr lang="en-US" altLang="zh-CN" sz="2000" b="1">
                <a:latin typeface="Arial" panose="020B0604020202020204" pitchFamily="34" charset="0"/>
                <a:sym typeface="Symbol" panose="05050102010706020507" pitchFamily="18" charset="2"/>
              </a:rPr>
              <a:t>or</a:t>
            </a:r>
            <a:r>
              <a:rPr lang="en-US" altLang="zh-CN" sz="2400" b="1">
                <a:sym typeface="Symbol" panose="05050102010706020507" pitchFamily="18" charset="2"/>
              </a:rPr>
              <a:t> 1.</a:t>
            </a:r>
            <a:endParaRPr lang="en-US" altLang="zh-CN" sz="2400" b="1">
              <a:sym typeface="Symbol" panose="05050102010706020507" pitchFamily="18" charset="2"/>
            </a:endParaRPr>
          </a:p>
        </p:txBody>
      </p:sp>
      <p:grpSp>
        <p:nvGrpSpPr>
          <p:cNvPr id="104454" name="Group 6"/>
          <p:cNvGrpSpPr/>
          <p:nvPr/>
        </p:nvGrpSpPr>
        <p:grpSpPr>
          <a:xfrm>
            <a:off x="3886200" y="4495800"/>
            <a:ext cx="1524000" cy="1676400"/>
            <a:chOff x="2064" y="2928"/>
            <a:chExt cx="960" cy="1056"/>
          </a:xfrm>
        </p:grpSpPr>
        <p:sp>
          <p:nvSpPr>
            <p:cNvPr id="94254" name="Oval 7"/>
            <p:cNvSpPr/>
            <p:nvPr/>
          </p:nvSpPr>
          <p:spPr>
            <a:xfrm>
              <a:off x="2544" y="29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a:t>
              </a:r>
              <a:endParaRPr lang="en-US" altLang="zh-CN" sz="2400" b="1"/>
            </a:p>
          </p:txBody>
        </p:sp>
        <p:sp>
          <p:nvSpPr>
            <p:cNvPr id="94255" name="Oval 8"/>
            <p:cNvSpPr/>
            <p:nvPr/>
          </p:nvSpPr>
          <p:spPr>
            <a:xfrm>
              <a:off x="2832"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8</a:t>
              </a:r>
              <a:endParaRPr lang="en-US" altLang="zh-CN" sz="2400" b="1"/>
            </a:p>
          </p:txBody>
        </p:sp>
        <p:sp>
          <p:nvSpPr>
            <p:cNvPr id="94256" name="Line 9"/>
            <p:cNvSpPr/>
            <p:nvPr/>
          </p:nvSpPr>
          <p:spPr>
            <a:xfrm>
              <a:off x="2736" y="3072"/>
              <a:ext cx="144" cy="144"/>
            </a:xfrm>
            <a:prstGeom prst="line">
              <a:avLst/>
            </a:prstGeom>
            <a:ln w="25400" cap="flat" cmpd="sng">
              <a:solidFill>
                <a:schemeClr val="tx1"/>
              </a:solidFill>
              <a:prstDash val="solid"/>
              <a:headEnd type="none" w="med" len="med"/>
              <a:tailEnd type="none" w="med" len="med"/>
            </a:ln>
          </p:spPr>
        </p:sp>
        <p:sp>
          <p:nvSpPr>
            <p:cNvPr id="94257" name="Oval 10"/>
            <p:cNvSpPr/>
            <p:nvPr/>
          </p:nvSpPr>
          <p:spPr>
            <a:xfrm flipH="1">
              <a:off x="2256"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a:t>
              </a:r>
              <a:endParaRPr lang="en-US" altLang="zh-CN" sz="2400" b="1"/>
            </a:p>
          </p:txBody>
        </p:sp>
        <p:sp>
          <p:nvSpPr>
            <p:cNvPr id="94258" name="Oval 11"/>
            <p:cNvSpPr/>
            <p:nvPr/>
          </p:nvSpPr>
          <p:spPr>
            <a:xfrm flipH="1">
              <a:off x="2064" y="35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1</a:t>
              </a:r>
              <a:endParaRPr lang="en-US" altLang="zh-CN" sz="2400" b="1"/>
            </a:p>
          </p:txBody>
        </p:sp>
        <p:sp>
          <p:nvSpPr>
            <p:cNvPr id="94259" name="Line 12"/>
            <p:cNvSpPr/>
            <p:nvPr/>
          </p:nvSpPr>
          <p:spPr>
            <a:xfrm flipH="1">
              <a:off x="2400" y="3072"/>
              <a:ext cx="144" cy="192"/>
            </a:xfrm>
            <a:prstGeom prst="line">
              <a:avLst/>
            </a:prstGeom>
            <a:ln w="25400" cap="flat" cmpd="sng">
              <a:solidFill>
                <a:schemeClr val="tx1"/>
              </a:solidFill>
              <a:prstDash val="solid"/>
              <a:headEnd type="none" w="med" len="med"/>
              <a:tailEnd type="none" w="med" len="med"/>
            </a:ln>
          </p:spPr>
        </p:sp>
        <p:sp>
          <p:nvSpPr>
            <p:cNvPr id="94260" name="Line 13"/>
            <p:cNvSpPr/>
            <p:nvPr/>
          </p:nvSpPr>
          <p:spPr>
            <a:xfrm flipH="1">
              <a:off x="2208" y="3408"/>
              <a:ext cx="96" cy="144"/>
            </a:xfrm>
            <a:prstGeom prst="line">
              <a:avLst/>
            </a:prstGeom>
            <a:ln w="25400" cap="flat" cmpd="sng">
              <a:solidFill>
                <a:schemeClr val="tx1"/>
              </a:solidFill>
              <a:prstDash val="solid"/>
              <a:headEnd type="none" w="med" len="med"/>
              <a:tailEnd type="none" w="med" len="med"/>
            </a:ln>
          </p:spPr>
        </p:sp>
        <p:sp>
          <p:nvSpPr>
            <p:cNvPr id="94261" name="Oval 14"/>
            <p:cNvSpPr/>
            <p:nvPr/>
          </p:nvSpPr>
          <p:spPr>
            <a:xfrm>
              <a:off x="2448" y="35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4</a:t>
              </a:r>
              <a:endParaRPr lang="en-US" altLang="zh-CN" sz="2400" b="1"/>
            </a:p>
          </p:txBody>
        </p:sp>
        <p:sp>
          <p:nvSpPr>
            <p:cNvPr id="94262" name="Line 15"/>
            <p:cNvSpPr/>
            <p:nvPr/>
          </p:nvSpPr>
          <p:spPr>
            <a:xfrm>
              <a:off x="2400" y="3408"/>
              <a:ext cx="96" cy="144"/>
            </a:xfrm>
            <a:prstGeom prst="line">
              <a:avLst/>
            </a:prstGeom>
            <a:ln w="25400" cap="flat" cmpd="sng">
              <a:solidFill>
                <a:schemeClr val="tx1"/>
              </a:solidFill>
              <a:prstDash val="solid"/>
              <a:headEnd type="none" w="med" len="med"/>
              <a:tailEnd type="none" w="med" len="med"/>
            </a:ln>
          </p:spPr>
        </p:sp>
        <p:sp>
          <p:nvSpPr>
            <p:cNvPr id="94263" name="Oval 16"/>
            <p:cNvSpPr/>
            <p:nvPr/>
          </p:nvSpPr>
          <p:spPr>
            <a:xfrm flipH="1">
              <a:off x="2256" y="379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a:t>
              </a:r>
              <a:endParaRPr lang="en-US" altLang="zh-CN" sz="2400" b="1"/>
            </a:p>
          </p:txBody>
        </p:sp>
        <p:sp>
          <p:nvSpPr>
            <p:cNvPr id="94264" name="Line 17"/>
            <p:cNvSpPr/>
            <p:nvPr/>
          </p:nvSpPr>
          <p:spPr>
            <a:xfrm flipH="1">
              <a:off x="2400" y="3696"/>
              <a:ext cx="96" cy="144"/>
            </a:xfrm>
            <a:prstGeom prst="line">
              <a:avLst/>
            </a:prstGeom>
            <a:ln w="25400" cap="flat" cmpd="sng">
              <a:solidFill>
                <a:schemeClr val="tx1"/>
              </a:solidFill>
              <a:prstDash val="solid"/>
              <a:headEnd type="none" w="med" len="med"/>
              <a:tailEnd type="none" w="med" len="med"/>
            </a:ln>
          </p:spPr>
        </p:sp>
        <p:sp>
          <p:nvSpPr>
            <p:cNvPr id="94265" name="Oval 18"/>
            <p:cNvSpPr/>
            <p:nvPr/>
          </p:nvSpPr>
          <p:spPr>
            <a:xfrm flipH="1">
              <a:off x="2640" y="35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7</a:t>
              </a:r>
              <a:endParaRPr lang="en-US" altLang="zh-CN" sz="2400" b="1"/>
            </a:p>
          </p:txBody>
        </p:sp>
        <p:sp>
          <p:nvSpPr>
            <p:cNvPr id="94266" name="Line 19"/>
            <p:cNvSpPr/>
            <p:nvPr/>
          </p:nvSpPr>
          <p:spPr>
            <a:xfrm flipH="1">
              <a:off x="2784" y="3408"/>
              <a:ext cx="96" cy="144"/>
            </a:xfrm>
            <a:prstGeom prst="line">
              <a:avLst/>
            </a:prstGeom>
            <a:ln w="25400" cap="flat" cmpd="sng">
              <a:solidFill>
                <a:schemeClr val="tx1"/>
              </a:solidFill>
              <a:prstDash val="solid"/>
              <a:headEnd type="none" w="med" len="med"/>
              <a:tailEnd type="none" w="med" len="med"/>
            </a:ln>
          </p:spPr>
        </p:sp>
      </p:grpSp>
      <p:grpSp>
        <p:nvGrpSpPr>
          <p:cNvPr id="104468" name="Group 20"/>
          <p:cNvGrpSpPr/>
          <p:nvPr/>
        </p:nvGrpSpPr>
        <p:grpSpPr>
          <a:xfrm>
            <a:off x="6400800" y="4495800"/>
            <a:ext cx="1524000" cy="1676400"/>
            <a:chOff x="3888" y="2928"/>
            <a:chExt cx="960" cy="1056"/>
          </a:xfrm>
        </p:grpSpPr>
        <p:sp>
          <p:nvSpPr>
            <p:cNvPr id="94241" name="Oval 21"/>
            <p:cNvSpPr/>
            <p:nvPr/>
          </p:nvSpPr>
          <p:spPr>
            <a:xfrm>
              <a:off x="4368" y="29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7</a:t>
              </a:r>
              <a:endParaRPr lang="en-US" altLang="zh-CN" sz="2400" b="1"/>
            </a:p>
          </p:txBody>
        </p:sp>
        <p:sp>
          <p:nvSpPr>
            <p:cNvPr id="94242" name="Oval 22"/>
            <p:cNvSpPr/>
            <p:nvPr/>
          </p:nvSpPr>
          <p:spPr>
            <a:xfrm>
              <a:off x="4656"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8</a:t>
              </a:r>
              <a:endParaRPr lang="en-US" altLang="zh-CN" sz="2400" b="1"/>
            </a:p>
          </p:txBody>
        </p:sp>
        <p:sp>
          <p:nvSpPr>
            <p:cNvPr id="94243" name="Line 23"/>
            <p:cNvSpPr/>
            <p:nvPr/>
          </p:nvSpPr>
          <p:spPr>
            <a:xfrm>
              <a:off x="4560" y="3072"/>
              <a:ext cx="144" cy="144"/>
            </a:xfrm>
            <a:prstGeom prst="line">
              <a:avLst/>
            </a:prstGeom>
            <a:ln w="25400" cap="flat" cmpd="sng">
              <a:solidFill>
                <a:schemeClr val="tx1"/>
              </a:solidFill>
              <a:prstDash val="solid"/>
              <a:headEnd type="none" w="med" len="med"/>
              <a:tailEnd type="none" w="med" len="med"/>
            </a:ln>
          </p:spPr>
        </p:sp>
        <p:sp>
          <p:nvSpPr>
            <p:cNvPr id="94244" name="Oval 24"/>
            <p:cNvSpPr/>
            <p:nvPr/>
          </p:nvSpPr>
          <p:spPr>
            <a:xfrm flipH="1">
              <a:off x="4080"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a:t>
              </a:r>
              <a:endParaRPr lang="en-US" altLang="zh-CN" sz="2400" b="1"/>
            </a:p>
          </p:txBody>
        </p:sp>
        <p:sp>
          <p:nvSpPr>
            <p:cNvPr id="94245" name="Oval 25"/>
            <p:cNvSpPr/>
            <p:nvPr/>
          </p:nvSpPr>
          <p:spPr>
            <a:xfrm flipH="1">
              <a:off x="3888" y="35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1</a:t>
              </a:r>
              <a:endParaRPr lang="en-US" altLang="zh-CN" sz="2400" b="1"/>
            </a:p>
          </p:txBody>
        </p:sp>
        <p:sp>
          <p:nvSpPr>
            <p:cNvPr id="94246" name="Line 26"/>
            <p:cNvSpPr/>
            <p:nvPr/>
          </p:nvSpPr>
          <p:spPr>
            <a:xfrm flipH="1">
              <a:off x="4224" y="3072"/>
              <a:ext cx="144" cy="192"/>
            </a:xfrm>
            <a:prstGeom prst="line">
              <a:avLst/>
            </a:prstGeom>
            <a:ln w="25400" cap="flat" cmpd="sng">
              <a:solidFill>
                <a:schemeClr val="tx1"/>
              </a:solidFill>
              <a:prstDash val="solid"/>
              <a:headEnd type="none" w="med" len="med"/>
              <a:tailEnd type="none" w="med" len="med"/>
            </a:ln>
          </p:spPr>
        </p:sp>
        <p:sp>
          <p:nvSpPr>
            <p:cNvPr id="94247" name="Line 27"/>
            <p:cNvSpPr/>
            <p:nvPr/>
          </p:nvSpPr>
          <p:spPr>
            <a:xfrm flipH="1">
              <a:off x="4032" y="3408"/>
              <a:ext cx="96" cy="144"/>
            </a:xfrm>
            <a:prstGeom prst="line">
              <a:avLst/>
            </a:prstGeom>
            <a:ln w="25400" cap="flat" cmpd="sng">
              <a:solidFill>
                <a:schemeClr val="tx1"/>
              </a:solidFill>
              <a:prstDash val="solid"/>
              <a:headEnd type="none" w="med" len="med"/>
              <a:tailEnd type="none" w="med" len="med"/>
            </a:ln>
          </p:spPr>
        </p:sp>
        <p:sp>
          <p:nvSpPr>
            <p:cNvPr id="94248" name="Oval 28"/>
            <p:cNvSpPr/>
            <p:nvPr/>
          </p:nvSpPr>
          <p:spPr>
            <a:xfrm>
              <a:off x="4272" y="35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4</a:t>
              </a:r>
              <a:endParaRPr lang="en-US" altLang="zh-CN" sz="2400" b="1"/>
            </a:p>
          </p:txBody>
        </p:sp>
        <p:sp>
          <p:nvSpPr>
            <p:cNvPr id="94249" name="Line 29"/>
            <p:cNvSpPr/>
            <p:nvPr/>
          </p:nvSpPr>
          <p:spPr>
            <a:xfrm>
              <a:off x="4224" y="3408"/>
              <a:ext cx="96" cy="144"/>
            </a:xfrm>
            <a:prstGeom prst="line">
              <a:avLst/>
            </a:prstGeom>
            <a:ln w="25400" cap="flat" cmpd="sng">
              <a:solidFill>
                <a:schemeClr val="tx1"/>
              </a:solidFill>
              <a:prstDash val="solid"/>
              <a:headEnd type="none" w="med" len="med"/>
              <a:tailEnd type="none" w="med" len="med"/>
            </a:ln>
          </p:spPr>
        </p:sp>
        <p:sp>
          <p:nvSpPr>
            <p:cNvPr id="94250" name="Oval 30"/>
            <p:cNvSpPr/>
            <p:nvPr/>
          </p:nvSpPr>
          <p:spPr>
            <a:xfrm flipH="1">
              <a:off x="4080" y="379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a:t>
              </a:r>
              <a:endParaRPr lang="en-US" altLang="zh-CN" sz="2400" b="1"/>
            </a:p>
          </p:txBody>
        </p:sp>
        <p:sp>
          <p:nvSpPr>
            <p:cNvPr id="94251" name="Line 31"/>
            <p:cNvSpPr/>
            <p:nvPr/>
          </p:nvSpPr>
          <p:spPr>
            <a:xfrm flipH="1">
              <a:off x="4224" y="3696"/>
              <a:ext cx="96" cy="144"/>
            </a:xfrm>
            <a:prstGeom prst="line">
              <a:avLst/>
            </a:prstGeom>
            <a:ln w="25400" cap="flat" cmpd="sng">
              <a:solidFill>
                <a:schemeClr val="tx1"/>
              </a:solidFill>
              <a:prstDash val="solid"/>
              <a:headEnd type="none" w="med" len="med"/>
              <a:tailEnd type="none" w="med" len="med"/>
            </a:ln>
          </p:spPr>
        </p:sp>
        <p:sp>
          <p:nvSpPr>
            <p:cNvPr id="94252" name="Oval 32"/>
            <p:cNvSpPr/>
            <p:nvPr/>
          </p:nvSpPr>
          <p:spPr>
            <a:xfrm>
              <a:off x="4464" y="379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a:t>
              </a:r>
              <a:endParaRPr lang="en-US" altLang="zh-CN" sz="2400" b="1"/>
            </a:p>
          </p:txBody>
        </p:sp>
        <p:sp>
          <p:nvSpPr>
            <p:cNvPr id="94253" name="Line 33"/>
            <p:cNvSpPr/>
            <p:nvPr/>
          </p:nvSpPr>
          <p:spPr>
            <a:xfrm>
              <a:off x="4416" y="3696"/>
              <a:ext cx="96" cy="144"/>
            </a:xfrm>
            <a:prstGeom prst="line">
              <a:avLst/>
            </a:prstGeom>
            <a:ln w="25400" cap="flat" cmpd="sng">
              <a:solidFill>
                <a:schemeClr val="tx1"/>
              </a:solidFill>
              <a:prstDash val="solid"/>
              <a:headEnd type="none" w="med" len="med"/>
              <a:tailEnd type="none" w="med" len="med"/>
            </a:ln>
          </p:spPr>
        </p:sp>
      </p:grpSp>
      <p:grpSp>
        <p:nvGrpSpPr>
          <p:cNvPr id="104482" name="Group 34"/>
          <p:cNvGrpSpPr/>
          <p:nvPr/>
        </p:nvGrpSpPr>
        <p:grpSpPr>
          <a:xfrm>
            <a:off x="914400" y="4495800"/>
            <a:ext cx="2133600" cy="1676400"/>
            <a:chOff x="432" y="2976"/>
            <a:chExt cx="1344" cy="1056"/>
          </a:xfrm>
        </p:grpSpPr>
        <p:sp>
          <p:nvSpPr>
            <p:cNvPr id="94228" name="Oval 35"/>
            <p:cNvSpPr/>
            <p:nvPr/>
          </p:nvSpPr>
          <p:spPr>
            <a:xfrm>
              <a:off x="1008" y="297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4</a:t>
              </a:r>
              <a:endParaRPr lang="en-US" altLang="zh-CN" sz="2400" b="1"/>
            </a:p>
          </p:txBody>
        </p:sp>
        <p:sp>
          <p:nvSpPr>
            <p:cNvPr id="94229" name="Oval 36"/>
            <p:cNvSpPr/>
            <p:nvPr/>
          </p:nvSpPr>
          <p:spPr>
            <a:xfrm>
              <a:off x="1200" y="326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5</a:t>
              </a:r>
              <a:endParaRPr lang="en-US" altLang="zh-CN" sz="2400" b="1"/>
            </a:p>
          </p:txBody>
        </p:sp>
        <p:sp>
          <p:nvSpPr>
            <p:cNvPr id="94230" name="Oval 37"/>
            <p:cNvSpPr/>
            <p:nvPr/>
          </p:nvSpPr>
          <p:spPr>
            <a:xfrm>
              <a:off x="1392" y="355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6</a:t>
              </a:r>
              <a:endParaRPr lang="en-US" altLang="zh-CN" sz="2400" b="1"/>
            </a:p>
          </p:txBody>
        </p:sp>
        <p:sp>
          <p:nvSpPr>
            <p:cNvPr id="94231" name="Line 38"/>
            <p:cNvSpPr/>
            <p:nvPr/>
          </p:nvSpPr>
          <p:spPr>
            <a:xfrm>
              <a:off x="1152" y="3168"/>
              <a:ext cx="96" cy="144"/>
            </a:xfrm>
            <a:prstGeom prst="line">
              <a:avLst/>
            </a:prstGeom>
            <a:ln w="25400" cap="flat" cmpd="sng">
              <a:solidFill>
                <a:schemeClr val="tx1"/>
              </a:solidFill>
              <a:prstDash val="solid"/>
              <a:headEnd type="none" w="med" len="med"/>
              <a:tailEnd type="none" w="med" len="med"/>
            </a:ln>
          </p:spPr>
        </p:sp>
        <p:sp>
          <p:nvSpPr>
            <p:cNvPr id="94232" name="Line 39"/>
            <p:cNvSpPr/>
            <p:nvPr/>
          </p:nvSpPr>
          <p:spPr>
            <a:xfrm>
              <a:off x="1344" y="3456"/>
              <a:ext cx="96" cy="144"/>
            </a:xfrm>
            <a:prstGeom prst="line">
              <a:avLst/>
            </a:prstGeom>
            <a:ln w="25400" cap="flat" cmpd="sng">
              <a:solidFill>
                <a:schemeClr val="tx1"/>
              </a:solidFill>
              <a:prstDash val="solid"/>
              <a:headEnd type="none" w="med" len="med"/>
              <a:tailEnd type="none" w="med" len="med"/>
            </a:ln>
          </p:spPr>
        </p:sp>
        <p:sp>
          <p:nvSpPr>
            <p:cNvPr id="94233" name="Oval 40"/>
            <p:cNvSpPr/>
            <p:nvPr/>
          </p:nvSpPr>
          <p:spPr>
            <a:xfrm flipH="1">
              <a:off x="816" y="326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3</a:t>
              </a:r>
              <a:endParaRPr lang="en-US" altLang="zh-CN" sz="2400" b="1"/>
            </a:p>
          </p:txBody>
        </p:sp>
        <p:sp>
          <p:nvSpPr>
            <p:cNvPr id="94234" name="Oval 41"/>
            <p:cNvSpPr/>
            <p:nvPr/>
          </p:nvSpPr>
          <p:spPr>
            <a:xfrm flipH="1">
              <a:off x="624" y="355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2</a:t>
              </a:r>
              <a:endParaRPr lang="en-US" altLang="zh-CN" sz="2400" b="1"/>
            </a:p>
          </p:txBody>
        </p:sp>
        <p:sp>
          <p:nvSpPr>
            <p:cNvPr id="94235" name="Line 42"/>
            <p:cNvSpPr/>
            <p:nvPr/>
          </p:nvSpPr>
          <p:spPr>
            <a:xfrm flipH="1">
              <a:off x="960" y="3168"/>
              <a:ext cx="96" cy="144"/>
            </a:xfrm>
            <a:prstGeom prst="line">
              <a:avLst/>
            </a:prstGeom>
            <a:ln w="25400" cap="flat" cmpd="sng">
              <a:solidFill>
                <a:schemeClr val="tx1"/>
              </a:solidFill>
              <a:prstDash val="solid"/>
              <a:headEnd type="none" w="med" len="med"/>
              <a:tailEnd type="none" w="med" len="med"/>
            </a:ln>
          </p:spPr>
        </p:sp>
        <p:sp>
          <p:nvSpPr>
            <p:cNvPr id="94236" name="Line 43"/>
            <p:cNvSpPr/>
            <p:nvPr/>
          </p:nvSpPr>
          <p:spPr>
            <a:xfrm flipH="1">
              <a:off x="768" y="3456"/>
              <a:ext cx="96" cy="144"/>
            </a:xfrm>
            <a:prstGeom prst="line">
              <a:avLst/>
            </a:prstGeom>
            <a:ln w="25400" cap="flat" cmpd="sng">
              <a:solidFill>
                <a:schemeClr val="tx1"/>
              </a:solidFill>
              <a:prstDash val="solid"/>
              <a:headEnd type="none" w="med" len="med"/>
              <a:tailEnd type="none" w="med" len="med"/>
            </a:ln>
          </p:spPr>
        </p:sp>
        <p:sp>
          <p:nvSpPr>
            <p:cNvPr id="94237" name="Oval 44"/>
            <p:cNvSpPr/>
            <p:nvPr/>
          </p:nvSpPr>
          <p:spPr>
            <a:xfrm flipH="1">
              <a:off x="432" y="384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1</a:t>
              </a:r>
              <a:endParaRPr lang="en-US" altLang="zh-CN" sz="2400" b="1"/>
            </a:p>
          </p:txBody>
        </p:sp>
        <p:sp>
          <p:nvSpPr>
            <p:cNvPr id="94238" name="Line 45"/>
            <p:cNvSpPr/>
            <p:nvPr/>
          </p:nvSpPr>
          <p:spPr>
            <a:xfrm flipH="1">
              <a:off x="576" y="3744"/>
              <a:ext cx="96" cy="144"/>
            </a:xfrm>
            <a:prstGeom prst="line">
              <a:avLst/>
            </a:prstGeom>
            <a:ln w="25400" cap="flat" cmpd="sng">
              <a:solidFill>
                <a:schemeClr val="tx1"/>
              </a:solidFill>
              <a:prstDash val="solid"/>
              <a:headEnd type="none" w="med" len="med"/>
              <a:tailEnd type="none" w="med" len="med"/>
            </a:ln>
          </p:spPr>
        </p:sp>
        <p:sp>
          <p:nvSpPr>
            <p:cNvPr id="94239" name="Oval 46"/>
            <p:cNvSpPr/>
            <p:nvPr/>
          </p:nvSpPr>
          <p:spPr>
            <a:xfrm>
              <a:off x="1584" y="384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7</a:t>
              </a:r>
              <a:endParaRPr lang="en-US" altLang="zh-CN" sz="2400" b="1"/>
            </a:p>
          </p:txBody>
        </p:sp>
        <p:sp>
          <p:nvSpPr>
            <p:cNvPr id="94240" name="Line 47"/>
            <p:cNvSpPr/>
            <p:nvPr/>
          </p:nvSpPr>
          <p:spPr>
            <a:xfrm>
              <a:off x="1536" y="3744"/>
              <a:ext cx="96" cy="144"/>
            </a:xfrm>
            <a:prstGeom prst="line">
              <a:avLst/>
            </a:prstGeom>
            <a:ln w="25400" cap="flat" cmpd="sng">
              <a:solidFill>
                <a:schemeClr val="tx1"/>
              </a:solidFill>
              <a:prstDash val="solid"/>
              <a:headEnd type="none" w="med" len="med"/>
              <a:tailEnd type="none" w="med" len="med"/>
            </a:ln>
          </p:spPr>
        </p:sp>
      </p:grpSp>
      <p:grpSp>
        <p:nvGrpSpPr>
          <p:cNvPr id="104496" name="Group 48"/>
          <p:cNvGrpSpPr/>
          <p:nvPr/>
        </p:nvGrpSpPr>
        <p:grpSpPr>
          <a:xfrm>
            <a:off x="1676400" y="5867400"/>
            <a:ext cx="457200" cy="409575"/>
            <a:chOff x="1680" y="3744"/>
            <a:chExt cx="288" cy="258"/>
          </a:xfrm>
        </p:grpSpPr>
        <p:sp>
          <p:nvSpPr>
            <p:cNvPr id="94224" name="AutoShape 49"/>
            <p:cNvSpPr/>
            <p:nvPr/>
          </p:nvSpPr>
          <p:spPr>
            <a:xfrm>
              <a:off x="1731" y="3768"/>
              <a:ext cx="226" cy="234"/>
            </a:xfrm>
            <a:prstGeom prst="roundRect">
              <a:avLst>
                <a:gd name="adj" fmla="val 12102"/>
              </a:avLst>
            </a:prstGeom>
            <a:noFill/>
            <a:ln w="9525" cap="flat" cmpd="sng">
              <a:solidFill>
                <a:srgbClr val="00FFFF"/>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94225" name="Group 50"/>
            <p:cNvGrpSpPr/>
            <p:nvPr/>
          </p:nvGrpSpPr>
          <p:grpSpPr>
            <a:xfrm rot="-5400000" flipH="1">
              <a:off x="1704" y="3720"/>
              <a:ext cx="240" cy="288"/>
              <a:chOff x="1728" y="3696"/>
              <a:chExt cx="288" cy="288"/>
            </a:xfrm>
          </p:grpSpPr>
          <p:sp>
            <p:nvSpPr>
              <p:cNvPr id="94226" name="Line 51"/>
              <p:cNvSpPr/>
              <p:nvPr/>
            </p:nvSpPr>
            <p:spPr>
              <a:xfrm>
                <a:off x="1728" y="3744"/>
                <a:ext cx="192" cy="240"/>
              </a:xfrm>
              <a:prstGeom prst="line">
                <a:avLst/>
              </a:prstGeom>
              <a:ln w="101600" cap="flat" cmpd="sng">
                <a:solidFill>
                  <a:srgbClr val="FF0000"/>
                </a:solidFill>
                <a:prstDash val="solid"/>
                <a:headEnd type="none" w="med" len="med"/>
                <a:tailEnd type="none" w="med" len="med"/>
              </a:ln>
            </p:spPr>
          </p:sp>
          <p:sp>
            <p:nvSpPr>
              <p:cNvPr id="94227" name="Line 52"/>
              <p:cNvSpPr/>
              <p:nvPr/>
            </p:nvSpPr>
            <p:spPr>
              <a:xfrm flipH="1">
                <a:off x="1728" y="3696"/>
                <a:ext cx="288" cy="240"/>
              </a:xfrm>
              <a:prstGeom prst="line">
                <a:avLst/>
              </a:prstGeom>
              <a:ln w="101600" cap="flat" cmpd="sng">
                <a:solidFill>
                  <a:srgbClr val="FF0000"/>
                </a:solidFill>
                <a:prstDash val="solid"/>
                <a:headEnd type="none" w="med" len="med"/>
                <a:tailEnd type="none" w="med" len="med"/>
              </a:ln>
            </p:spPr>
          </p:sp>
        </p:grpSp>
      </p:grpSp>
      <p:grpSp>
        <p:nvGrpSpPr>
          <p:cNvPr id="104501" name="Group 53"/>
          <p:cNvGrpSpPr/>
          <p:nvPr/>
        </p:nvGrpSpPr>
        <p:grpSpPr>
          <a:xfrm>
            <a:off x="7924800" y="5562600"/>
            <a:ext cx="457200" cy="409575"/>
            <a:chOff x="1680" y="3744"/>
            <a:chExt cx="288" cy="258"/>
          </a:xfrm>
        </p:grpSpPr>
        <p:sp>
          <p:nvSpPr>
            <p:cNvPr id="94220" name="AutoShape 54"/>
            <p:cNvSpPr/>
            <p:nvPr/>
          </p:nvSpPr>
          <p:spPr>
            <a:xfrm>
              <a:off x="1731" y="3768"/>
              <a:ext cx="226" cy="234"/>
            </a:xfrm>
            <a:prstGeom prst="roundRect">
              <a:avLst>
                <a:gd name="adj" fmla="val 12102"/>
              </a:avLst>
            </a:prstGeom>
            <a:noFill/>
            <a:ln w="9525" cap="flat" cmpd="sng">
              <a:solidFill>
                <a:srgbClr val="00FFFF"/>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94221" name="Group 55"/>
            <p:cNvGrpSpPr/>
            <p:nvPr/>
          </p:nvGrpSpPr>
          <p:grpSpPr>
            <a:xfrm rot="-5400000" flipH="1">
              <a:off x="1704" y="3720"/>
              <a:ext cx="240" cy="288"/>
              <a:chOff x="1728" y="3696"/>
              <a:chExt cx="288" cy="288"/>
            </a:xfrm>
          </p:grpSpPr>
          <p:sp>
            <p:nvSpPr>
              <p:cNvPr id="94222" name="Line 56"/>
              <p:cNvSpPr/>
              <p:nvPr/>
            </p:nvSpPr>
            <p:spPr>
              <a:xfrm>
                <a:off x="1728" y="3744"/>
                <a:ext cx="192" cy="240"/>
              </a:xfrm>
              <a:prstGeom prst="line">
                <a:avLst/>
              </a:prstGeom>
              <a:ln w="101600" cap="flat" cmpd="sng">
                <a:solidFill>
                  <a:srgbClr val="FF0000"/>
                </a:solidFill>
                <a:prstDash val="solid"/>
                <a:headEnd type="none" w="med" len="med"/>
                <a:tailEnd type="none" w="med" len="med"/>
              </a:ln>
            </p:spPr>
          </p:sp>
          <p:sp>
            <p:nvSpPr>
              <p:cNvPr id="94223" name="Line 57"/>
              <p:cNvSpPr/>
              <p:nvPr/>
            </p:nvSpPr>
            <p:spPr>
              <a:xfrm flipH="1">
                <a:off x="1728" y="3696"/>
                <a:ext cx="288" cy="240"/>
              </a:xfrm>
              <a:prstGeom prst="line">
                <a:avLst/>
              </a:prstGeom>
              <a:ln w="101600" cap="flat" cmpd="sng">
                <a:solidFill>
                  <a:srgbClr val="FF0000"/>
                </a:solidFill>
                <a:prstDash val="solid"/>
                <a:headEnd type="none" w="med" len="med"/>
                <a:tailEnd type="none" w="med" len="med"/>
              </a:ln>
            </p:spPr>
          </p:sp>
        </p:grpSp>
      </p:grpSp>
      <p:graphicFrame>
        <p:nvGraphicFramePr>
          <p:cNvPr id="104506" name="Object 58"/>
          <p:cNvGraphicFramePr>
            <a:graphicFrameLocks noChangeAspect="1"/>
          </p:cNvGraphicFramePr>
          <p:nvPr/>
        </p:nvGraphicFramePr>
        <p:xfrm>
          <a:off x="5105400" y="5715000"/>
          <a:ext cx="414338" cy="609600"/>
        </p:xfrm>
        <a:graphic>
          <a:graphicData uri="http://schemas.openxmlformats.org/presentationml/2006/ole">
            <mc:AlternateContent xmlns:mc="http://schemas.openxmlformats.org/markup-compatibility/2006">
              <mc:Choice xmlns:v="urn:schemas-microsoft-com:vml" Requires="v">
                <p:oleObj spid="_x0000_s3083" name="" r:id="rId2" imgW="9705975" imgH="14287500" progId="MS_ClipArt_Gallery.2">
                  <p:embed/>
                </p:oleObj>
              </mc:Choice>
              <mc:Fallback>
                <p:oleObj name="" r:id="rId2" imgW="9705975" imgH="14287500" progId="MS_ClipArt_Gallery.2">
                  <p:embed/>
                  <p:pic>
                    <p:nvPicPr>
                      <p:cNvPr id="0" name="图片 3082"/>
                      <p:cNvPicPr/>
                      <p:nvPr/>
                    </p:nvPicPr>
                    <p:blipFill>
                      <a:blip r:embed="rId3"/>
                      <a:stretch>
                        <a:fillRect/>
                      </a:stretch>
                    </p:blipFill>
                    <p:spPr>
                      <a:xfrm>
                        <a:off x="5105400" y="5715000"/>
                        <a:ext cx="414338" cy="609600"/>
                      </a:xfrm>
                      <a:prstGeom prst="rect">
                        <a:avLst/>
                      </a:prstGeom>
                      <a:noFill/>
                      <a:ln w="38100">
                        <a:noFill/>
                        <a:miter/>
                      </a:ln>
                    </p:spPr>
                  </p:pic>
                </p:oleObj>
              </mc:Fallback>
            </mc:AlternateContent>
          </a:graphicData>
        </a:graphic>
      </p:graphicFrame>
      <p:sp>
        <p:nvSpPr>
          <p:cNvPr id="104507" name="AutoShape 59"/>
          <p:cNvSpPr/>
          <p:nvPr/>
        </p:nvSpPr>
        <p:spPr>
          <a:xfrm>
            <a:off x="3886200" y="2286000"/>
            <a:ext cx="3962400" cy="1371600"/>
          </a:xfrm>
          <a:prstGeom prst="wedgeEllipseCallout">
            <a:avLst>
              <a:gd name="adj1" fmla="val -57653"/>
              <a:gd name="adj2" fmla="val -90972"/>
            </a:avLst>
          </a:prstGeom>
          <a:gradFill rotWithShape="0">
            <a:gsLst>
              <a:gs pos="0">
                <a:srgbClr val="C0C0C0"/>
              </a:gs>
              <a:gs pos="100000">
                <a:srgbClr val="FFFFFF"/>
              </a:gs>
            </a:gsLst>
            <a:lin ang="2700000" scaled="1"/>
            <a:tileRect/>
          </a:gradFill>
          <a:ln w="12700" cap="flat" cmpd="sng">
            <a:solidFill>
              <a:schemeClr val="tx1"/>
            </a:solidFill>
            <a:prstDash val="solid"/>
            <a:miter/>
            <a:headEnd type="none" w="med" len="med"/>
            <a:tailEnd type="none" w="med" len="med"/>
          </a:ln>
        </p:spPr>
        <p:txBody>
          <a:bodyPr wrap="none" lIns="36000" tIns="46800" rIns="36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ym typeface="Wingdings" panose="05000000000000000000" pitchFamily="2" charset="2"/>
              </a:rPr>
              <a:t>The height of an empty tree </a:t>
            </a:r>
            <a:endParaRPr lang="en-US" altLang="zh-CN" sz="2000" b="1">
              <a:sym typeface="Wingdings" panose="05000000000000000000" pitchFamily="2" charset="2"/>
            </a:endParaRPr>
          </a:p>
          <a:p>
            <a:pPr marL="0" lvl="0" indent="0" algn="ctr" eaLnBrk="1" hangingPunct="1">
              <a:spcBef>
                <a:spcPct val="0"/>
              </a:spcBef>
              <a:buNone/>
            </a:pPr>
            <a:r>
              <a:rPr lang="en-US" altLang="zh-CN" sz="2000" b="1">
                <a:sym typeface="Wingdings" panose="05000000000000000000" pitchFamily="2" charset="2"/>
              </a:rPr>
              <a:t>is defined to be –1.</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childTnLst>
                                    <p:set>
                                      <p:cBhvr>
                                        <p:cTn id="6" dur="1" fill="hold">
                                          <p:stCondLst>
                                            <p:cond delay="0"/>
                                          </p:stCondLst>
                                        </p:cTn>
                                        <p:tgtEl>
                                          <p:spTgt spid="104451"/>
                                        </p:tgtEl>
                                        <p:attrNameLst>
                                          <p:attrName>style.visibility</p:attrName>
                                        </p:attrNameLst>
                                      </p:cBhvr>
                                      <p:to>
                                        <p:strVal val="visible"/>
                                      </p:to>
                                    </p:set>
                                    <p:anim calcmode="lin" valueType="num">
                                      <p:cBhvr>
                                        <p:cTn id="7" dur="500" fill="hold"/>
                                        <p:tgtEl>
                                          <p:spTgt spid="104451"/>
                                        </p:tgtEl>
                                        <p:attrNameLst>
                                          <p:attrName>ppt_x</p:attrName>
                                        </p:attrNameLst>
                                      </p:cBhvr>
                                      <p:tavLst>
                                        <p:tav tm="0">
                                          <p:val>
                                            <p:strVal val="#ppt_x"/>
                                          </p:val>
                                        </p:tav>
                                        <p:tav tm="100000">
                                          <p:val>
                                            <p:strVal val="#ppt_x"/>
                                          </p:val>
                                        </p:tav>
                                      </p:tavLst>
                                    </p:anim>
                                    <p:anim calcmode="lin" valueType="num">
                                      <p:cBhvr>
                                        <p:cTn id="8" dur="500" fill="hold"/>
                                        <p:tgtEl>
                                          <p:spTgt spid="104451"/>
                                        </p:tgtEl>
                                        <p:attrNameLst>
                                          <p:attrName>ppt_y</p:attrName>
                                        </p:attrNameLst>
                                      </p:cBhvr>
                                      <p:tavLst>
                                        <p:tav tm="0">
                                          <p:val>
                                            <p:strVal val="#ppt_y-#ppt_h/2"/>
                                          </p:val>
                                        </p:tav>
                                        <p:tav tm="100000">
                                          <p:val>
                                            <p:strVal val="#ppt_y"/>
                                          </p:val>
                                        </p:tav>
                                      </p:tavLst>
                                    </p:anim>
                                    <p:anim calcmode="lin" valueType="num">
                                      <p:cBhvr>
                                        <p:cTn id="9" dur="500" fill="hold"/>
                                        <p:tgtEl>
                                          <p:spTgt spid="104451"/>
                                        </p:tgtEl>
                                        <p:attrNameLst>
                                          <p:attrName>ppt_w</p:attrName>
                                        </p:attrNameLst>
                                      </p:cBhvr>
                                      <p:tavLst>
                                        <p:tav tm="0">
                                          <p:val>
                                            <p:strVal val="#ppt_w"/>
                                          </p:val>
                                        </p:tav>
                                        <p:tav tm="100000">
                                          <p:val>
                                            <p:strVal val="#ppt_w"/>
                                          </p:val>
                                        </p:tav>
                                      </p:tavLst>
                                    </p:anim>
                                    <p:anim calcmode="lin" valueType="num">
                                      <p:cBhvr>
                                        <p:cTn id="10" dur="500" fill="hold"/>
                                        <p:tgtEl>
                                          <p:spTgt spid="104451"/>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5"/>
                                            </p:cond>
                                          </p:stCondLst>
                                          <p:endCondLst>
                                            <p:cond evt="onStopAudio" delay="0">
                                              <p:tgtEl>
                                                <p:sldTgt/>
                                              </p:tgtEl>
                                            </p:cond>
                                          </p:endCondLst>
                                        </p:cTn>
                                        <p:tgtEl>
                                          <p:sndTgt r:embed="rId4" name="CASHREG.WAV"/>
                                        </p:tgtEl>
                                      </p:cMediaNode>
                                    </p:audio>
                                  </p:subTnLst>
                                </p:cTn>
                              </p:par>
                            </p:childTnLst>
                          </p:cTn>
                        </p:par>
                      </p:childTnLst>
                    </p:cTn>
                  </p:par>
                  <p:par>
                    <p:cTn id="11" fill="hold">
                      <p:stCondLst>
                        <p:cond delay="indefinite"/>
                      </p:stCondLst>
                      <p:childTnLst>
                        <p:par>
                          <p:cTn id="12" fill="hold">
                            <p:stCondLst>
                              <p:cond delay="0"/>
                            </p:stCondLst>
                            <p:childTnLst>
                              <p:par>
                                <p:cTn id="13" presetID="18" presetClass="entr" presetSubtype="6" fill="hold" grpId="0" nodeType="clickEffect">
                                  <p:stCondLst>
                                    <p:cond delay="0"/>
                                  </p:stCondLst>
                                  <p:childTnLst>
                                    <p:set>
                                      <p:cBhvr>
                                        <p:cTn id="14" dur="1" fill="hold">
                                          <p:stCondLst>
                                            <p:cond delay="0"/>
                                          </p:stCondLst>
                                        </p:cTn>
                                        <p:tgtEl>
                                          <p:spTgt spid="104452"/>
                                        </p:tgtEl>
                                        <p:attrNameLst>
                                          <p:attrName>style.visibility</p:attrName>
                                        </p:attrNameLst>
                                      </p:cBhvr>
                                      <p:to>
                                        <p:strVal val="visible"/>
                                      </p:to>
                                    </p:set>
                                    <p:animEffect transition="in" filter="strips(downRight)">
                                      <p:cBhvr>
                                        <p:cTn id="15" dur="500"/>
                                        <p:tgtEl>
                                          <p:spTgt spid="104452"/>
                                        </p:tgtEl>
                                      </p:cBhvr>
                                    </p:animEffect>
                                  </p:childTnLst>
                                  <p:subTnLst>
                                    <p:audio>
                                      <p:cMediaNode>
                                        <p:cTn display="0" masterRel="sameClick">
                                          <p:stCondLst>
                                            <p:cond evt="begin" delay="0">
                                              <p:tn val="13"/>
                                            </p:cond>
                                          </p:stCondLst>
                                          <p:endCondLst>
                                            <p:cond evt="onStopAudio" delay="0">
                                              <p:tgtEl>
                                                <p:sldTgt/>
                                              </p:tgtEl>
                                            </p:cond>
                                          </p:endCondLst>
                                        </p:cTn>
                                        <p:tgtEl>
                                          <p:sndTgt r:embed="rId5" name="PROJCTOR.WAV"/>
                                        </p:tgtEl>
                                      </p:cMediaNode>
                                    </p:audio>
                                  </p:subTnLst>
                                </p:cTn>
                              </p:par>
                            </p:childTnLst>
                          </p:cTn>
                        </p:par>
                      </p:childTnLst>
                    </p:cTn>
                  </p:par>
                  <p:par>
                    <p:cTn id="16" fill="hold">
                      <p:stCondLst>
                        <p:cond delay="indefinite"/>
                      </p:stCondLst>
                      <p:childTnLst>
                        <p:par>
                          <p:cTn id="17" fill="hold">
                            <p:stCondLst>
                              <p:cond delay="0"/>
                            </p:stCondLst>
                            <p:childTnLst>
                              <p:par>
                                <p:cTn id="18" presetID="18" presetClass="entr" presetSubtype="6" fill="hold" grpId="0" nodeType="clickEffect">
                                  <p:stCondLst>
                                    <p:cond delay="0"/>
                                  </p:stCondLst>
                                  <p:childTnLst>
                                    <p:set>
                                      <p:cBhvr>
                                        <p:cTn id="19" dur="1" fill="hold">
                                          <p:stCondLst>
                                            <p:cond delay="0"/>
                                          </p:stCondLst>
                                        </p:cTn>
                                        <p:tgtEl>
                                          <p:spTgt spid="104507"/>
                                        </p:tgtEl>
                                        <p:attrNameLst>
                                          <p:attrName>style.visibility</p:attrName>
                                        </p:attrNameLst>
                                      </p:cBhvr>
                                      <p:to>
                                        <p:strVal val="visible"/>
                                      </p:to>
                                    </p:set>
                                    <p:animEffect transition="in" filter="strips(downRight)">
                                      <p:cBhvr>
                                        <p:cTn id="20" dur="500"/>
                                        <p:tgtEl>
                                          <p:spTgt spid="104507"/>
                                        </p:tgtEl>
                                      </p:cBhvr>
                                    </p:animEffect>
                                  </p:childTnLst>
                                  <p:subTnLst>
                                    <p:set>
                                      <p:cBhvr override="childStyle">
                                        <p:cTn dur="1" fill="hold" display="0" masterRel="nextClick" afterEffect="1"/>
                                        <p:tgtEl>
                                          <p:spTgt spid="104507"/>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104453"/>
                                        </p:tgtEl>
                                        <p:attrNameLst>
                                          <p:attrName>style.visibility</p:attrName>
                                        </p:attrNameLst>
                                      </p:cBhvr>
                                      <p:to>
                                        <p:strVal val="visible"/>
                                      </p:to>
                                    </p:set>
                                    <p:animEffect transition="in" filter="strips(downRight)">
                                      <p:cBhvr>
                                        <p:cTn id="25" dur="500"/>
                                        <p:tgtEl>
                                          <p:spTgt spid="104453"/>
                                        </p:tgtEl>
                                      </p:cBhvr>
                                    </p:animEffect>
                                  </p:childTnLst>
                                  <p:subTnLst>
                                    <p:audio>
                                      <p:cMediaNode>
                                        <p:cTn display="0" masterRel="sameClick">
                                          <p:stCondLst>
                                            <p:cond evt="begin" delay="0">
                                              <p:tn val="23"/>
                                            </p:cond>
                                          </p:stCondLst>
                                          <p:endCondLst>
                                            <p:cond evt="onStopAudio" delay="0">
                                              <p:tgtEl>
                                                <p:sldTgt/>
                                              </p:tgtEl>
                                            </p:cond>
                                          </p:endCondLst>
                                        </p:cTn>
                                        <p:tgtEl>
                                          <p:sndTgt r:embed="rId5" name="PROJCTOR.WAV"/>
                                        </p:tgtEl>
                                      </p:cMediaNode>
                                    </p:audio>
                                  </p:sub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04482"/>
                                        </p:tgtEl>
                                        <p:attrNameLst>
                                          <p:attrName>style.visibility</p:attrName>
                                        </p:attrNameLst>
                                      </p:cBhvr>
                                      <p:to>
                                        <p:strVal val="visible"/>
                                      </p:to>
                                    </p:set>
                                    <p:animEffect transition="in" filter="wipe(up)">
                                      <p:cBhvr>
                                        <p:cTn id="30" dur="500"/>
                                        <p:tgtEl>
                                          <p:spTgt spid="104482"/>
                                        </p:tgtEl>
                                      </p:cBhvr>
                                    </p:animEffect>
                                  </p:childTnLst>
                                </p:cTn>
                              </p:par>
                            </p:childTnLst>
                          </p:cTn>
                        </p:par>
                        <p:par>
                          <p:cTn id="31" fill="hold">
                            <p:stCondLst>
                              <p:cond delay="500"/>
                            </p:stCondLst>
                            <p:childTnLst>
                              <p:par>
                                <p:cTn id="32" presetID="22" presetClass="entr" presetSubtype="1" fill="hold" nodeType="afterEffect">
                                  <p:stCondLst>
                                    <p:cond delay="0"/>
                                  </p:stCondLst>
                                  <p:childTnLst>
                                    <p:set>
                                      <p:cBhvr>
                                        <p:cTn id="33" dur="1" fill="hold">
                                          <p:stCondLst>
                                            <p:cond delay="0"/>
                                          </p:stCondLst>
                                        </p:cTn>
                                        <p:tgtEl>
                                          <p:spTgt spid="104454"/>
                                        </p:tgtEl>
                                        <p:attrNameLst>
                                          <p:attrName>style.visibility</p:attrName>
                                        </p:attrNameLst>
                                      </p:cBhvr>
                                      <p:to>
                                        <p:strVal val="visible"/>
                                      </p:to>
                                    </p:set>
                                    <p:animEffect transition="in" filter="wipe(up)">
                                      <p:cBhvr>
                                        <p:cTn id="34" dur="500"/>
                                        <p:tgtEl>
                                          <p:spTgt spid="104454"/>
                                        </p:tgtEl>
                                      </p:cBhvr>
                                    </p:animEffect>
                                  </p:childTnLst>
                                </p:cTn>
                              </p:par>
                            </p:childTnLst>
                          </p:cTn>
                        </p:par>
                        <p:par>
                          <p:cTn id="35" fill="hold">
                            <p:stCondLst>
                              <p:cond delay="1000"/>
                            </p:stCondLst>
                            <p:childTnLst>
                              <p:par>
                                <p:cTn id="36" presetID="22" presetClass="entr" presetSubtype="1" fill="hold" nodeType="afterEffect">
                                  <p:stCondLst>
                                    <p:cond delay="0"/>
                                  </p:stCondLst>
                                  <p:childTnLst>
                                    <p:set>
                                      <p:cBhvr>
                                        <p:cTn id="37" dur="1" fill="hold">
                                          <p:stCondLst>
                                            <p:cond delay="0"/>
                                          </p:stCondLst>
                                        </p:cTn>
                                        <p:tgtEl>
                                          <p:spTgt spid="104468"/>
                                        </p:tgtEl>
                                        <p:attrNameLst>
                                          <p:attrName>style.visibility</p:attrName>
                                        </p:attrNameLst>
                                      </p:cBhvr>
                                      <p:to>
                                        <p:strVal val="visible"/>
                                      </p:to>
                                    </p:set>
                                    <p:animEffect transition="in" filter="wipe(up)">
                                      <p:cBhvr>
                                        <p:cTn id="38" dur="500"/>
                                        <p:tgtEl>
                                          <p:spTgt spid="104468"/>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104496"/>
                                        </p:tgtEl>
                                        <p:attrNameLst>
                                          <p:attrName>style.visibility</p:attrName>
                                        </p:attrNameLst>
                                      </p:cBhvr>
                                      <p:to>
                                        <p:strVal val="visible"/>
                                      </p:to>
                                    </p:set>
                                  </p:childTnLst>
                                  <p:subTnLst>
                                    <p:audio>
                                      <p:cMediaNode>
                                        <p:cTn display="0" masterRel="sameClick">
                                          <p:stCondLst>
                                            <p:cond evt="begin" delay="0">
                                              <p:tn val="41"/>
                                            </p:cond>
                                          </p:stCondLst>
                                          <p:endCondLst>
                                            <p:cond evt="onStopAudio" delay="0">
                                              <p:tgtEl>
                                                <p:sldTgt/>
                                              </p:tgtEl>
                                            </p:cond>
                                          </p:endCondLst>
                                        </p:cTn>
                                        <p:tgtEl>
                                          <p:sndTgt r:embed="rId6" name="GUNSHOT.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104506"/>
                                        </p:tgtEl>
                                        <p:attrNameLst>
                                          <p:attrName>style.visibility</p:attrName>
                                        </p:attrNameLst>
                                      </p:cBhvr>
                                      <p:to>
                                        <p:strVal val="visible"/>
                                      </p:to>
                                    </p:set>
                                    <p:animEffect transition="in" filter="wipe(down)">
                                      <p:cBhvr>
                                        <p:cTn id="47" dur="500"/>
                                        <p:tgtEl>
                                          <p:spTgt spid="104506"/>
                                        </p:tgtEl>
                                      </p:cBhvr>
                                    </p:animEffect>
                                  </p:childTnLst>
                                  <p:subTnLst>
                                    <p:audio>
                                      <p:cMediaNode>
                                        <p:cTn display="0" masterRel="sameClick">
                                          <p:stCondLst>
                                            <p:cond evt="begin" delay="0">
                                              <p:tn val="45"/>
                                            </p:cond>
                                          </p:stCondLst>
                                          <p:endCondLst>
                                            <p:cond evt="onStopAudio" delay="0">
                                              <p:tgtEl>
                                                <p:sldTgt/>
                                              </p:tgtEl>
                                            </p:cond>
                                          </p:endCondLst>
                                        </p:cTn>
                                        <p:tgtEl>
                                          <p:sndTgt r:embed="rId7" name="CHIMES.WAV"/>
                                        </p:tgtEl>
                                      </p:cMediaNode>
                                    </p:audio>
                                  </p:sub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499"/>
                                          </p:stCondLst>
                                        </p:cTn>
                                        <p:tgtEl>
                                          <p:spTgt spid="104501"/>
                                        </p:tgtEl>
                                        <p:attrNameLst>
                                          <p:attrName>style.visibility</p:attrName>
                                        </p:attrNameLst>
                                      </p:cBhvr>
                                      <p:to>
                                        <p:strVal val="visible"/>
                                      </p:to>
                                    </p:set>
                                  </p:childTnLst>
                                  <p:subTnLst>
                                    <p:audio>
                                      <p:cMediaNode>
                                        <p:cTn display="0" masterRel="sameClick">
                                          <p:stCondLst>
                                            <p:cond evt="begin" delay="0">
                                              <p:tn val="50"/>
                                            </p:cond>
                                          </p:stCondLst>
                                          <p:endCondLst>
                                            <p:cond evt="onStopAudio" delay="0">
                                              <p:tgtEl>
                                                <p:sldTgt/>
                                              </p:tgtEl>
                                            </p:cond>
                                          </p:endCondLst>
                                        </p:cTn>
                                        <p:tgtEl>
                                          <p:sndTgt r:embed="rId6" name="GUNSHOT.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1" grpId="0" animBg="1"/>
      <p:bldP spid="104452" grpId="0"/>
      <p:bldP spid="104453" grpId="0"/>
      <p:bldP spid="10450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4817" name="Picture 111" descr="网络物理结构"/>
          <p:cNvPicPr>
            <a:picLocks noChangeAspect="1"/>
          </p:cNvPicPr>
          <p:nvPr/>
        </p:nvPicPr>
        <p:blipFill>
          <a:blip r:embed="rId1"/>
          <a:stretch>
            <a:fillRect/>
          </a:stretch>
        </p:blipFill>
        <p:spPr>
          <a:xfrm>
            <a:off x="0" y="65088"/>
            <a:ext cx="9144000" cy="6913562"/>
          </a:xfrm>
          <a:prstGeom prst="rect">
            <a:avLst/>
          </a:prstGeom>
          <a:noFill/>
          <a:ln w="9525">
            <a:noFill/>
          </a:ln>
        </p:spPr>
      </p:pic>
      <p:sp>
        <p:nvSpPr>
          <p:cNvPr id="34818" name="AutoShape 108" descr="再生纸">
            <a:hlinkClick r:id="" action="ppaction://hlinkshowjump?jump=previousslide"/>
          </p:cNvPr>
          <p:cNvSpPr/>
          <p:nvPr/>
        </p:nvSpPr>
        <p:spPr>
          <a:xfrm>
            <a:off x="7235825" y="6165850"/>
            <a:ext cx="863600" cy="287338"/>
          </a:xfrm>
          <a:prstGeom prst="actionButtonBackPrevious">
            <a:avLst/>
          </a:prstGeom>
          <a:blipFill rotWithShape="0">
            <a:blip r:embed="rId2"/>
          </a:blip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Tree>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7" name="Text Box 2"/>
          <p:cNvSpPr txBox="1"/>
          <p:nvPr/>
        </p:nvSpPr>
        <p:spPr>
          <a:xfrm>
            <a:off x="7315200" y="0"/>
            <a:ext cx="1822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§4  AVL Trees</a:t>
            </a:r>
            <a:endParaRPr lang="en-US" altLang="zh-CN" sz="1800" b="1">
              <a:sym typeface="Webdings" panose="05030102010509060703" pitchFamily="18" charset="2"/>
            </a:endParaRPr>
          </a:p>
        </p:txBody>
      </p:sp>
      <p:sp>
        <p:nvSpPr>
          <p:cNvPr id="103427" name="Text Box 3"/>
          <p:cNvSpPr txBox="1"/>
          <p:nvPr/>
        </p:nvSpPr>
        <p:spPr>
          <a:xfrm>
            <a:off x="381000" y="381000"/>
            <a:ext cx="7924800" cy="457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ea typeface="MS Hei" pitchFamily="49" charset="-122"/>
              </a:rPr>
              <a:t>〖</a:t>
            </a:r>
            <a:r>
              <a:rPr lang="en-US" altLang="zh-CN" sz="2400" b="1"/>
              <a:t>Example</a:t>
            </a:r>
            <a:r>
              <a:rPr lang="en-US" altLang="zh-CN" sz="2400" b="1">
                <a:ea typeface="MS Hei" pitchFamily="49" charset="-122"/>
              </a:rPr>
              <a:t>〗</a:t>
            </a:r>
            <a:r>
              <a:rPr lang="en-US" altLang="zh-CN" sz="2400" b="1"/>
              <a:t>  Input the months</a:t>
            </a:r>
            <a:endParaRPr lang="en-US" altLang="zh-CN" sz="2400" b="1"/>
          </a:p>
        </p:txBody>
      </p:sp>
      <p:sp>
        <p:nvSpPr>
          <p:cNvPr id="103428" name="Oval 4"/>
          <p:cNvSpPr/>
          <p:nvPr/>
        </p:nvSpPr>
        <p:spPr>
          <a:xfrm>
            <a:off x="4800600" y="45720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endParaRPr lang="en-US" altLang="zh-CN" sz="2400" b="1"/>
          </a:p>
        </p:txBody>
      </p:sp>
      <p:grpSp>
        <p:nvGrpSpPr>
          <p:cNvPr id="103429" name="Group 5"/>
          <p:cNvGrpSpPr/>
          <p:nvPr/>
        </p:nvGrpSpPr>
        <p:grpSpPr>
          <a:xfrm>
            <a:off x="1447800" y="838200"/>
            <a:ext cx="990600" cy="533400"/>
            <a:chOff x="912" y="624"/>
            <a:chExt cx="624" cy="336"/>
          </a:xfrm>
        </p:grpSpPr>
        <p:sp>
          <p:nvSpPr>
            <p:cNvPr id="96360" name="Oval 6"/>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endParaRPr lang="en-US" altLang="zh-CN" sz="2400" b="1"/>
            </a:p>
          </p:txBody>
        </p:sp>
        <p:sp>
          <p:nvSpPr>
            <p:cNvPr id="96361" name="Rectangle 7"/>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3432" name="Rectangle 8"/>
          <p:cNvSpPr/>
          <p:nvPr/>
        </p:nvSpPr>
        <p:spPr>
          <a:xfrm>
            <a:off x="1676400" y="838200"/>
            <a:ext cx="4572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sp>
        <p:nvSpPr>
          <p:cNvPr id="103433" name="Oval 9"/>
          <p:cNvSpPr/>
          <p:nvPr/>
        </p:nvSpPr>
        <p:spPr>
          <a:xfrm>
            <a:off x="5867400" y="45720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grpSp>
        <p:nvGrpSpPr>
          <p:cNvPr id="103434" name="Group 10"/>
          <p:cNvGrpSpPr/>
          <p:nvPr/>
        </p:nvGrpSpPr>
        <p:grpSpPr>
          <a:xfrm>
            <a:off x="2286000" y="1295400"/>
            <a:ext cx="1066800" cy="609600"/>
            <a:chOff x="1440" y="912"/>
            <a:chExt cx="672" cy="384"/>
          </a:xfrm>
        </p:grpSpPr>
        <p:grpSp>
          <p:nvGrpSpPr>
            <p:cNvPr id="96356" name="Group 11"/>
            <p:cNvGrpSpPr/>
            <p:nvPr/>
          </p:nvGrpSpPr>
          <p:grpSpPr>
            <a:xfrm>
              <a:off x="1488" y="960"/>
              <a:ext cx="624" cy="336"/>
              <a:chOff x="912" y="624"/>
              <a:chExt cx="624" cy="336"/>
            </a:xfrm>
          </p:grpSpPr>
          <p:sp>
            <p:nvSpPr>
              <p:cNvPr id="96358" name="Oval 12"/>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sp>
            <p:nvSpPr>
              <p:cNvPr id="96359" name="Rectangle 13"/>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6357" name="Line 14"/>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3439" name="Oval 15"/>
          <p:cNvSpPr/>
          <p:nvPr/>
        </p:nvSpPr>
        <p:spPr>
          <a:xfrm>
            <a:off x="6934200" y="45720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grpSp>
        <p:nvGrpSpPr>
          <p:cNvPr id="103440" name="Group 16"/>
          <p:cNvGrpSpPr/>
          <p:nvPr/>
        </p:nvGrpSpPr>
        <p:grpSpPr>
          <a:xfrm>
            <a:off x="3200400" y="1865313"/>
            <a:ext cx="1066800" cy="609600"/>
            <a:chOff x="1440" y="912"/>
            <a:chExt cx="672" cy="384"/>
          </a:xfrm>
        </p:grpSpPr>
        <p:grpSp>
          <p:nvGrpSpPr>
            <p:cNvPr id="96352" name="Group 17"/>
            <p:cNvGrpSpPr/>
            <p:nvPr/>
          </p:nvGrpSpPr>
          <p:grpSpPr>
            <a:xfrm>
              <a:off x="1488" y="960"/>
              <a:ext cx="624" cy="336"/>
              <a:chOff x="912" y="624"/>
              <a:chExt cx="624" cy="336"/>
            </a:xfrm>
          </p:grpSpPr>
          <p:sp>
            <p:nvSpPr>
              <p:cNvPr id="96354" name="Oval 18"/>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sp>
            <p:nvSpPr>
              <p:cNvPr id="96355" name="Rectangle 19"/>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6353" name="Line 20"/>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3445" name="Rectangle 21"/>
          <p:cNvSpPr/>
          <p:nvPr/>
        </p:nvSpPr>
        <p:spPr>
          <a:xfrm>
            <a:off x="2667000" y="1371600"/>
            <a:ext cx="3810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sp>
        <p:nvSpPr>
          <p:cNvPr id="103446" name="Rectangle 22"/>
          <p:cNvSpPr/>
          <p:nvPr/>
        </p:nvSpPr>
        <p:spPr>
          <a:xfrm>
            <a:off x="1676400" y="838200"/>
            <a:ext cx="4572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sp>
        <p:nvSpPr>
          <p:cNvPr id="103447" name="AutoShape 23"/>
          <p:cNvSpPr/>
          <p:nvPr/>
        </p:nvSpPr>
        <p:spPr>
          <a:xfrm rot="5400000" flipH="1">
            <a:off x="1676400" y="1752600"/>
            <a:ext cx="685800" cy="762000"/>
          </a:xfrm>
          <a:custGeom>
            <a:avLst/>
            <a:gdLst>
              <a:gd name="txL" fmla="*/ 3163 w 21600"/>
              <a:gd name="txT" fmla="*/ 3163 h 21600"/>
              <a:gd name="txR" fmla="*/ 18437 w 21600"/>
              <a:gd name="txB" fmla="*/ 18437 h 2160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15549" y="17909"/>
                </a:moveTo>
                <a:cubicBezTo>
                  <a:pt x="17924" y="16323"/>
                  <a:pt x="19350" y="13655"/>
                  <a:pt x="19350" y="10800"/>
                </a:cubicBezTo>
                <a:cubicBezTo>
                  <a:pt x="19350" y="6077"/>
                  <a:pt x="15522" y="2250"/>
                  <a:pt x="10800" y="2250"/>
                </a:cubicBezTo>
                <a:cubicBezTo>
                  <a:pt x="6077" y="2250"/>
                  <a:pt x="2250" y="6077"/>
                  <a:pt x="2250" y="10800"/>
                </a:cubicBezTo>
                <a:lnTo>
                  <a:pt x="0" y="10800"/>
                </a:lnTo>
                <a:cubicBezTo>
                  <a:pt x="0" y="4835"/>
                  <a:pt x="4835" y="0"/>
                  <a:pt x="10800" y="0"/>
                </a:cubicBezTo>
                <a:cubicBezTo>
                  <a:pt x="16764" y="0"/>
                  <a:pt x="21600" y="4835"/>
                  <a:pt x="21600" y="10800"/>
                </a:cubicBezTo>
                <a:cubicBezTo>
                  <a:pt x="21600" y="14407"/>
                  <a:pt x="19799" y="17776"/>
                  <a:pt x="16799" y="19780"/>
                </a:cubicBezTo>
                <a:lnTo>
                  <a:pt x="18299" y="22025"/>
                </a:lnTo>
                <a:lnTo>
                  <a:pt x="12994" y="20969"/>
                </a:lnTo>
                <a:lnTo>
                  <a:pt x="14049" y="15664"/>
                </a:lnTo>
                <a:lnTo>
                  <a:pt x="15549" y="17909"/>
                </a:lnTo>
                <a:close/>
              </a:path>
            </a:pathLst>
          </a:custGeom>
          <a:solidFill>
            <a:schemeClr val="hlink">
              <a:alpha val="100000"/>
            </a:schemeClr>
          </a:solidFill>
          <a:ln w="25400" cap="flat" cmpd="sng">
            <a:solidFill>
              <a:schemeClr val="hlink">
                <a:alpha val="100000"/>
              </a:schemeClr>
            </a:solidFill>
            <a:prstDash val="solid"/>
            <a:miter lim="800000"/>
            <a:headEnd type="none" w="med" len="med"/>
            <a:tailEnd type="none" w="med" len="med"/>
          </a:ln>
        </p:spPr>
        <p:txBody>
          <a:bodyPr/>
          <a:p>
            <a:endParaRPr lang="zh-CN" altLang="en-US"/>
          </a:p>
        </p:txBody>
      </p:sp>
      <p:grpSp>
        <p:nvGrpSpPr>
          <p:cNvPr id="103448" name="Group 24"/>
          <p:cNvGrpSpPr/>
          <p:nvPr/>
        </p:nvGrpSpPr>
        <p:grpSpPr>
          <a:xfrm>
            <a:off x="5715000" y="1066800"/>
            <a:ext cx="2819400" cy="1066800"/>
            <a:chOff x="3600" y="768"/>
            <a:chExt cx="1776" cy="672"/>
          </a:xfrm>
        </p:grpSpPr>
        <p:grpSp>
          <p:nvGrpSpPr>
            <p:cNvPr id="96332" name="Group 25"/>
            <p:cNvGrpSpPr/>
            <p:nvPr/>
          </p:nvGrpSpPr>
          <p:grpSpPr>
            <a:xfrm>
              <a:off x="4176" y="768"/>
              <a:ext cx="1200" cy="672"/>
              <a:chOff x="4176" y="768"/>
              <a:chExt cx="1200" cy="672"/>
            </a:xfrm>
          </p:grpSpPr>
          <p:grpSp>
            <p:nvGrpSpPr>
              <p:cNvPr id="96341" name="Group 26"/>
              <p:cNvGrpSpPr/>
              <p:nvPr/>
            </p:nvGrpSpPr>
            <p:grpSpPr>
              <a:xfrm>
                <a:off x="4176" y="768"/>
                <a:ext cx="624" cy="336"/>
                <a:chOff x="912" y="624"/>
                <a:chExt cx="624" cy="336"/>
              </a:xfrm>
            </p:grpSpPr>
            <p:sp>
              <p:nvSpPr>
                <p:cNvPr id="96350" name="Oval 27"/>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sp>
              <p:nvSpPr>
                <p:cNvPr id="96351" name="Rectangle 28"/>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6342" name="Rectangle 29"/>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6343" name="Group 30"/>
              <p:cNvGrpSpPr/>
              <p:nvPr/>
            </p:nvGrpSpPr>
            <p:grpSpPr>
              <a:xfrm>
                <a:off x="4704" y="1056"/>
                <a:ext cx="672" cy="384"/>
                <a:chOff x="1440" y="912"/>
                <a:chExt cx="672" cy="384"/>
              </a:xfrm>
            </p:grpSpPr>
            <p:grpSp>
              <p:nvGrpSpPr>
                <p:cNvPr id="96346" name="Group 31"/>
                <p:cNvGrpSpPr/>
                <p:nvPr/>
              </p:nvGrpSpPr>
              <p:grpSpPr>
                <a:xfrm>
                  <a:off x="1488" y="960"/>
                  <a:ext cx="624" cy="336"/>
                  <a:chOff x="912" y="624"/>
                  <a:chExt cx="624" cy="336"/>
                </a:xfrm>
              </p:grpSpPr>
              <p:sp>
                <p:nvSpPr>
                  <p:cNvPr id="96348" name="Oval 32"/>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sp>
                <p:nvSpPr>
                  <p:cNvPr id="96349" name="Rectangle 33"/>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6347" name="Line 34"/>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6344" name="Rectangle 35"/>
              <p:cNvSpPr/>
              <p:nvPr/>
            </p:nvSpPr>
            <p:spPr>
              <a:xfrm>
                <a:off x="4944"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sp>
            <p:nvSpPr>
              <p:cNvPr id="96345" name="Rectangle 36"/>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grpSp>
        <p:sp>
          <p:nvSpPr>
            <p:cNvPr id="96333" name="Rectangle 37"/>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6334" name="Group 38"/>
            <p:cNvGrpSpPr/>
            <p:nvPr/>
          </p:nvGrpSpPr>
          <p:grpSpPr>
            <a:xfrm flipH="1">
              <a:off x="3600" y="1056"/>
              <a:ext cx="672" cy="384"/>
              <a:chOff x="1440" y="912"/>
              <a:chExt cx="672" cy="384"/>
            </a:xfrm>
          </p:grpSpPr>
          <p:grpSp>
            <p:nvGrpSpPr>
              <p:cNvPr id="96337" name="Group 39"/>
              <p:cNvGrpSpPr/>
              <p:nvPr/>
            </p:nvGrpSpPr>
            <p:grpSpPr>
              <a:xfrm>
                <a:off x="1488" y="960"/>
                <a:ext cx="624" cy="336"/>
                <a:chOff x="912" y="624"/>
                <a:chExt cx="624" cy="336"/>
              </a:xfrm>
            </p:grpSpPr>
            <p:sp>
              <p:nvSpPr>
                <p:cNvPr id="96339" name="Oval 40"/>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endParaRPr lang="en-US" altLang="zh-CN" sz="2400" b="1"/>
                </a:p>
              </p:txBody>
            </p:sp>
            <p:sp>
              <p:nvSpPr>
                <p:cNvPr id="96340" name="Rectangle 41"/>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6338" name="Line 42"/>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6335" name="Rectangle 43"/>
            <p:cNvSpPr/>
            <p:nvPr/>
          </p:nvSpPr>
          <p:spPr>
            <a:xfrm flipH="1">
              <a:off x="3792"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sp>
          <p:nvSpPr>
            <p:cNvPr id="96336" name="Rectangle 44"/>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sp>
        <p:nvSpPr>
          <p:cNvPr id="103469" name="Text Box 45"/>
          <p:cNvSpPr txBox="1"/>
          <p:nvPr/>
        </p:nvSpPr>
        <p:spPr>
          <a:xfrm>
            <a:off x="685800" y="2286000"/>
            <a:ext cx="7924800" cy="1431925"/>
          </a:xfrm>
          <a:prstGeom prst="rect">
            <a:avLst/>
          </a:prstGeom>
          <a:noFill/>
          <a:ln w="25400">
            <a:noFill/>
          </a:ln>
        </p:spPr>
        <p:txBody>
          <a:bodyPr lIns="0" tIns="46800" rIns="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660400" lvl="0" indent="-660400" eaLnBrk="1" hangingPunct="1">
              <a:spcBef>
                <a:spcPct val="50000"/>
              </a:spcBef>
              <a:buNone/>
            </a:pPr>
            <a:r>
              <a:rPr lang="en-US" altLang="zh-CN" sz="4000">
                <a:sym typeface="Webdings" panose="05030102010509060703" pitchFamily="18" charset="2"/>
              </a:rPr>
              <a:t> </a:t>
            </a:r>
            <a:r>
              <a:rPr lang="en-US" altLang="zh-CN" sz="2400" b="1"/>
              <a:t>The </a:t>
            </a:r>
            <a:r>
              <a:rPr lang="en-US" altLang="zh-CN" sz="2400" b="1">
                <a:solidFill>
                  <a:schemeClr val="accent2">
                    <a:lumMod val="40000"/>
                    <a:lumOff val="60000"/>
                  </a:schemeClr>
                </a:solidFill>
              </a:rPr>
              <a:t>trouble maker</a:t>
            </a:r>
            <a:r>
              <a:rPr lang="en-US" altLang="zh-CN" sz="2400" b="1"/>
              <a:t> </a:t>
            </a:r>
            <a:r>
              <a:rPr lang="en-US" altLang="zh-CN" sz="2400" b="1">
                <a:solidFill>
                  <a:schemeClr val="hlink"/>
                </a:solidFill>
              </a:rPr>
              <a:t>Nov </a:t>
            </a:r>
            <a:r>
              <a:rPr lang="en-US" altLang="zh-CN" sz="2400" b="1"/>
              <a:t>is in the </a:t>
            </a:r>
            <a:r>
              <a:rPr lang="en-US" altLang="zh-CN" sz="2400" b="1">
                <a:solidFill>
                  <a:srgbClr val="FF0000"/>
                </a:solidFill>
              </a:rPr>
              <a:t>r</a:t>
            </a:r>
            <a:r>
              <a:rPr lang="en-US" altLang="zh-CN" sz="2400" b="1"/>
              <a:t>ight subtree’s </a:t>
            </a:r>
            <a:r>
              <a:rPr lang="en-US" altLang="zh-CN" sz="2400" b="1">
                <a:solidFill>
                  <a:srgbClr val="FF0000"/>
                </a:solidFill>
              </a:rPr>
              <a:t>r</a:t>
            </a:r>
            <a:r>
              <a:rPr lang="en-US" altLang="zh-CN" sz="2400" b="1"/>
              <a:t>ight subtree of the </a:t>
            </a:r>
            <a:r>
              <a:rPr lang="en-US" altLang="zh-CN" sz="2400" b="1">
                <a:solidFill>
                  <a:schemeClr val="accent2">
                    <a:lumMod val="40000"/>
                    <a:lumOff val="60000"/>
                  </a:schemeClr>
                </a:solidFill>
              </a:rPr>
              <a:t>trouble finder</a:t>
            </a:r>
            <a:r>
              <a:rPr lang="en-US" altLang="zh-CN" sz="2400" b="1"/>
              <a:t> </a:t>
            </a:r>
            <a:r>
              <a:rPr lang="en-US" altLang="zh-CN" sz="2400" b="1">
                <a:solidFill>
                  <a:schemeClr val="hlink"/>
                </a:solidFill>
              </a:rPr>
              <a:t>Mar</a:t>
            </a:r>
            <a:r>
              <a:rPr lang="en-US" altLang="zh-CN" sz="2400" b="1"/>
              <a:t>.  Hence it is called an </a:t>
            </a:r>
            <a:r>
              <a:rPr lang="en-US" altLang="zh-CN" sz="2400" b="1">
                <a:solidFill>
                  <a:schemeClr val="hlink"/>
                </a:solidFill>
              </a:rPr>
              <a:t>RR rotation</a:t>
            </a:r>
            <a:r>
              <a:rPr lang="en-US" altLang="zh-CN" sz="2400" b="1"/>
              <a:t>.</a:t>
            </a:r>
            <a:endParaRPr lang="en-US" altLang="zh-CN" sz="2400" b="1"/>
          </a:p>
        </p:txBody>
      </p:sp>
      <p:sp>
        <p:nvSpPr>
          <p:cNvPr id="103470" name="Text Box 46"/>
          <p:cNvSpPr txBox="1"/>
          <p:nvPr/>
        </p:nvSpPr>
        <p:spPr>
          <a:xfrm>
            <a:off x="655955" y="3635375"/>
            <a:ext cx="4068445" cy="646430"/>
          </a:xfrm>
          <a:prstGeom prst="rect">
            <a:avLst/>
          </a:prstGeom>
          <a:noFill/>
          <a:ln w="25400">
            <a:noFill/>
          </a:ln>
        </p:spPr>
        <p:txBody>
          <a:bodyPr wrap="square" lIns="0" tIns="46800" rIns="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a:latin typeface="Arial" panose="020B0604020202020204" pitchFamily="34" charset="0"/>
              </a:rPr>
              <a:t>In general :</a:t>
            </a:r>
            <a:r>
              <a:rPr lang="en-US" altLang="zh-CN" sz="2000" b="1">
                <a:solidFill>
                  <a:schemeClr val="accent2">
                    <a:lumMod val="40000"/>
                    <a:lumOff val="60000"/>
                  </a:schemeClr>
                </a:solidFill>
                <a:latin typeface="Arial" panose="020B0604020202020204" pitchFamily="34" charset="0"/>
              </a:rPr>
              <a:t> </a:t>
            </a:r>
            <a:r>
              <a:rPr lang="en-US" altLang="zh-CN" sz="1600" b="1">
                <a:solidFill>
                  <a:schemeClr val="accent2">
                    <a:lumMod val="40000"/>
                    <a:lumOff val="60000"/>
                  </a:schemeClr>
                </a:solidFill>
                <a:latin typeface="Arial" panose="020B0604020202020204" pitchFamily="34" charset="0"/>
              </a:rPr>
              <a:t>//</a:t>
            </a:r>
            <a:r>
              <a:rPr lang="zh-CN" altLang="en-US" sz="1600" b="1">
                <a:solidFill>
                  <a:schemeClr val="accent2">
                    <a:lumMod val="40000"/>
                    <a:lumOff val="60000"/>
                  </a:schemeClr>
                </a:solidFill>
                <a:latin typeface="Arial" panose="020B0604020202020204" pitchFamily="34" charset="0"/>
              </a:rPr>
              <a:t>旋转之后中序遍历结果应该不变，</a:t>
            </a:r>
            <a:r>
              <a:rPr lang="zh-CN" altLang="en-US" sz="1600" b="1">
                <a:solidFill>
                  <a:schemeClr val="accent2">
                    <a:lumMod val="40000"/>
                    <a:lumOff val="60000"/>
                  </a:schemeClr>
                </a:solidFill>
                <a:latin typeface="Arial" panose="020B0604020202020204" pitchFamily="34" charset="0"/>
              </a:rPr>
              <a:t>比较不在乎层级关系，在乎左右关系</a:t>
            </a:r>
            <a:endParaRPr lang="zh-CN" altLang="en-US" sz="1600" b="1">
              <a:solidFill>
                <a:schemeClr val="accent2">
                  <a:lumMod val="40000"/>
                  <a:lumOff val="60000"/>
                </a:schemeClr>
              </a:solidFill>
              <a:latin typeface="Arial" panose="020B0604020202020204" pitchFamily="34" charset="0"/>
            </a:endParaRPr>
          </a:p>
        </p:txBody>
      </p:sp>
      <p:grpSp>
        <p:nvGrpSpPr>
          <p:cNvPr id="103471" name="Group 47"/>
          <p:cNvGrpSpPr/>
          <p:nvPr/>
        </p:nvGrpSpPr>
        <p:grpSpPr>
          <a:xfrm>
            <a:off x="609600" y="4267200"/>
            <a:ext cx="1828800" cy="2057400"/>
            <a:chOff x="384" y="2688"/>
            <a:chExt cx="1152" cy="1296"/>
          </a:xfrm>
        </p:grpSpPr>
        <p:grpSp>
          <p:nvGrpSpPr>
            <p:cNvPr id="96318" name="Group 48"/>
            <p:cNvGrpSpPr/>
            <p:nvPr/>
          </p:nvGrpSpPr>
          <p:grpSpPr>
            <a:xfrm>
              <a:off x="672" y="2688"/>
              <a:ext cx="240" cy="384"/>
              <a:chOff x="1008" y="2832"/>
              <a:chExt cx="240" cy="384"/>
            </a:xfrm>
          </p:grpSpPr>
          <p:sp>
            <p:nvSpPr>
              <p:cNvPr id="96330" name="Oval 49"/>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6331" name="Rectangle 50"/>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grpSp>
          <p:nvGrpSpPr>
            <p:cNvPr id="96319" name="Group 51"/>
            <p:cNvGrpSpPr/>
            <p:nvPr/>
          </p:nvGrpSpPr>
          <p:grpSpPr>
            <a:xfrm>
              <a:off x="1056" y="2976"/>
              <a:ext cx="240" cy="384"/>
              <a:chOff x="1008" y="2832"/>
              <a:chExt cx="240" cy="384"/>
            </a:xfrm>
          </p:grpSpPr>
          <p:sp>
            <p:nvSpPr>
              <p:cNvPr id="96328" name="Oval 52"/>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6329" name="Rectangle 53"/>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sp>
          <p:nvSpPr>
            <p:cNvPr id="96320" name="Line 54"/>
            <p:cNvSpPr/>
            <p:nvPr/>
          </p:nvSpPr>
          <p:spPr>
            <a:xfrm>
              <a:off x="864" y="3024"/>
              <a:ext cx="240" cy="144"/>
            </a:xfrm>
            <a:prstGeom prst="line">
              <a:avLst/>
            </a:prstGeom>
            <a:ln w="25400" cap="flat" cmpd="sng">
              <a:solidFill>
                <a:schemeClr val="tx1"/>
              </a:solidFill>
              <a:prstDash val="solid"/>
              <a:headEnd type="none" w="med" len="med"/>
              <a:tailEnd type="none" w="med" len="med"/>
            </a:ln>
          </p:spPr>
        </p:sp>
        <p:sp>
          <p:nvSpPr>
            <p:cNvPr id="96321" name="Line 55"/>
            <p:cNvSpPr/>
            <p:nvPr/>
          </p:nvSpPr>
          <p:spPr>
            <a:xfrm flipH="1">
              <a:off x="480" y="3024"/>
              <a:ext cx="240" cy="144"/>
            </a:xfrm>
            <a:prstGeom prst="line">
              <a:avLst/>
            </a:prstGeom>
            <a:ln w="25400" cap="flat" cmpd="sng">
              <a:solidFill>
                <a:schemeClr val="tx1"/>
              </a:solidFill>
              <a:prstDash val="solid"/>
              <a:headEnd type="none" w="med" len="med"/>
              <a:tailEnd type="none" w="med" len="med"/>
            </a:ln>
          </p:spPr>
        </p:sp>
        <p:sp>
          <p:nvSpPr>
            <p:cNvPr id="96322" name="Line 56"/>
            <p:cNvSpPr/>
            <p:nvPr/>
          </p:nvSpPr>
          <p:spPr>
            <a:xfrm flipH="1">
              <a:off x="960" y="3312"/>
              <a:ext cx="144" cy="144"/>
            </a:xfrm>
            <a:prstGeom prst="line">
              <a:avLst/>
            </a:prstGeom>
            <a:ln w="25400" cap="flat" cmpd="sng">
              <a:solidFill>
                <a:schemeClr val="tx1"/>
              </a:solidFill>
              <a:prstDash val="solid"/>
              <a:headEnd type="none" w="med" len="med"/>
              <a:tailEnd type="none" w="med" len="med"/>
            </a:ln>
          </p:spPr>
        </p:sp>
        <p:sp>
          <p:nvSpPr>
            <p:cNvPr id="96323" name="Line 57"/>
            <p:cNvSpPr/>
            <p:nvPr/>
          </p:nvSpPr>
          <p:spPr>
            <a:xfrm>
              <a:off x="1248" y="3312"/>
              <a:ext cx="144" cy="144"/>
            </a:xfrm>
            <a:prstGeom prst="line">
              <a:avLst/>
            </a:prstGeom>
            <a:ln w="25400" cap="flat" cmpd="sng">
              <a:solidFill>
                <a:schemeClr val="tx1"/>
              </a:solidFill>
              <a:prstDash val="solid"/>
              <a:headEnd type="none" w="med" len="med"/>
              <a:tailEnd type="none" w="med" len="med"/>
            </a:ln>
          </p:spPr>
        </p:sp>
        <p:sp>
          <p:nvSpPr>
            <p:cNvPr id="96324" name="Rectangle 58"/>
            <p:cNvSpPr/>
            <p:nvPr/>
          </p:nvSpPr>
          <p:spPr>
            <a:xfrm>
              <a:off x="816" y="3456"/>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L</a:t>
              </a:r>
              <a:endParaRPr lang="en-US" altLang="zh-CN" sz="2400" b="1"/>
            </a:p>
          </p:txBody>
        </p:sp>
        <p:sp>
          <p:nvSpPr>
            <p:cNvPr id="96325" name="Rectangle 59"/>
            <p:cNvSpPr/>
            <p:nvPr/>
          </p:nvSpPr>
          <p:spPr>
            <a:xfrm>
              <a:off x="1296" y="3456"/>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R</a:t>
              </a:r>
              <a:endParaRPr lang="en-US" altLang="zh-CN" sz="2400" b="1"/>
            </a:p>
          </p:txBody>
        </p:sp>
        <p:sp>
          <p:nvSpPr>
            <p:cNvPr id="96326" name="Rectangle 60"/>
            <p:cNvSpPr/>
            <p:nvPr/>
          </p:nvSpPr>
          <p:spPr>
            <a:xfrm>
              <a:off x="384" y="3168"/>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L</a:t>
              </a:r>
              <a:endParaRPr lang="en-US" altLang="zh-CN" sz="2400" b="1"/>
            </a:p>
          </p:txBody>
        </p:sp>
        <p:sp>
          <p:nvSpPr>
            <p:cNvPr id="96327" name="Rectangle 61"/>
            <p:cNvSpPr/>
            <p:nvPr/>
          </p:nvSpPr>
          <p:spPr>
            <a:xfrm>
              <a:off x="384" y="3696"/>
              <a:ext cx="240" cy="288"/>
            </a:xfrm>
            <a:prstGeom prst="rect">
              <a:avLst/>
            </a:prstGeom>
            <a:noFill/>
            <a:ln w="25400" cap="rnd" cmpd="sng">
              <a:solidFill>
                <a:schemeClr val="tx1"/>
              </a:solidFill>
              <a:prstDash val="sysDot"/>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103486" name="Group 62"/>
          <p:cNvGrpSpPr/>
          <p:nvPr/>
        </p:nvGrpSpPr>
        <p:grpSpPr>
          <a:xfrm>
            <a:off x="2286000" y="4343400"/>
            <a:ext cx="1371600" cy="762000"/>
            <a:chOff x="1872" y="2976"/>
            <a:chExt cx="864" cy="480"/>
          </a:xfrm>
        </p:grpSpPr>
        <p:sp>
          <p:nvSpPr>
            <p:cNvPr id="96315" name="AutoShape 63"/>
            <p:cNvSpPr/>
            <p:nvPr/>
          </p:nvSpPr>
          <p:spPr>
            <a:xfrm>
              <a:off x="1872" y="3168"/>
              <a:ext cx="864" cy="96"/>
            </a:xfrm>
            <a:prstGeom prst="rightArrow">
              <a:avLst>
                <a:gd name="adj1" fmla="val 50000"/>
                <a:gd name="adj2" fmla="val 225000"/>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6316" name="Rectangle 64"/>
            <p:cNvSpPr/>
            <p:nvPr/>
          </p:nvSpPr>
          <p:spPr>
            <a:xfrm>
              <a:off x="1968" y="2976"/>
              <a:ext cx="480"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RR</a:t>
              </a:r>
              <a:endParaRPr lang="en-US" altLang="zh-CN" sz="2000" b="1"/>
            </a:p>
          </p:txBody>
        </p:sp>
        <p:sp>
          <p:nvSpPr>
            <p:cNvPr id="96317" name="Rectangle 65"/>
            <p:cNvSpPr/>
            <p:nvPr/>
          </p:nvSpPr>
          <p:spPr>
            <a:xfrm>
              <a:off x="1968" y="3264"/>
              <a:ext cx="576"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Insertion</a:t>
              </a:r>
              <a:endParaRPr lang="en-US" altLang="zh-CN" sz="2000" b="1">
                <a:solidFill>
                  <a:schemeClr val="hlink"/>
                </a:solidFill>
              </a:endParaRPr>
            </a:p>
          </p:txBody>
        </p:sp>
      </p:grpSp>
      <p:grpSp>
        <p:nvGrpSpPr>
          <p:cNvPr id="103490" name="Group 66"/>
          <p:cNvGrpSpPr/>
          <p:nvPr/>
        </p:nvGrpSpPr>
        <p:grpSpPr>
          <a:xfrm>
            <a:off x="5562600" y="4572000"/>
            <a:ext cx="1371600" cy="762000"/>
            <a:chOff x="1872" y="2976"/>
            <a:chExt cx="864" cy="480"/>
          </a:xfrm>
        </p:grpSpPr>
        <p:sp>
          <p:nvSpPr>
            <p:cNvPr id="96312" name="AutoShape 67"/>
            <p:cNvSpPr/>
            <p:nvPr/>
          </p:nvSpPr>
          <p:spPr>
            <a:xfrm>
              <a:off x="1872" y="3168"/>
              <a:ext cx="864" cy="96"/>
            </a:xfrm>
            <a:prstGeom prst="rightArrow">
              <a:avLst>
                <a:gd name="adj1" fmla="val 50000"/>
                <a:gd name="adj2" fmla="val 225000"/>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6313" name="Rectangle 68"/>
            <p:cNvSpPr/>
            <p:nvPr/>
          </p:nvSpPr>
          <p:spPr>
            <a:xfrm>
              <a:off x="1968" y="2976"/>
              <a:ext cx="480"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RR</a:t>
              </a:r>
              <a:endParaRPr lang="en-US" altLang="zh-CN" sz="2000" b="1"/>
            </a:p>
          </p:txBody>
        </p:sp>
        <p:sp>
          <p:nvSpPr>
            <p:cNvPr id="96314" name="Rectangle 69"/>
            <p:cNvSpPr/>
            <p:nvPr/>
          </p:nvSpPr>
          <p:spPr>
            <a:xfrm>
              <a:off x="1968" y="3264"/>
              <a:ext cx="576"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Rotation</a:t>
              </a:r>
              <a:endParaRPr lang="en-US" altLang="zh-CN" sz="2000" b="1">
                <a:solidFill>
                  <a:schemeClr val="hlink"/>
                </a:solidFill>
              </a:endParaRPr>
            </a:p>
          </p:txBody>
        </p:sp>
      </p:grpSp>
      <p:grpSp>
        <p:nvGrpSpPr>
          <p:cNvPr id="103494" name="Group 70"/>
          <p:cNvGrpSpPr/>
          <p:nvPr/>
        </p:nvGrpSpPr>
        <p:grpSpPr>
          <a:xfrm>
            <a:off x="3657600" y="4191000"/>
            <a:ext cx="1828800" cy="2513013"/>
            <a:chOff x="2304" y="2640"/>
            <a:chExt cx="1152" cy="1583"/>
          </a:xfrm>
        </p:grpSpPr>
        <p:grpSp>
          <p:nvGrpSpPr>
            <p:cNvPr id="96297" name="Group 71"/>
            <p:cNvGrpSpPr/>
            <p:nvPr/>
          </p:nvGrpSpPr>
          <p:grpSpPr>
            <a:xfrm>
              <a:off x="2592" y="2640"/>
              <a:ext cx="240" cy="384"/>
              <a:chOff x="1008" y="2832"/>
              <a:chExt cx="240" cy="384"/>
            </a:xfrm>
          </p:grpSpPr>
          <p:sp>
            <p:nvSpPr>
              <p:cNvPr id="96310" name="Oval 72"/>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6311" name="Rectangle 73"/>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2</a:t>
                </a:r>
                <a:endParaRPr lang="en-US" altLang="zh-CN" sz="1800" b="1"/>
              </a:p>
            </p:txBody>
          </p:sp>
        </p:grpSp>
        <p:grpSp>
          <p:nvGrpSpPr>
            <p:cNvPr id="96298" name="Group 74"/>
            <p:cNvGrpSpPr/>
            <p:nvPr/>
          </p:nvGrpSpPr>
          <p:grpSpPr>
            <a:xfrm>
              <a:off x="2976" y="2928"/>
              <a:ext cx="240" cy="384"/>
              <a:chOff x="1008" y="2832"/>
              <a:chExt cx="240" cy="384"/>
            </a:xfrm>
          </p:grpSpPr>
          <p:sp>
            <p:nvSpPr>
              <p:cNvPr id="96308" name="Oval 75"/>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6309" name="Rectangle 76"/>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solidFill>
                    <a:schemeClr val="accent1"/>
                  </a:solidFill>
                  <a:sym typeface="Symbol" panose="05050102010706020507" pitchFamily="18" charset="2"/>
                </a:endParaRPr>
              </a:p>
            </p:txBody>
          </p:sp>
        </p:grpSp>
        <p:sp>
          <p:nvSpPr>
            <p:cNvPr id="96299" name="Line 77"/>
            <p:cNvSpPr/>
            <p:nvPr/>
          </p:nvSpPr>
          <p:spPr>
            <a:xfrm>
              <a:off x="2784" y="2976"/>
              <a:ext cx="240" cy="144"/>
            </a:xfrm>
            <a:prstGeom prst="line">
              <a:avLst/>
            </a:prstGeom>
            <a:ln w="25400" cap="flat" cmpd="sng">
              <a:solidFill>
                <a:schemeClr val="tx1"/>
              </a:solidFill>
              <a:prstDash val="solid"/>
              <a:headEnd type="none" w="med" len="med"/>
              <a:tailEnd type="none" w="med" len="med"/>
            </a:ln>
          </p:spPr>
        </p:sp>
        <p:sp>
          <p:nvSpPr>
            <p:cNvPr id="96300" name="Line 78"/>
            <p:cNvSpPr/>
            <p:nvPr/>
          </p:nvSpPr>
          <p:spPr>
            <a:xfrm flipH="1">
              <a:off x="2400" y="2976"/>
              <a:ext cx="240" cy="144"/>
            </a:xfrm>
            <a:prstGeom prst="line">
              <a:avLst/>
            </a:prstGeom>
            <a:ln w="25400" cap="flat" cmpd="sng">
              <a:solidFill>
                <a:schemeClr val="tx1"/>
              </a:solidFill>
              <a:prstDash val="solid"/>
              <a:headEnd type="none" w="med" len="med"/>
              <a:tailEnd type="none" w="med" len="med"/>
            </a:ln>
          </p:spPr>
        </p:sp>
        <p:sp>
          <p:nvSpPr>
            <p:cNvPr id="96301" name="Line 79"/>
            <p:cNvSpPr/>
            <p:nvPr/>
          </p:nvSpPr>
          <p:spPr>
            <a:xfrm flipH="1">
              <a:off x="2880" y="3264"/>
              <a:ext cx="144" cy="144"/>
            </a:xfrm>
            <a:prstGeom prst="line">
              <a:avLst/>
            </a:prstGeom>
            <a:ln w="25400" cap="flat" cmpd="sng">
              <a:solidFill>
                <a:schemeClr val="tx1"/>
              </a:solidFill>
              <a:prstDash val="solid"/>
              <a:headEnd type="none" w="med" len="med"/>
              <a:tailEnd type="none" w="med" len="med"/>
            </a:ln>
          </p:spPr>
        </p:sp>
        <p:sp>
          <p:nvSpPr>
            <p:cNvPr id="96302" name="Line 80"/>
            <p:cNvSpPr/>
            <p:nvPr/>
          </p:nvSpPr>
          <p:spPr>
            <a:xfrm>
              <a:off x="3168" y="3264"/>
              <a:ext cx="144" cy="144"/>
            </a:xfrm>
            <a:prstGeom prst="line">
              <a:avLst/>
            </a:prstGeom>
            <a:ln w="25400" cap="flat" cmpd="sng">
              <a:solidFill>
                <a:schemeClr val="tx1"/>
              </a:solidFill>
              <a:prstDash val="solid"/>
              <a:headEnd type="none" w="med" len="med"/>
              <a:tailEnd type="none" w="med" len="med"/>
            </a:ln>
          </p:spPr>
        </p:sp>
        <p:sp>
          <p:nvSpPr>
            <p:cNvPr id="96303" name="Rectangle 81"/>
            <p:cNvSpPr/>
            <p:nvPr/>
          </p:nvSpPr>
          <p:spPr>
            <a:xfrm>
              <a:off x="2736" y="3408"/>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L</a:t>
              </a:r>
              <a:endParaRPr lang="en-US" altLang="zh-CN" sz="2400" b="1"/>
            </a:p>
          </p:txBody>
        </p:sp>
        <p:sp>
          <p:nvSpPr>
            <p:cNvPr id="96304" name="Rectangle 82"/>
            <p:cNvSpPr/>
            <p:nvPr/>
          </p:nvSpPr>
          <p:spPr>
            <a:xfrm>
              <a:off x="3216" y="3408"/>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R</a:t>
              </a:r>
              <a:endParaRPr lang="en-US" altLang="zh-CN" sz="2400" b="1"/>
            </a:p>
          </p:txBody>
        </p:sp>
        <p:sp>
          <p:nvSpPr>
            <p:cNvPr id="96305" name="Rectangle 83"/>
            <p:cNvSpPr/>
            <p:nvPr/>
          </p:nvSpPr>
          <p:spPr>
            <a:xfrm>
              <a:off x="2304" y="3120"/>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L</a:t>
              </a:r>
              <a:endParaRPr lang="en-US" altLang="zh-CN" sz="2400" b="1"/>
            </a:p>
          </p:txBody>
        </p:sp>
        <p:sp>
          <p:nvSpPr>
            <p:cNvPr id="96306" name="Rectangle 84"/>
            <p:cNvSpPr/>
            <p:nvPr/>
          </p:nvSpPr>
          <p:spPr>
            <a:xfrm>
              <a:off x="2304" y="3648"/>
              <a:ext cx="240" cy="288"/>
            </a:xfrm>
            <a:prstGeom prst="rect">
              <a:avLst/>
            </a:prstGeom>
            <a:noFill/>
            <a:ln w="25400" cap="rnd" cmpd="sng">
              <a:solidFill>
                <a:schemeClr val="tx1"/>
              </a:solidFill>
              <a:prstDash val="sysDot"/>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6307" name="Rectangle 85"/>
            <p:cNvSpPr/>
            <p:nvPr/>
          </p:nvSpPr>
          <p:spPr>
            <a:xfrm>
              <a:off x="3216" y="3935"/>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103510" name="Group 86"/>
          <p:cNvGrpSpPr/>
          <p:nvPr/>
        </p:nvGrpSpPr>
        <p:grpSpPr>
          <a:xfrm>
            <a:off x="7697788" y="5105400"/>
            <a:ext cx="457200" cy="1066800"/>
            <a:chOff x="4848" y="3216"/>
            <a:chExt cx="288" cy="672"/>
          </a:xfrm>
        </p:grpSpPr>
        <p:sp>
          <p:nvSpPr>
            <p:cNvPr id="96295" name="Line 87"/>
            <p:cNvSpPr/>
            <p:nvPr/>
          </p:nvSpPr>
          <p:spPr>
            <a:xfrm>
              <a:off x="4848" y="3216"/>
              <a:ext cx="144" cy="144"/>
            </a:xfrm>
            <a:prstGeom prst="line">
              <a:avLst/>
            </a:prstGeom>
            <a:ln w="25400" cap="flat" cmpd="sng">
              <a:solidFill>
                <a:schemeClr val="tx1"/>
              </a:solidFill>
              <a:prstDash val="solid"/>
              <a:headEnd type="none" w="med" len="med"/>
              <a:tailEnd type="none" w="med" len="med"/>
            </a:ln>
          </p:spPr>
        </p:sp>
        <p:sp>
          <p:nvSpPr>
            <p:cNvPr id="96296" name="Rectangle 88"/>
            <p:cNvSpPr/>
            <p:nvPr/>
          </p:nvSpPr>
          <p:spPr>
            <a:xfrm flipH="1">
              <a:off x="4896" y="3360"/>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L</a:t>
              </a:r>
              <a:endParaRPr lang="en-US" altLang="zh-CN" sz="2400" b="1"/>
            </a:p>
          </p:txBody>
        </p:sp>
      </p:grpSp>
      <p:grpSp>
        <p:nvGrpSpPr>
          <p:cNvPr id="103513" name="Group 89"/>
          <p:cNvGrpSpPr/>
          <p:nvPr/>
        </p:nvGrpSpPr>
        <p:grpSpPr>
          <a:xfrm>
            <a:off x="7010400" y="4114800"/>
            <a:ext cx="1828800" cy="2057400"/>
            <a:chOff x="4416" y="2592"/>
            <a:chExt cx="1152" cy="1296"/>
          </a:xfrm>
        </p:grpSpPr>
        <p:grpSp>
          <p:nvGrpSpPr>
            <p:cNvPr id="96283" name="Group 90"/>
            <p:cNvGrpSpPr/>
            <p:nvPr/>
          </p:nvGrpSpPr>
          <p:grpSpPr>
            <a:xfrm flipH="1">
              <a:off x="5040" y="2592"/>
              <a:ext cx="240" cy="384"/>
              <a:chOff x="1008" y="2832"/>
              <a:chExt cx="240" cy="384"/>
            </a:xfrm>
          </p:grpSpPr>
          <p:sp>
            <p:nvSpPr>
              <p:cNvPr id="96293" name="Oval 91"/>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6294" name="Rectangle 92"/>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grpSp>
          <p:nvGrpSpPr>
            <p:cNvPr id="96284" name="Group 93"/>
            <p:cNvGrpSpPr/>
            <p:nvPr/>
          </p:nvGrpSpPr>
          <p:grpSpPr>
            <a:xfrm flipH="1">
              <a:off x="4656" y="2880"/>
              <a:ext cx="240" cy="384"/>
              <a:chOff x="1008" y="2832"/>
              <a:chExt cx="240" cy="384"/>
            </a:xfrm>
          </p:grpSpPr>
          <p:sp>
            <p:nvSpPr>
              <p:cNvPr id="96291" name="Oval 94"/>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6292" name="Rectangle 95"/>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800" b="1">
                  <a:solidFill>
                    <a:schemeClr val="accent1"/>
                  </a:solidFill>
                  <a:sym typeface="Symbol" panose="05050102010706020507" pitchFamily="18" charset="2"/>
                </a:endParaRPr>
              </a:p>
            </p:txBody>
          </p:sp>
        </p:grpSp>
        <p:sp>
          <p:nvSpPr>
            <p:cNvPr id="96285" name="Line 96"/>
            <p:cNvSpPr/>
            <p:nvPr/>
          </p:nvSpPr>
          <p:spPr>
            <a:xfrm flipH="1">
              <a:off x="4848" y="2928"/>
              <a:ext cx="240" cy="144"/>
            </a:xfrm>
            <a:prstGeom prst="line">
              <a:avLst/>
            </a:prstGeom>
            <a:ln w="25400" cap="flat" cmpd="sng">
              <a:solidFill>
                <a:schemeClr val="tx1"/>
              </a:solidFill>
              <a:prstDash val="solid"/>
              <a:headEnd type="none" w="med" len="med"/>
              <a:tailEnd type="none" w="med" len="med"/>
            </a:ln>
          </p:spPr>
        </p:sp>
        <p:sp>
          <p:nvSpPr>
            <p:cNvPr id="96286" name="Line 97"/>
            <p:cNvSpPr/>
            <p:nvPr/>
          </p:nvSpPr>
          <p:spPr>
            <a:xfrm>
              <a:off x="5232" y="2928"/>
              <a:ext cx="240" cy="144"/>
            </a:xfrm>
            <a:prstGeom prst="line">
              <a:avLst/>
            </a:prstGeom>
            <a:ln w="25400" cap="flat" cmpd="sng">
              <a:solidFill>
                <a:schemeClr val="tx1"/>
              </a:solidFill>
              <a:prstDash val="solid"/>
              <a:headEnd type="none" w="med" len="med"/>
              <a:tailEnd type="none" w="med" len="med"/>
            </a:ln>
          </p:spPr>
        </p:sp>
        <p:sp>
          <p:nvSpPr>
            <p:cNvPr id="96287" name="Line 98"/>
            <p:cNvSpPr/>
            <p:nvPr/>
          </p:nvSpPr>
          <p:spPr>
            <a:xfrm flipH="1">
              <a:off x="4560" y="3216"/>
              <a:ext cx="144" cy="144"/>
            </a:xfrm>
            <a:prstGeom prst="line">
              <a:avLst/>
            </a:prstGeom>
            <a:ln w="25400" cap="flat" cmpd="sng">
              <a:solidFill>
                <a:schemeClr val="tx1"/>
              </a:solidFill>
              <a:prstDash val="solid"/>
              <a:headEnd type="none" w="med" len="med"/>
              <a:tailEnd type="none" w="med" len="med"/>
            </a:ln>
          </p:spPr>
        </p:sp>
        <p:sp>
          <p:nvSpPr>
            <p:cNvPr id="96288" name="Rectangle 99"/>
            <p:cNvSpPr/>
            <p:nvPr/>
          </p:nvSpPr>
          <p:spPr>
            <a:xfrm flipH="1">
              <a:off x="4416" y="3360"/>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L</a:t>
              </a:r>
              <a:endParaRPr lang="en-US" altLang="zh-CN" sz="2400" b="1"/>
            </a:p>
          </p:txBody>
        </p:sp>
        <p:sp>
          <p:nvSpPr>
            <p:cNvPr id="96289" name="Rectangle 100"/>
            <p:cNvSpPr/>
            <p:nvPr/>
          </p:nvSpPr>
          <p:spPr>
            <a:xfrm flipH="1">
              <a:off x="5328" y="3072"/>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R</a:t>
              </a:r>
              <a:endParaRPr lang="en-US" altLang="zh-CN" sz="2400" b="1"/>
            </a:p>
          </p:txBody>
        </p:sp>
        <p:sp>
          <p:nvSpPr>
            <p:cNvPr id="96290" name="Rectangle 101"/>
            <p:cNvSpPr/>
            <p:nvPr/>
          </p:nvSpPr>
          <p:spPr>
            <a:xfrm flipH="1">
              <a:off x="5328" y="3600"/>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sp>
        <p:nvSpPr>
          <p:cNvPr id="103526" name="Rectangle 102"/>
          <p:cNvSpPr/>
          <p:nvPr/>
        </p:nvSpPr>
        <p:spPr>
          <a:xfrm>
            <a:off x="7391400" y="4572000"/>
            <a:ext cx="381000" cy="228600"/>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solidFill>
                <a:schemeClr val="accent1"/>
              </a:solidFill>
            </a:endParaRPr>
          </a:p>
        </p:txBody>
      </p:sp>
      <p:sp>
        <p:nvSpPr>
          <p:cNvPr id="103527" name="AutoShape 103"/>
          <p:cNvSpPr/>
          <p:nvPr/>
        </p:nvSpPr>
        <p:spPr>
          <a:xfrm>
            <a:off x="4724400" y="3352800"/>
            <a:ext cx="3276600" cy="990600"/>
          </a:xfrm>
          <a:prstGeom prst="wedgeEllipseCallout">
            <a:avLst>
              <a:gd name="adj1" fmla="val -58431"/>
              <a:gd name="adj2" fmla="val 66829"/>
            </a:avLst>
          </a:prstGeom>
          <a:gradFill rotWithShape="0">
            <a:gsLst>
              <a:gs pos="0">
                <a:srgbClr val="DBDBDB"/>
              </a:gs>
              <a:gs pos="100000">
                <a:srgbClr val="FFFFFF"/>
              </a:gs>
            </a:gsLst>
            <a:lin ang="18900000" scaled="1"/>
            <a:tileRect/>
          </a:grad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 is not necessarily </a:t>
            </a:r>
            <a:endParaRPr lang="en-US" altLang="zh-CN" sz="2400" b="1"/>
          </a:p>
          <a:p>
            <a:pPr marL="0" lvl="0" indent="0" algn="ctr" eaLnBrk="1" hangingPunct="1">
              <a:spcBef>
                <a:spcPct val="0"/>
              </a:spcBef>
              <a:buNone/>
            </a:pPr>
            <a:r>
              <a:rPr lang="en-US" altLang="zh-CN" sz="2400" b="1"/>
              <a:t>the root of the tree</a:t>
            </a:r>
            <a:endParaRPr lang="en-US" altLang="zh-CN" sz="2400" b="1"/>
          </a:p>
        </p:txBody>
      </p:sp>
      <p:grpSp>
        <p:nvGrpSpPr>
          <p:cNvPr id="103528" name="Group 104"/>
          <p:cNvGrpSpPr/>
          <p:nvPr/>
        </p:nvGrpSpPr>
        <p:grpSpPr>
          <a:xfrm>
            <a:off x="3810000" y="1309688"/>
            <a:ext cx="1905000" cy="519112"/>
            <a:chOff x="2400" y="825"/>
            <a:chExt cx="1200" cy="327"/>
          </a:xfrm>
        </p:grpSpPr>
        <p:sp>
          <p:nvSpPr>
            <p:cNvPr id="96281" name="AutoShape 105"/>
            <p:cNvSpPr/>
            <p:nvPr/>
          </p:nvSpPr>
          <p:spPr>
            <a:xfrm>
              <a:off x="2400" y="1008"/>
              <a:ext cx="1200" cy="144"/>
            </a:xfrm>
            <a:prstGeom prst="rightArrow">
              <a:avLst>
                <a:gd name="adj1" fmla="val 50000"/>
                <a:gd name="adj2" fmla="val 208333"/>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6282" name="Text Box 106"/>
            <p:cNvSpPr txBox="1"/>
            <p:nvPr/>
          </p:nvSpPr>
          <p:spPr>
            <a:xfrm>
              <a:off x="2400" y="825"/>
              <a:ext cx="1056" cy="231"/>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800" b="1">
                  <a:solidFill>
                    <a:schemeClr val="hlink"/>
                  </a:solidFill>
                </a:rPr>
                <a:t>Single rotation</a:t>
              </a:r>
              <a:endParaRPr lang="en-US" altLang="zh-CN" sz="1800" b="1">
                <a:solidFill>
                  <a:schemeClr val="hlink"/>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427"/>
                                        </p:tgtEl>
                                        <p:attrNameLst>
                                          <p:attrName>style.visibility</p:attrName>
                                        </p:attrNameLst>
                                      </p:cBhvr>
                                      <p:to>
                                        <p:strVal val="visible"/>
                                      </p:to>
                                    </p:set>
                                    <p:animEffect transition="in" filter="wipe(left)">
                                      <p:cBhvr>
                                        <p:cTn id="7" dur="500"/>
                                        <p:tgtEl>
                                          <p:spTgt spid="103427"/>
                                        </p:tgtEl>
                                      </p:cBhvr>
                                    </p:animEffect>
                                  </p:childTnLst>
                                  <p:subTnLst>
                                    <p:audio>
                                      <p:cMediaNode>
                                        <p:cTn display="0" masterRel="sameClick">
                                          <p:stCondLst>
                                            <p:cond evt="begin" delay="0">
                                              <p:tn val="5"/>
                                            </p:cond>
                                          </p:stCondLst>
                                          <p:endCondLst>
                                            <p:cond evt="onStopAudio" delay="0">
                                              <p:tgtEl>
                                                <p:sldTgt/>
                                              </p:tgtEl>
                                            </p:cond>
                                          </p:endCondLst>
                                        </p:cTn>
                                        <p:tgtEl>
                                          <p:sndTgt r:embed="rId1" name="TYPE.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03428"/>
                                        </p:tgtEl>
                                        <p:attrNameLst>
                                          <p:attrName>style.visibility</p:attrName>
                                        </p:attrNameLst>
                                      </p:cBhvr>
                                      <p:to>
                                        <p:strVal val="visible"/>
                                      </p:to>
                                    </p:set>
                                    <p:animEffect transition="in" filter="box(out)">
                                      <p:cBhvr>
                                        <p:cTn id="12" dur="500"/>
                                        <p:tgtEl>
                                          <p:spTgt spid="103428"/>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par>
                          <p:cTn id="13" fill="hold">
                            <p:stCondLst>
                              <p:cond delay="500"/>
                            </p:stCondLst>
                            <p:childTnLst>
                              <p:par>
                                <p:cTn id="14" presetID="2" presetClass="entr" presetSubtype="1" fill="hold" nodeType="afterEffect">
                                  <p:stCondLst>
                                    <p:cond delay="0"/>
                                  </p:stCondLst>
                                  <p:childTnLst>
                                    <p:set>
                                      <p:cBhvr>
                                        <p:cTn id="15" dur="1" fill="hold">
                                          <p:stCondLst>
                                            <p:cond delay="0"/>
                                          </p:stCondLst>
                                        </p:cTn>
                                        <p:tgtEl>
                                          <p:spTgt spid="103429"/>
                                        </p:tgtEl>
                                        <p:attrNameLst>
                                          <p:attrName>style.visibility</p:attrName>
                                        </p:attrNameLst>
                                      </p:cBhvr>
                                      <p:to>
                                        <p:strVal val="visible"/>
                                      </p:to>
                                    </p:set>
                                    <p:anim calcmode="lin" valueType="num">
                                      <p:cBhvr additive="base">
                                        <p:cTn id="16" dur="500" fill="hold"/>
                                        <p:tgtEl>
                                          <p:spTgt spid="103429"/>
                                        </p:tgtEl>
                                        <p:attrNameLst>
                                          <p:attrName>ppt_x</p:attrName>
                                        </p:attrNameLst>
                                      </p:cBhvr>
                                      <p:tavLst>
                                        <p:tav tm="0">
                                          <p:val>
                                            <p:strVal val="#ppt_x"/>
                                          </p:val>
                                        </p:tav>
                                        <p:tav tm="100000">
                                          <p:val>
                                            <p:strVal val="#ppt_x"/>
                                          </p:val>
                                        </p:tav>
                                      </p:tavLst>
                                    </p:anim>
                                    <p:anim calcmode="lin" valueType="num">
                                      <p:cBhvr additive="base">
                                        <p:cTn id="17" dur="500" fill="hold"/>
                                        <p:tgtEl>
                                          <p:spTgt spid="103429"/>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4"/>
                                            </p:cond>
                                          </p:stCondLst>
                                          <p:endCondLst>
                                            <p:cond evt="onStopAudio" delay="0">
                                              <p:tgtEl>
                                                <p:sldTgt/>
                                              </p:tgtEl>
                                            </p:cond>
                                          </p:endCondLst>
                                        </p:cTn>
                                        <p:tgtEl>
                                          <p:sndTgt r:embed="rId3" name="CASHREG.WAV"/>
                                        </p:tgtEl>
                                      </p:cMediaNode>
                                    </p:audio>
                                  </p:subTnLst>
                                </p:cTn>
                              </p:par>
                            </p:childTnLst>
                          </p:cTn>
                        </p:par>
                      </p:childTnLst>
                    </p:cTn>
                  </p:par>
                  <p:par>
                    <p:cTn id="18" fill="hold">
                      <p:stCondLst>
                        <p:cond delay="indefinite"/>
                      </p:stCondLst>
                      <p:childTnLst>
                        <p:par>
                          <p:cTn id="19" fill="hold">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103433"/>
                                        </p:tgtEl>
                                        <p:attrNameLst>
                                          <p:attrName>style.visibility</p:attrName>
                                        </p:attrNameLst>
                                      </p:cBhvr>
                                      <p:to>
                                        <p:strVal val="visible"/>
                                      </p:to>
                                    </p:set>
                                    <p:animEffect transition="in" filter="box(out)">
                                      <p:cBhvr>
                                        <p:cTn id="22" dur="500"/>
                                        <p:tgtEl>
                                          <p:spTgt spid="103433"/>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par>
                          <p:cTn id="23" fill="hold">
                            <p:stCondLst>
                              <p:cond delay="500"/>
                            </p:stCondLst>
                            <p:childTnLst>
                              <p:par>
                                <p:cTn id="24" presetID="2" presetClass="entr" presetSubtype="1" fill="hold" nodeType="afterEffect">
                                  <p:stCondLst>
                                    <p:cond delay="0"/>
                                  </p:stCondLst>
                                  <p:childTnLst>
                                    <p:set>
                                      <p:cBhvr>
                                        <p:cTn id="25" dur="1" fill="hold">
                                          <p:stCondLst>
                                            <p:cond delay="0"/>
                                          </p:stCondLst>
                                        </p:cTn>
                                        <p:tgtEl>
                                          <p:spTgt spid="103434"/>
                                        </p:tgtEl>
                                        <p:attrNameLst>
                                          <p:attrName>style.visibility</p:attrName>
                                        </p:attrNameLst>
                                      </p:cBhvr>
                                      <p:to>
                                        <p:strVal val="visible"/>
                                      </p:to>
                                    </p:set>
                                    <p:anim calcmode="lin" valueType="num">
                                      <p:cBhvr additive="base">
                                        <p:cTn id="26" dur="500" fill="hold"/>
                                        <p:tgtEl>
                                          <p:spTgt spid="103434"/>
                                        </p:tgtEl>
                                        <p:attrNameLst>
                                          <p:attrName>ppt_x</p:attrName>
                                        </p:attrNameLst>
                                      </p:cBhvr>
                                      <p:tavLst>
                                        <p:tav tm="0">
                                          <p:val>
                                            <p:strVal val="#ppt_x"/>
                                          </p:val>
                                        </p:tav>
                                        <p:tav tm="100000">
                                          <p:val>
                                            <p:strVal val="#ppt_x"/>
                                          </p:val>
                                        </p:tav>
                                      </p:tavLst>
                                    </p:anim>
                                    <p:anim calcmode="lin" valueType="num">
                                      <p:cBhvr additive="base">
                                        <p:cTn id="27" dur="500" fill="hold"/>
                                        <p:tgtEl>
                                          <p:spTgt spid="10343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4"/>
                                            </p:cond>
                                          </p:stCondLst>
                                          <p:endCondLst>
                                            <p:cond evt="onStopAudio" delay="0">
                                              <p:tgtEl>
                                                <p:sldTgt/>
                                              </p:tgtEl>
                                            </p:cond>
                                          </p:endCondLst>
                                        </p:cTn>
                                        <p:tgtEl>
                                          <p:sndTgt r:embed="rId3" name="CASHREG.WAV"/>
                                        </p:tgtEl>
                                      </p:cMediaNode>
                                    </p:audio>
                                  </p:subTnLst>
                                </p:cTn>
                              </p:par>
                            </p:childTnLst>
                          </p:cTn>
                        </p:par>
                        <p:par>
                          <p:cTn id="28" fill="hold">
                            <p:stCondLst>
                              <p:cond delay="1000"/>
                            </p:stCondLst>
                            <p:childTnLst>
                              <p:par>
                                <p:cTn id="29" presetID="4" presetClass="entr" presetSubtype="32" fill="hold" grpId="0" nodeType="afterEffect">
                                  <p:stCondLst>
                                    <p:cond delay="0"/>
                                  </p:stCondLst>
                                  <p:childTnLst>
                                    <p:set>
                                      <p:cBhvr>
                                        <p:cTn id="30" dur="1" fill="hold">
                                          <p:stCondLst>
                                            <p:cond delay="0"/>
                                          </p:stCondLst>
                                        </p:cTn>
                                        <p:tgtEl>
                                          <p:spTgt spid="103432"/>
                                        </p:tgtEl>
                                        <p:attrNameLst>
                                          <p:attrName>style.visibility</p:attrName>
                                        </p:attrNameLst>
                                      </p:cBhvr>
                                      <p:to>
                                        <p:strVal val="visible"/>
                                      </p:to>
                                    </p:set>
                                    <p:animEffect transition="in" filter="box(out)">
                                      <p:cBhvr>
                                        <p:cTn id="31" dur="500"/>
                                        <p:tgtEl>
                                          <p:spTgt spid="103432"/>
                                        </p:tgtEl>
                                      </p:cBhvr>
                                    </p:animEffect>
                                  </p:childTnLst>
                                  <p:subTnLst>
                                    <p:audio>
                                      <p:cMediaNode>
                                        <p:cTn display="0" masterRel="sameClick">
                                          <p:stCondLst>
                                            <p:cond evt="begin" delay="0">
                                              <p:tn val="29"/>
                                            </p:cond>
                                          </p:stCondLst>
                                          <p:endCondLst>
                                            <p:cond evt="onStopAudio" delay="0">
                                              <p:tgtEl>
                                                <p:sldTgt/>
                                              </p:tgtEl>
                                            </p:cond>
                                          </p:endCondLst>
                                        </p:cTn>
                                        <p:tgtEl>
                                          <p:sndTgt r:embed="rId2" name="CAMERA.WAV"/>
                                        </p:tgtEl>
                                      </p:cMediaNode>
                                    </p:audio>
                                  </p:subTnLst>
                                </p:cTn>
                              </p:par>
                            </p:childTnLst>
                          </p:cTn>
                        </p:par>
                      </p:childTnLst>
                    </p:cTn>
                  </p:par>
                  <p:par>
                    <p:cTn id="32" fill="hold">
                      <p:stCondLst>
                        <p:cond delay="indefinite"/>
                      </p:stCondLst>
                      <p:childTnLst>
                        <p:par>
                          <p:cTn id="33" fill="hold">
                            <p:stCondLst>
                              <p:cond delay="0"/>
                            </p:stCondLst>
                            <p:childTnLst>
                              <p:par>
                                <p:cTn id="34" presetID="4" presetClass="entr" presetSubtype="32" fill="hold" grpId="0" nodeType="clickEffect">
                                  <p:stCondLst>
                                    <p:cond delay="0"/>
                                  </p:stCondLst>
                                  <p:childTnLst>
                                    <p:set>
                                      <p:cBhvr>
                                        <p:cTn id="35" dur="1" fill="hold">
                                          <p:stCondLst>
                                            <p:cond delay="0"/>
                                          </p:stCondLst>
                                        </p:cTn>
                                        <p:tgtEl>
                                          <p:spTgt spid="103439"/>
                                        </p:tgtEl>
                                        <p:attrNameLst>
                                          <p:attrName>style.visibility</p:attrName>
                                        </p:attrNameLst>
                                      </p:cBhvr>
                                      <p:to>
                                        <p:strVal val="visible"/>
                                      </p:to>
                                    </p:set>
                                    <p:animEffect transition="in" filter="box(out)">
                                      <p:cBhvr>
                                        <p:cTn id="36" dur="500"/>
                                        <p:tgtEl>
                                          <p:spTgt spid="103439"/>
                                        </p:tgtEl>
                                      </p:cBhvr>
                                    </p:animEffect>
                                  </p:childTnLst>
                                  <p:subTnLst>
                                    <p:audio>
                                      <p:cMediaNode>
                                        <p:cTn display="0" masterRel="sameClick">
                                          <p:stCondLst>
                                            <p:cond evt="begin" delay="0">
                                              <p:tn val="34"/>
                                            </p:cond>
                                          </p:stCondLst>
                                          <p:endCondLst>
                                            <p:cond evt="onStopAudio" delay="0">
                                              <p:tgtEl>
                                                <p:sldTgt/>
                                              </p:tgtEl>
                                            </p:cond>
                                          </p:endCondLst>
                                        </p:cTn>
                                        <p:tgtEl>
                                          <p:sndTgt r:embed="rId2" name="CAMERA.WAV"/>
                                        </p:tgtEl>
                                      </p:cMediaNode>
                                    </p:audio>
                                  </p:subTnLst>
                                </p:cTn>
                              </p:par>
                            </p:childTnLst>
                          </p:cTn>
                        </p:par>
                        <p:par>
                          <p:cTn id="37" fill="hold">
                            <p:stCondLst>
                              <p:cond delay="500"/>
                            </p:stCondLst>
                            <p:childTnLst>
                              <p:par>
                                <p:cTn id="38" presetID="2" presetClass="entr" presetSubtype="1" fill="hold" nodeType="afterEffect">
                                  <p:stCondLst>
                                    <p:cond delay="0"/>
                                  </p:stCondLst>
                                  <p:childTnLst>
                                    <p:set>
                                      <p:cBhvr>
                                        <p:cTn id="39" dur="1" fill="hold">
                                          <p:stCondLst>
                                            <p:cond delay="0"/>
                                          </p:stCondLst>
                                        </p:cTn>
                                        <p:tgtEl>
                                          <p:spTgt spid="103440"/>
                                        </p:tgtEl>
                                        <p:attrNameLst>
                                          <p:attrName>style.visibility</p:attrName>
                                        </p:attrNameLst>
                                      </p:cBhvr>
                                      <p:to>
                                        <p:strVal val="visible"/>
                                      </p:to>
                                    </p:set>
                                    <p:anim calcmode="lin" valueType="num">
                                      <p:cBhvr additive="base">
                                        <p:cTn id="40" dur="500" fill="hold"/>
                                        <p:tgtEl>
                                          <p:spTgt spid="103440"/>
                                        </p:tgtEl>
                                        <p:attrNameLst>
                                          <p:attrName>ppt_x</p:attrName>
                                        </p:attrNameLst>
                                      </p:cBhvr>
                                      <p:tavLst>
                                        <p:tav tm="0">
                                          <p:val>
                                            <p:strVal val="#ppt_x"/>
                                          </p:val>
                                        </p:tav>
                                        <p:tav tm="100000">
                                          <p:val>
                                            <p:strVal val="#ppt_x"/>
                                          </p:val>
                                        </p:tav>
                                      </p:tavLst>
                                    </p:anim>
                                    <p:anim calcmode="lin" valueType="num">
                                      <p:cBhvr additive="base">
                                        <p:cTn id="41" dur="500" fill="hold"/>
                                        <p:tgtEl>
                                          <p:spTgt spid="103440"/>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38"/>
                                            </p:cond>
                                          </p:stCondLst>
                                          <p:endCondLst>
                                            <p:cond evt="onStopAudio" delay="0">
                                              <p:tgtEl>
                                                <p:sldTgt/>
                                              </p:tgtEl>
                                            </p:cond>
                                          </p:endCondLst>
                                        </p:cTn>
                                        <p:tgtEl>
                                          <p:sndTgt r:embed="rId3" name="CASHREG.WAV"/>
                                        </p:tgtEl>
                                      </p:cMediaNode>
                                    </p:audio>
                                  </p:subTnLst>
                                </p:cTn>
                              </p:par>
                            </p:childTnLst>
                          </p:cTn>
                        </p:par>
                        <p:par>
                          <p:cTn id="42" fill="hold">
                            <p:stCondLst>
                              <p:cond delay="1000"/>
                            </p:stCondLst>
                            <p:childTnLst>
                              <p:par>
                                <p:cTn id="43" presetID="4" presetClass="entr" presetSubtype="32" fill="hold" grpId="0" nodeType="afterEffect">
                                  <p:stCondLst>
                                    <p:cond delay="0"/>
                                  </p:stCondLst>
                                  <p:childTnLst>
                                    <p:set>
                                      <p:cBhvr>
                                        <p:cTn id="44" dur="1" fill="hold">
                                          <p:stCondLst>
                                            <p:cond delay="0"/>
                                          </p:stCondLst>
                                        </p:cTn>
                                        <p:tgtEl>
                                          <p:spTgt spid="103445"/>
                                        </p:tgtEl>
                                        <p:attrNameLst>
                                          <p:attrName>style.visibility</p:attrName>
                                        </p:attrNameLst>
                                      </p:cBhvr>
                                      <p:to>
                                        <p:strVal val="visible"/>
                                      </p:to>
                                    </p:set>
                                    <p:animEffect transition="in" filter="box(out)">
                                      <p:cBhvr>
                                        <p:cTn id="45" dur="500"/>
                                        <p:tgtEl>
                                          <p:spTgt spid="103445"/>
                                        </p:tgtEl>
                                      </p:cBhvr>
                                    </p:animEffect>
                                  </p:childTnLst>
                                  <p:subTnLst>
                                    <p:audio>
                                      <p:cMediaNode>
                                        <p:cTn display="0" masterRel="sameClick">
                                          <p:stCondLst>
                                            <p:cond evt="begin" delay="0">
                                              <p:tn val="43"/>
                                            </p:cond>
                                          </p:stCondLst>
                                          <p:endCondLst>
                                            <p:cond evt="onStopAudio" delay="0">
                                              <p:tgtEl>
                                                <p:sldTgt/>
                                              </p:tgtEl>
                                            </p:cond>
                                          </p:endCondLst>
                                        </p:cTn>
                                        <p:tgtEl>
                                          <p:sndTgt r:embed="rId2" name="CAMERA.WAV"/>
                                        </p:tgtEl>
                                      </p:cMediaNode>
                                    </p:audio>
                                  </p:subTnLst>
                                </p:cTn>
                              </p:par>
                            </p:childTnLst>
                          </p:cTn>
                        </p:par>
                        <p:par>
                          <p:cTn id="46" fill="hold">
                            <p:stCondLst>
                              <p:cond delay="1500"/>
                            </p:stCondLst>
                            <p:childTnLst>
                              <p:par>
                                <p:cTn id="47" presetID="4" presetClass="entr" presetSubtype="32" fill="hold" grpId="0" nodeType="afterEffect">
                                  <p:stCondLst>
                                    <p:cond delay="0"/>
                                  </p:stCondLst>
                                  <p:childTnLst>
                                    <p:set>
                                      <p:cBhvr>
                                        <p:cTn id="48" dur="1" fill="hold">
                                          <p:stCondLst>
                                            <p:cond delay="0"/>
                                          </p:stCondLst>
                                        </p:cTn>
                                        <p:tgtEl>
                                          <p:spTgt spid="103446"/>
                                        </p:tgtEl>
                                        <p:attrNameLst>
                                          <p:attrName>style.visibility</p:attrName>
                                        </p:attrNameLst>
                                      </p:cBhvr>
                                      <p:to>
                                        <p:strVal val="visible"/>
                                      </p:to>
                                    </p:set>
                                    <p:animEffect transition="in" filter="box(out)">
                                      <p:cBhvr>
                                        <p:cTn id="49" dur="500"/>
                                        <p:tgtEl>
                                          <p:spTgt spid="103446"/>
                                        </p:tgtEl>
                                      </p:cBhvr>
                                    </p:animEffect>
                                  </p:childTnLst>
                                  <p:subTnLst>
                                    <p:audio>
                                      <p:cMediaNode>
                                        <p:cTn display="0" masterRel="sameClick">
                                          <p:stCondLst>
                                            <p:cond evt="begin" delay="0">
                                              <p:tn val="47"/>
                                            </p:cond>
                                          </p:stCondLst>
                                          <p:endCondLst>
                                            <p:cond evt="onStopAudio" delay="0">
                                              <p:tgtEl>
                                                <p:sldTgt/>
                                              </p:tgtEl>
                                            </p:cond>
                                          </p:endCondLst>
                                        </p:cTn>
                                        <p:tgtEl>
                                          <p:sndTgt r:embed="rId4" name="DING.WAV"/>
                                        </p:tgtEl>
                                      </p:cMediaNode>
                                    </p:audio>
                                  </p:sub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03447"/>
                                        </p:tgtEl>
                                        <p:attrNameLst>
                                          <p:attrName>style.visibility</p:attrName>
                                        </p:attrNameLst>
                                      </p:cBhvr>
                                      <p:to>
                                        <p:strVal val="visible"/>
                                      </p:to>
                                    </p:set>
                                    <p:animEffect transition="in" filter="wipe(down)">
                                      <p:cBhvr>
                                        <p:cTn id="54" dur="500"/>
                                        <p:tgtEl>
                                          <p:spTgt spid="103447"/>
                                        </p:tgtEl>
                                      </p:cBhvr>
                                    </p:animEffect>
                                  </p:childTnLst>
                                  <p:subTnLst>
                                    <p:audio>
                                      <p:cMediaNode>
                                        <p:cTn display="0" masterRel="sameClick">
                                          <p:stCondLst>
                                            <p:cond evt="begin" delay="0">
                                              <p:tn val="52"/>
                                            </p:cond>
                                          </p:stCondLst>
                                          <p:endCondLst>
                                            <p:cond evt="onStopAudio" delay="0">
                                              <p:tgtEl>
                                                <p:sldTgt/>
                                              </p:tgtEl>
                                            </p:cond>
                                          </p:endCondLst>
                                        </p:cTn>
                                        <p:tgtEl>
                                          <p:sndTgt r:embed="rId5" name="LASER.WAV"/>
                                        </p:tgtEl>
                                      </p:cMediaNode>
                                    </p:audio>
                                  </p:sub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103528"/>
                                        </p:tgtEl>
                                        <p:attrNameLst>
                                          <p:attrName>style.visibility</p:attrName>
                                        </p:attrNameLst>
                                      </p:cBhvr>
                                      <p:to>
                                        <p:strVal val="visible"/>
                                      </p:to>
                                    </p:set>
                                    <p:animEffect transition="in" filter="wipe(left)">
                                      <p:cBhvr>
                                        <p:cTn id="59" dur="500"/>
                                        <p:tgtEl>
                                          <p:spTgt spid="103528"/>
                                        </p:tgtEl>
                                      </p:cBhvr>
                                    </p:animEffect>
                                  </p:childTnLst>
                                </p:cTn>
                              </p:par>
                            </p:childTnLst>
                          </p:cTn>
                        </p:par>
                        <p:par>
                          <p:cTn id="60" fill="hold">
                            <p:stCondLst>
                              <p:cond delay="500"/>
                            </p:stCondLst>
                            <p:childTnLst>
                              <p:par>
                                <p:cTn id="61" presetID="22" presetClass="entr" presetSubtype="1" fill="hold" nodeType="afterEffect">
                                  <p:stCondLst>
                                    <p:cond delay="0"/>
                                  </p:stCondLst>
                                  <p:childTnLst>
                                    <p:set>
                                      <p:cBhvr>
                                        <p:cTn id="62" dur="1" fill="hold">
                                          <p:stCondLst>
                                            <p:cond delay="0"/>
                                          </p:stCondLst>
                                        </p:cTn>
                                        <p:tgtEl>
                                          <p:spTgt spid="103448"/>
                                        </p:tgtEl>
                                        <p:attrNameLst>
                                          <p:attrName>style.visibility</p:attrName>
                                        </p:attrNameLst>
                                      </p:cBhvr>
                                      <p:to>
                                        <p:strVal val="visible"/>
                                      </p:to>
                                    </p:set>
                                    <p:animEffect transition="in" filter="wipe(up)">
                                      <p:cBhvr>
                                        <p:cTn id="63" dur="500"/>
                                        <p:tgtEl>
                                          <p:spTgt spid="103448"/>
                                        </p:tgtEl>
                                      </p:cBhvr>
                                    </p:animEffect>
                                  </p:childTnLst>
                                  <p:subTnLst>
                                    <p:audio>
                                      <p:cMediaNode>
                                        <p:cTn display="0" masterRel="sameClick">
                                          <p:stCondLst>
                                            <p:cond evt="begin" delay="0">
                                              <p:tn val="61"/>
                                            </p:cond>
                                          </p:stCondLst>
                                          <p:endCondLst>
                                            <p:cond evt="onStopAudio" delay="0">
                                              <p:tgtEl>
                                                <p:sldTgt/>
                                              </p:tgtEl>
                                            </p:cond>
                                          </p:endCondLst>
                                        </p:cTn>
                                        <p:tgtEl>
                                          <p:sndTgt r:embed="rId2" name="CAMERA.WAV"/>
                                        </p:tgtEl>
                                      </p:cMediaNode>
                                    </p:audio>
                                  </p:subTnLst>
                                </p:cTn>
                              </p:par>
                            </p:childTnLst>
                          </p:cTn>
                        </p:par>
                      </p:childTnLst>
                    </p:cTn>
                  </p:par>
                  <p:par>
                    <p:cTn id="64" fill="hold">
                      <p:stCondLst>
                        <p:cond delay="indefinite"/>
                      </p:stCondLst>
                      <p:childTnLst>
                        <p:par>
                          <p:cTn id="65" fill="hold">
                            <p:stCondLst>
                              <p:cond delay="0"/>
                            </p:stCondLst>
                            <p:childTnLst>
                              <p:par>
                                <p:cTn id="66" presetID="18" presetClass="entr" presetSubtype="6" fill="hold" grpId="0" nodeType="clickEffect">
                                  <p:stCondLst>
                                    <p:cond delay="0"/>
                                  </p:stCondLst>
                                  <p:childTnLst>
                                    <p:set>
                                      <p:cBhvr>
                                        <p:cTn id="67" dur="1" fill="hold">
                                          <p:stCondLst>
                                            <p:cond delay="0"/>
                                          </p:stCondLst>
                                        </p:cTn>
                                        <p:tgtEl>
                                          <p:spTgt spid="103469"/>
                                        </p:tgtEl>
                                        <p:attrNameLst>
                                          <p:attrName>style.visibility</p:attrName>
                                        </p:attrNameLst>
                                      </p:cBhvr>
                                      <p:to>
                                        <p:strVal val="visible"/>
                                      </p:to>
                                    </p:set>
                                    <p:animEffect transition="in" filter="strips(downRight)">
                                      <p:cBhvr>
                                        <p:cTn id="68" dur="500"/>
                                        <p:tgtEl>
                                          <p:spTgt spid="103469"/>
                                        </p:tgtEl>
                                      </p:cBhvr>
                                    </p:animEffect>
                                  </p:childTnLst>
                                  <p:subTnLst>
                                    <p:audio>
                                      <p:cMediaNode>
                                        <p:cTn display="0" masterRel="sameClick">
                                          <p:stCondLst>
                                            <p:cond evt="begin" delay="0">
                                              <p:tn val="66"/>
                                            </p:cond>
                                          </p:stCondLst>
                                          <p:endCondLst>
                                            <p:cond evt="onStopAudio" delay="0">
                                              <p:tgtEl>
                                                <p:sldTgt/>
                                              </p:tgtEl>
                                            </p:cond>
                                          </p:endCondLst>
                                        </p:cTn>
                                        <p:tgtEl>
                                          <p:sndTgt r:embed="rId6" name="PROJCTOR.WAV"/>
                                        </p:tgtEl>
                                      </p:cMediaNode>
                                    </p:audio>
                                  </p:sub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03470"/>
                                        </p:tgtEl>
                                        <p:attrNameLst>
                                          <p:attrName>style.visibility</p:attrName>
                                        </p:attrNameLst>
                                      </p:cBhvr>
                                      <p:to>
                                        <p:strVal val="visible"/>
                                      </p:to>
                                    </p:set>
                                    <p:animEffect transition="in" filter="wipe(left)">
                                      <p:cBhvr>
                                        <p:cTn id="73" dur="500"/>
                                        <p:tgtEl>
                                          <p:spTgt spid="103470"/>
                                        </p:tgtEl>
                                      </p:cBhvr>
                                    </p:animEffect>
                                  </p:childTnLst>
                                  <p:subTnLst>
                                    <p:audio>
                                      <p:cMediaNode>
                                        <p:cTn display="0" masterRel="sameClick">
                                          <p:stCondLst>
                                            <p:cond evt="begin" delay="0">
                                              <p:tn val="71"/>
                                            </p:cond>
                                          </p:stCondLst>
                                          <p:endCondLst>
                                            <p:cond evt="onStopAudio" delay="0">
                                              <p:tgtEl>
                                                <p:sldTgt/>
                                              </p:tgtEl>
                                            </p:cond>
                                          </p:endCondLst>
                                        </p:cTn>
                                        <p:tgtEl>
                                          <p:sndTgt r:embed="rId1" name="TYPE.WAV"/>
                                        </p:tgtEl>
                                      </p:cMediaNode>
                                    </p:audio>
                                  </p:subTnLst>
                                </p:cTn>
                              </p:par>
                            </p:childTnLst>
                          </p:cTn>
                        </p:par>
                      </p:childTnLst>
                    </p:cTn>
                  </p:par>
                  <p:par>
                    <p:cTn id="74" fill="hold">
                      <p:stCondLst>
                        <p:cond delay="indefinite"/>
                      </p:stCondLst>
                      <p:childTnLst>
                        <p:par>
                          <p:cTn id="75" fill="hold">
                            <p:stCondLst>
                              <p:cond delay="0"/>
                            </p:stCondLst>
                            <p:childTnLst>
                              <p:par>
                                <p:cTn id="76" presetID="22" presetClass="entr" presetSubtype="1" fill="hold" nodeType="clickEffect">
                                  <p:stCondLst>
                                    <p:cond delay="0"/>
                                  </p:stCondLst>
                                  <p:childTnLst>
                                    <p:set>
                                      <p:cBhvr>
                                        <p:cTn id="77" dur="1" fill="hold">
                                          <p:stCondLst>
                                            <p:cond delay="0"/>
                                          </p:stCondLst>
                                        </p:cTn>
                                        <p:tgtEl>
                                          <p:spTgt spid="103471"/>
                                        </p:tgtEl>
                                        <p:attrNameLst>
                                          <p:attrName>style.visibility</p:attrName>
                                        </p:attrNameLst>
                                      </p:cBhvr>
                                      <p:to>
                                        <p:strVal val="visible"/>
                                      </p:to>
                                    </p:set>
                                    <p:animEffect transition="in" filter="wipe(up)">
                                      <p:cBhvr>
                                        <p:cTn id="78" dur="500"/>
                                        <p:tgtEl>
                                          <p:spTgt spid="103471"/>
                                        </p:tgtEl>
                                      </p:cBhvr>
                                    </p:animEffect>
                                  </p:childTnLst>
                                  <p:subTnLst>
                                    <p:audio>
                                      <p:cMediaNode>
                                        <p:cTn display="0" masterRel="sameClick">
                                          <p:stCondLst>
                                            <p:cond evt="begin" delay="0">
                                              <p:tn val="76"/>
                                            </p:cond>
                                          </p:stCondLst>
                                          <p:endCondLst>
                                            <p:cond evt="onStopAudio" delay="0">
                                              <p:tgtEl>
                                                <p:sldTgt/>
                                              </p:tgtEl>
                                            </p:cond>
                                          </p:endCondLst>
                                        </p:cTn>
                                        <p:tgtEl>
                                          <p:sndTgt r:embed="rId2" name="CAMERA.WAV"/>
                                        </p:tgtEl>
                                      </p:cMediaNode>
                                    </p:audio>
                                  </p:sub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03486"/>
                                        </p:tgtEl>
                                        <p:attrNameLst>
                                          <p:attrName>style.visibility</p:attrName>
                                        </p:attrNameLst>
                                      </p:cBhvr>
                                      <p:to>
                                        <p:strVal val="visible"/>
                                      </p:to>
                                    </p:set>
                                    <p:animEffect transition="in" filter="wipe(left)">
                                      <p:cBhvr>
                                        <p:cTn id="83" dur="500"/>
                                        <p:tgtEl>
                                          <p:spTgt spid="103486"/>
                                        </p:tgtEl>
                                      </p:cBhvr>
                                    </p:animEffect>
                                  </p:childTnLst>
                                  <p:subTnLst>
                                    <p:audio>
                                      <p:cMediaNode>
                                        <p:cTn display="0" masterRel="sameClick">
                                          <p:stCondLst>
                                            <p:cond evt="begin" delay="0">
                                              <p:tn val="81"/>
                                            </p:cond>
                                          </p:stCondLst>
                                          <p:endCondLst>
                                            <p:cond evt="onStopAudio" delay="0">
                                              <p:tgtEl>
                                                <p:sldTgt/>
                                              </p:tgtEl>
                                            </p:cond>
                                          </p:endCondLst>
                                        </p:cTn>
                                        <p:tgtEl>
                                          <p:sndTgt r:embed="rId7" name="WHOOSH.WAV"/>
                                        </p:tgtEl>
                                      </p:cMediaNode>
                                    </p:audio>
                                  </p:sub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103494"/>
                                        </p:tgtEl>
                                        <p:attrNameLst>
                                          <p:attrName>style.visibility</p:attrName>
                                        </p:attrNameLst>
                                      </p:cBhvr>
                                      <p:to>
                                        <p:strVal val="visible"/>
                                      </p:to>
                                    </p:set>
                                    <p:animEffect transition="in" filter="wipe(up)">
                                      <p:cBhvr>
                                        <p:cTn id="87" dur="500"/>
                                        <p:tgtEl>
                                          <p:spTgt spid="103494"/>
                                        </p:tgtEl>
                                      </p:cBhvr>
                                    </p:animEffect>
                                  </p:childTnLst>
                                  <p:subTnLst>
                                    <p:audio>
                                      <p:cMediaNode>
                                        <p:cTn display="0" masterRel="sameClick">
                                          <p:stCondLst>
                                            <p:cond evt="begin" delay="0">
                                              <p:tn val="85"/>
                                            </p:cond>
                                          </p:stCondLst>
                                          <p:endCondLst>
                                            <p:cond evt="onStopAudio" delay="0">
                                              <p:tgtEl>
                                                <p:sldTgt/>
                                              </p:tgtEl>
                                            </p:cond>
                                          </p:endCondLst>
                                        </p:cTn>
                                        <p:tgtEl>
                                          <p:sndTgt r:embed="rId2" name="CAMERA.WAV"/>
                                        </p:tgtEl>
                                      </p:cMediaNode>
                                    </p:audio>
                                  </p:sub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103490"/>
                                        </p:tgtEl>
                                        <p:attrNameLst>
                                          <p:attrName>style.visibility</p:attrName>
                                        </p:attrNameLst>
                                      </p:cBhvr>
                                      <p:to>
                                        <p:strVal val="visible"/>
                                      </p:to>
                                    </p:set>
                                    <p:animEffect transition="in" filter="wipe(left)">
                                      <p:cBhvr>
                                        <p:cTn id="92" dur="500"/>
                                        <p:tgtEl>
                                          <p:spTgt spid="103490"/>
                                        </p:tgtEl>
                                      </p:cBhvr>
                                    </p:animEffect>
                                  </p:childTnLst>
                                  <p:subTnLst>
                                    <p:audio>
                                      <p:cMediaNode>
                                        <p:cTn display="0" masterRel="sameClick">
                                          <p:stCondLst>
                                            <p:cond evt="begin" delay="0">
                                              <p:tn val="90"/>
                                            </p:cond>
                                          </p:stCondLst>
                                          <p:endCondLst>
                                            <p:cond evt="onStopAudio" delay="0">
                                              <p:tgtEl>
                                                <p:sldTgt/>
                                              </p:tgtEl>
                                            </p:cond>
                                          </p:endCondLst>
                                        </p:cTn>
                                        <p:tgtEl>
                                          <p:sndTgt r:embed="rId7" name="WHOOSH.WAV"/>
                                        </p:tgtEl>
                                      </p:cMediaNode>
                                    </p:audio>
                                  </p:subTnLst>
                                </p:cTn>
                              </p:par>
                            </p:childTnLst>
                          </p:cTn>
                        </p:par>
                        <p:par>
                          <p:cTn id="93" fill="hold">
                            <p:stCondLst>
                              <p:cond delay="500"/>
                            </p:stCondLst>
                            <p:childTnLst>
                              <p:par>
                                <p:cTn id="94" presetID="22" presetClass="entr" presetSubtype="1" fill="hold" nodeType="afterEffect">
                                  <p:stCondLst>
                                    <p:cond delay="0"/>
                                  </p:stCondLst>
                                  <p:childTnLst>
                                    <p:set>
                                      <p:cBhvr>
                                        <p:cTn id="95" dur="1" fill="hold">
                                          <p:stCondLst>
                                            <p:cond delay="0"/>
                                          </p:stCondLst>
                                        </p:cTn>
                                        <p:tgtEl>
                                          <p:spTgt spid="103513"/>
                                        </p:tgtEl>
                                        <p:attrNameLst>
                                          <p:attrName>style.visibility</p:attrName>
                                        </p:attrNameLst>
                                      </p:cBhvr>
                                      <p:to>
                                        <p:strVal val="visible"/>
                                      </p:to>
                                    </p:set>
                                    <p:animEffect transition="in" filter="wipe(up)">
                                      <p:cBhvr>
                                        <p:cTn id="96" dur="500"/>
                                        <p:tgtEl>
                                          <p:spTgt spid="103513"/>
                                        </p:tgtEl>
                                      </p:cBhvr>
                                    </p:animEffect>
                                  </p:childTnLst>
                                  <p:subTnLst>
                                    <p:audio>
                                      <p:cMediaNode>
                                        <p:cTn display="0" masterRel="sameClick">
                                          <p:stCondLst>
                                            <p:cond evt="begin" delay="0">
                                              <p:tn val="94"/>
                                            </p:cond>
                                          </p:stCondLst>
                                          <p:endCondLst>
                                            <p:cond evt="onStopAudio" delay="0">
                                              <p:tgtEl>
                                                <p:sldTgt/>
                                              </p:tgtEl>
                                            </p:cond>
                                          </p:endCondLst>
                                        </p:cTn>
                                        <p:tgtEl>
                                          <p:sndTgt r:embed="rId2" name="CAMERA.WAV"/>
                                        </p:tgtEl>
                                      </p:cMediaNode>
                                    </p:audio>
                                  </p:subTnLst>
                                </p:cTn>
                              </p:par>
                            </p:childTnLst>
                          </p:cTn>
                        </p:par>
                      </p:childTnLst>
                    </p:cTn>
                  </p:par>
                  <p:par>
                    <p:cTn id="97" fill="hold">
                      <p:stCondLst>
                        <p:cond delay="indefinite"/>
                      </p:stCondLst>
                      <p:childTnLst>
                        <p:par>
                          <p:cTn id="98" fill="hold">
                            <p:stCondLst>
                              <p:cond delay="0"/>
                            </p:stCondLst>
                            <p:childTnLst>
                              <p:par>
                                <p:cTn id="99" presetID="22" presetClass="entr" presetSubtype="1" fill="hold" nodeType="clickEffect">
                                  <p:stCondLst>
                                    <p:cond delay="0"/>
                                  </p:stCondLst>
                                  <p:childTnLst>
                                    <p:set>
                                      <p:cBhvr>
                                        <p:cTn id="100" dur="1" fill="hold">
                                          <p:stCondLst>
                                            <p:cond delay="0"/>
                                          </p:stCondLst>
                                        </p:cTn>
                                        <p:tgtEl>
                                          <p:spTgt spid="103510"/>
                                        </p:tgtEl>
                                        <p:attrNameLst>
                                          <p:attrName>style.visibility</p:attrName>
                                        </p:attrNameLst>
                                      </p:cBhvr>
                                      <p:to>
                                        <p:strVal val="visible"/>
                                      </p:to>
                                    </p:set>
                                    <p:animEffect transition="in" filter="wipe(up)">
                                      <p:cBhvr>
                                        <p:cTn id="101" dur="500"/>
                                        <p:tgtEl>
                                          <p:spTgt spid="103510"/>
                                        </p:tgtEl>
                                      </p:cBhvr>
                                    </p:animEffect>
                                  </p:childTnLst>
                                  <p:subTnLst>
                                    <p:audio>
                                      <p:cMediaNode>
                                        <p:cTn display="0" masterRel="sameClick">
                                          <p:stCondLst>
                                            <p:cond evt="begin" delay="0">
                                              <p:tn val="99"/>
                                            </p:cond>
                                          </p:stCondLst>
                                          <p:endCondLst>
                                            <p:cond evt="onStopAudio" delay="0">
                                              <p:tgtEl>
                                                <p:sldTgt/>
                                              </p:tgtEl>
                                            </p:cond>
                                          </p:endCondLst>
                                        </p:cTn>
                                        <p:tgtEl>
                                          <p:sndTgt r:embed="rId3" name="CASHREG.WAV"/>
                                        </p:tgtEl>
                                      </p:cMediaNode>
                                    </p:audio>
                                  </p:subTnLst>
                                </p:cTn>
                              </p:par>
                            </p:childTnLst>
                          </p:cTn>
                        </p:par>
                        <p:par>
                          <p:cTn id="102" fill="hold">
                            <p:stCondLst>
                              <p:cond delay="500"/>
                            </p:stCondLst>
                            <p:childTnLst>
                              <p:par>
                                <p:cTn id="103" presetID="4" presetClass="entr" presetSubtype="32" fill="hold" grpId="0" nodeType="afterEffect">
                                  <p:stCondLst>
                                    <p:cond delay="0"/>
                                  </p:stCondLst>
                                  <p:childTnLst>
                                    <p:set>
                                      <p:cBhvr>
                                        <p:cTn id="104" dur="1" fill="hold">
                                          <p:stCondLst>
                                            <p:cond delay="0"/>
                                          </p:stCondLst>
                                        </p:cTn>
                                        <p:tgtEl>
                                          <p:spTgt spid="103526"/>
                                        </p:tgtEl>
                                        <p:attrNameLst>
                                          <p:attrName>style.visibility</p:attrName>
                                        </p:attrNameLst>
                                      </p:cBhvr>
                                      <p:to>
                                        <p:strVal val="visible"/>
                                      </p:to>
                                    </p:set>
                                    <p:animEffect transition="in" filter="box(out)">
                                      <p:cBhvr>
                                        <p:cTn id="105" dur="500"/>
                                        <p:tgtEl>
                                          <p:spTgt spid="103526"/>
                                        </p:tgtEl>
                                      </p:cBhvr>
                                    </p:animEffect>
                                  </p:childTnLst>
                                  <p:subTnLst>
                                    <p:audio>
                                      <p:cMediaNode>
                                        <p:cTn display="0" masterRel="sameClick">
                                          <p:stCondLst>
                                            <p:cond evt="begin" delay="0">
                                              <p:tn val="103"/>
                                            </p:cond>
                                          </p:stCondLst>
                                          <p:endCondLst>
                                            <p:cond evt="onStopAudio" delay="0">
                                              <p:tgtEl>
                                                <p:sldTgt/>
                                              </p:tgtEl>
                                            </p:cond>
                                          </p:endCondLst>
                                        </p:cTn>
                                        <p:tgtEl>
                                          <p:sndTgt r:embed="rId2" name="CAMERA.WAV"/>
                                        </p:tgtEl>
                                      </p:cMediaNode>
                                    </p:audio>
                                  </p:subTnLst>
                                </p:cTn>
                              </p:par>
                            </p:childTnLst>
                          </p:cTn>
                        </p:par>
                      </p:childTnLst>
                    </p:cTn>
                  </p:par>
                  <p:par>
                    <p:cTn id="106" fill="hold">
                      <p:stCondLst>
                        <p:cond delay="indefinite"/>
                      </p:stCondLst>
                      <p:childTnLst>
                        <p:par>
                          <p:cTn id="107" fill="hold">
                            <p:stCondLst>
                              <p:cond delay="0"/>
                            </p:stCondLst>
                            <p:childTnLst>
                              <p:par>
                                <p:cTn id="108" presetID="18" presetClass="entr" presetSubtype="3" fill="hold" grpId="0" nodeType="clickEffect">
                                  <p:stCondLst>
                                    <p:cond delay="0"/>
                                  </p:stCondLst>
                                  <p:childTnLst>
                                    <p:set>
                                      <p:cBhvr>
                                        <p:cTn id="109" dur="1" fill="hold">
                                          <p:stCondLst>
                                            <p:cond delay="0"/>
                                          </p:stCondLst>
                                        </p:cTn>
                                        <p:tgtEl>
                                          <p:spTgt spid="103527"/>
                                        </p:tgtEl>
                                        <p:attrNameLst>
                                          <p:attrName>style.visibility</p:attrName>
                                        </p:attrNameLst>
                                      </p:cBhvr>
                                      <p:to>
                                        <p:strVal val="visible"/>
                                      </p:to>
                                    </p:set>
                                    <p:animEffect transition="in" filter="strips(upRight)">
                                      <p:cBhvr>
                                        <p:cTn id="110" dur="500"/>
                                        <p:tgtEl>
                                          <p:spTgt spid="103527"/>
                                        </p:tgtEl>
                                      </p:cBhvr>
                                    </p:animEffect>
                                  </p:childTnLst>
                                  <p:subTnLst>
                                    <p:audio>
                                      <p:cMediaNode>
                                        <p:cTn display="0" masterRel="sameClick">
                                          <p:stCondLst>
                                            <p:cond evt="begin" delay="0">
                                              <p:tn val="108"/>
                                            </p:cond>
                                          </p:stCondLst>
                                          <p:endCondLst>
                                            <p:cond evt="onStopAudio" delay="0">
                                              <p:tgtEl>
                                                <p:sldTgt/>
                                              </p:tgtEl>
                                            </p:cond>
                                          </p:endCondLst>
                                        </p:cTn>
                                        <p:tgtEl>
                                          <p:sndTgt r:embed="rId7" name="WHOOSH.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p:bldP spid="103428" grpId="0" animBg="1"/>
      <p:bldP spid="103432" grpId="0" animBg="1"/>
      <p:bldP spid="103433" grpId="0" animBg="1"/>
      <p:bldP spid="103439" grpId="0" animBg="1"/>
      <p:bldP spid="103445" grpId="0" animBg="1"/>
      <p:bldP spid="103446" grpId="0" animBg="1"/>
      <p:bldP spid="103469" grpId="0"/>
      <p:bldP spid="103470" grpId="0"/>
      <p:bldP spid="103526" grpId="0"/>
      <p:bldP spid="10352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1" name="Text Box 2"/>
          <p:cNvSpPr txBox="1"/>
          <p:nvPr/>
        </p:nvSpPr>
        <p:spPr>
          <a:xfrm>
            <a:off x="7315200" y="0"/>
            <a:ext cx="1822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§4  AVL Trees</a:t>
            </a:r>
            <a:endParaRPr lang="en-US" altLang="zh-CN" sz="1800" b="1">
              <a:sym typeface="Webdings" panose="05030102010509060703" pitchFamily="18" charset="2"/>
            </a:endParaRPr>
          </a:p>
        </p:txBody>
      </p:sp>
      <p:sp>
        <p:nvSpPr>
          <p:cNvPr id="102403" name="Oval 3"/>
          <p:cNvSpPr/>
          <p:nvPr/>
        </p:nvSpPr>
        <p:spPr>
          <a:xfrm>
            <a:off x="609600" y="22860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endParaRPr lang="en-US" altLang="zh-CN" sz="2400" b="1"/>
          </a:p>
        </p:txBody>
      </p:sp>
      <p:grpSp>
        <p:nvGrpSpPr>
          <p:cNvPr id="102404" name="Group 4"/>
          <p:cNvGrpSpPr/>
          <p:nvPr/>
        </p:nvGrpSpPr>
        <p:grpSpPr>
          <a:xfrm>
            <a:off x="914400" y="762000"/>
            <a:ext cx="3733800" cy="1600200"/>
            <a:chOff x="384" y="576"/>
            <a:chExt cx="2352" cy="1008"/>
          </a:xfrm>
        </p:grpSpPr>
        <p:grpSp>
          <p:nvGrpSpPr>
            <p:cNvPr id="97389" name="Group 5"/>
            <p:cNvGrpSpPr/>
            <p:nvPr/>
          </p:nvGrpSpPr>
          <p:grpSpPr>
            <a:xfrm>
              <a:off x="960" y="576"/>
              <a:ext cx="1776" cy="672"/>
              <a:chOff x="3600" y="768"/>
              <a:chExt cx="1776" cy="672"/>
            </a:xfrm>
          </p:grpSpPr>
          <p:grpSp>
            <p:nvGrpSpPr>
              <p:cNvPr id="97395" name="Group 6"/>
              <p:cNvGrpSpPr/>
              <p:nvPr/>
            </p:nvGrpSpPr>
            <p:grpSpPr>
              <a:xfrm>
                <a:off x="4176" y="768"/>
                <a:ext cx="1200" cy="672"/>
                <a:chOff x="4176" y="768"/>
                <a:chExt cx="1200" cy="672"/>
              </a:xfrm>
            </p:grpSpPr>
            <p:grpSp>
              <p:nvGrpSpPr>
                <p:cNvPr id="97404" name="Group 7"/>
                <p:cNvGrpSpPr/>
                <p:nvPr/>
              </p:nvGrpSpPr>
              <p:grpSpPr>
                <a:xfrm>
                  <a:off x="4176" y="768"/>
                  <a:ext cx="624" cy="336"/>
                  <a:chOff x="912" y="624"/>
                  <a:chExt cx="624" cy="336"/>
                </a:xfrm>
              </p:grpSpPr>
              <p:sp>
                <p:nvSpPr>
                  <p:cNvPr id="97413" name="Oval 8"/>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sp>
                <p:nvSpPr>
                  <p:cNvPr id="97414" name="Rectangle 9"/>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7405" name="Rectangle 10"/>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7406" name="Group 11"/>
                <p:cNvGrpSpPr/>
                <p:nvPr/>
              </p:nvGrpSpPr>
              <p:grpSpPr>
                <a:xfrm>
                  <a:off x="4704" y="1056"/>
                  <a:ext cx="672" cy="384"/>
                  <a:chOff x="1440" y="912"/>
                  <a:chExt cx="672" cy="384"/>
                </a:xfrm>
              </p:grpSpPr>
              <p:grpSp>
                <p:nvGrpSpPr>
                  <p:cNvPr id="97409" name="Group 12"/>
                  <p:cNvGrpSpPr/>
                  <p:nvPr/>
                </p:nvGrpSpPr>
                <p:grpSpPr>
                  <a:xfrm>
                    <a:off x="1488" y="960"/>
                    <a:ext cx="624" cy="336"/>
                    <a:chOff x="912" y="624"/>
                    <a:chExt cx="624" cy="336"/>
                  </a:xfrm>
                </p:grpSpPr>
                <p:sp>
                  <p:nvSpPr>
                    <p:cNvPr id="97411" name="Oval 13"/>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sp>
                  <p:nvSpPr>
                    <p:cNvPr id="97412" name="Rectangle 14"/>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7410" name="Line 15"/>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7407" name="Rectangle 16"/>
                <p:cNvSpPr/>
                <p:nvPr/>
              </p:nvSpPr>
              <p:spPr>
                <a:xfrm>
                  <a:off x="4944"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sp>
              <p:nvSpPr>
                <p:cNvPr id="97408" name="Rectangle 17"/>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grpSp>
          <p:sp>
            <p:nvSpPr>
              <p:cNvPr id="97396" name="Rectangle 18"/>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7397" name="Group 19"/>
              <p:cNvGrpSpPr/>
              <p:nvPr/>
            </p:nvGrpSpPr>
            <p:grpSpPr>
              <a:xfrm flipH="1">
                <a:off x="3600" y="1056"/>
                <a:ext cx="672" cy="384"/>
                <a:chOff x="1440" y="912"/>
                <a:chExt cx="672" cy="384"/>
              </a:xfrm>
            </p:grpSpPr>
            <p:grpSp>
              <p:nvGrpSpPr>
                <p:cNvPr id="97400" name="Group 20"/>
                <p:cNvGrpSpPr/>
                <p:nvPr/>
              </p:nvGrpSpPr>
              <p:grpSpPr>
                <a:xfrm>
                  <a:off x="1488" y="960"/>
                  <a:ext cx="624" cy="336"/>
                  <a:chOff x="912" y="624"/>
                  <a:chExt cx="624" cy="336"/>
                </a:xfrm>
              </p:grpSpPr>
              <p:sp>
                <p:nvSpPr>
                  <p:cNvPr id="97402" name="Oval 21"/>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endParaRPr lang="en-US" altLang="zh-CN" sz="2400" b="1"/>
                  </a:p>
                </p:txBody>
              </p:sp>
              <p:sp>
                <p:nvSpPr>
                  <p:cNvPr id="97403" name="Rectangle 22"/>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7401" name="Line 23"/>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7398" name="Rectangle 24"/>
              <p:cNvSpPr/>
              <p:nvPr/>
            </p:nvSpPr>
            <p:spPr>
              <a:xfrm flipH="1">
                <a:off x="3792"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sp>
            <p:nvSpPr>
              <p:cNvPr id="97399" name="Rectangle 25"/>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grpSp>
          <p:nvGrpSpPr>
            <p:cNvPr id="97390" name="Group 26"/>
            <p:cNvGrpSpPr/>
            <p:nvPr/>
          </p:nvGrpSpPr>
          <p:grpSpPr>
            <a:xfrm flipH="1">
              <a:off x="384" y="1200"/>
              <a:ext cx="672" cy="384"/>
              <a:chOff x="1440" y="912"/>
              <a:chExt cx="672" cy="384"/>
            </a:xfrm>
          </p:grpSpPr>
          <p:grpSp>
            <p:nvGrpSpPr>
              <p:cNvPr id="97391" name="Group 27"/>
              <p:cNvGrpSpPr/>
              <p:nvPr/>
            </p:nvGrpSpPr>
            <p:grpSpPr>
              <a:xfrm>
                <a:off x="1488" y="960"/>
                <a:ext cx="624" cy="336"/>
                <a:chOff x="912" y="624"/>
                <a:chExt cx="624" cy="336"/>
              </a:xfrm>
            </p:grpSpPr>
            <p:sp>
              <p:nvSpPr>
                <p:cNvPr id="97393" name="Oval 28"/>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endParaRPr lang="en-US" altLang="zh-CN" sz="2400" b="1"/>
                </a:p>
              </p:txBody>
            </p:sp>
            <p:sp>
              <p:nvSpPr>
                <p:cNvPr id="97394" name="Rectangle 29"/>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7392" name="Line 30"/>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sp>
        <p:nvSpPr>
          <p:cNvPr id="102431" name="Oval 31"/>
          <p:cNvSpPr/>
          <p:nvPr/>
        </p:nvSpPr>
        <p:spPr>
          <a:xfrm>
            <a:off x="1752600" y="22860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endParaRPr lang="en-US" altLang="zh-CN" sz="2400" b="1"/>
          </a:p>
        </p:txBody>
      </p:sp>
      <p:grpSp>
        <p:nvGrpSpPr>
          <p:cNvPr id="102432" name="Group 32"/>
          <p:cNvGrpSpPr/>
          <p:nvPr/>
        </p:nvGrpSpPr>
        <p:grpSpPr>
          <a:xfrm flipH="1">
            <a:off x="304800" y="2362200"/>
            <a:ext cx="1066800" cy="609600"/>
            <a:chOff x="1440" y="912"/>
            <a:chExt cx="672" cy="384"/>
          </a:xfrm>
        </p:grpSpPr>
        <p:grpSp>
          <p:nvGrpSpPr>
            <p:cNvPr id="97385" name="Group 33"/>
            <p:cNvGrpSpPr/>
            <p:nvPr/>
          </p:nvGrpSpPr>
          <p:grpSpPr>
            <a:xfrm>
              <a:off x="1488" y="960"/>
              <a:ext cx="624" cy="336"/>
              <a:chOff x="912" y="624"/>
              <a:chExt cx="624" cy="336"/>
            </a:xfrm>
          </p:grpSpPr>
          <p:sp>
            <p:nvSpPr>
              <p:cNvPr id="97387" name="Oval 34"/>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endParaRPr lang="en-US" altLang="zh-CN" sz="2400" b="1"/>
              </a:p>
            </p:txBody>
          </p:sp>
          <p:sp>
            <p:nvSpPr>
              <p:cNvPr id="97388" name="Rectangle 35"/>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7386" name="Line 36"/>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2437" name="Rectangle 37"/>
          <p:cNvSpPr/>
          <p:nvPr/>
        </p:nvSpPr>
        <p:spPr>
          <a:xfrm>
            <a:off x="1295400" y="1752600"/>
            <a:ext cx="304800" cy="3048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1</a:t>
            </a:r>
            <a:endParaRPr lang="en-US" altLang="zh-CN" sz="1800" b="1"/>
          </a:p>
        </p:txBody>
      </p:sp>
      <p:sp>
        <p:nvSpPr>
          <p:cNvPr id="102438" name="Rectangle 38"/>
          <p:cNvSpPr/>
          <p:nvPr/>
        </p:nvSpPr>
        <p:spPr>
          <a:xfrm>
            <a:off x="2209800" y="1219200"/>
            <a:ext cx="228600" cy="3048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rPr>
              <a:t>2</a:t>
            </a:r>
            <a:endParaRPr lang="en-US" altLang="zh-CN" sz="1800" b="1">
              <a:solidFill>
                <a:srgbClr val="FF0000"/>
              </a:solidFill>
            </a:endParaRPr>
          </a:p>
        </p:txBody>
      </p:sp>
      <p:sp>
        <p:nvSpPr>
          <p:cNvPr id="102439" name="Rectangle 39"/>
          <p:cNvSpPr/>
          <p:nvPr/>
        </p:nvSpPr>
        <p:spPr>
          <a:xfrm>
            <a:off x="3124200" y="685800"/>
            <a:ext cx="304800" cy="3048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rPr>
              <a:t>2</a:t>
            </a:r>
            <a:endParaRPr lang="en-US" altLang="zh-CN" sz="1800" b="1">
              <a:solidFill>
                <a:srgbClr val="FF0000"/>
              </a:solidFill>
            </a:endParaRPr>
          </a:p>
        </p:txBody>
      </p:sp>
      <p:sp>
        <p:nvSpPr>
          <p:cNvPr id="102440" name="AutoShape 40"/>
          <p:cNvSpPr/>
          <p:nvPr/>
        </p:nvSpPr>
        <p:spPr>
          <a:xfrm rot="-5400000">
            <a:off x="1943100" y="2247900"/>
            <a:ext cx="685800" cy="762000"/>
          </a:xfrm>
          <a:custGeom>
            <a:avLst/>
            <a:gdLst>
              <a:gd name="txL" fmla="*/ 3163 w 21600"/>
              <a:gd name="txT" fmla="*/ 3163 h 21600"/>
              <a:gd name="txR" fmla="*/ 18437 w 21600"/>
              <a:gd name="txB" fmla="*/ 18437 h 2160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15549" y="17909"/>
                </a:moveTo>
                <a:cubicBezTo>
                  <a:pt x="17924" y="16323"/>
                  <a:pt x="19350" y="13655"/>
                  <a:pt x="19350" y="10800"/>
                </a:cubicBezTo>
                <a:cubicBezTo>
                  <a:pt x="19350" y="6077"/>
                  <a:pt x="15522" y="2250"/>
                  <a:pt x="10800" y="2250"/>
                </a:cubicBezTo>
                <a:cubicBezTo>
                  <a:pt x="6077" y="2250"/>
                  <a:pt x="2250" y="6077"/>
                  <a:pt x="2250" y="10800"/>
                </a:cubicBezTo>
                <a:lnTo>
                  <a:pt x="0" y="10800"/>
                </a:lnTo>
                <a:cubicBezTo>
                  <a:pt x="0" y="4835"/>
                  <a:pt x="4835" y="0"/>
                  <a:pt x="10800" y="0"/>
                </a:cubicBezTo>
                <a:cubicBezTo>
                  <a:pt x="16764" y="0"/>
                  <a:pt x="21600" y="4835"/>
                  <a:pt x="21600" y="10800"/>
                </a:cubicBezTo>
                <a:cubicBezTo>
                  <a:pt x="21600" y="14407"/>
                  <a:pt x="19799" y="17776"/>
                  <a:pt x="16799" y="19780"/>
                </a:cubicBezTo>
                <a:lnTo>
                  <a:pt x="18299" y="22025"/>
                </a:lnTo>
                <a:lnTo>
                  <a:pt x="12994" y="20969"/>
                </a:lnTo>
                <a:lnTo>
                  <a:pt x="14049" y="15664"/>
                </a:lnTo>
                <a:lnTo>
                  <a:pt x="15549" y="17909"/>
                </a:lnTo>
                <a:close/>
              </a:path>
            </a:pathLst>
          </a:custGeom>
          <a:solidFill>
            <a:schemeClr val="hlink">
              <a:alpha val="100000"/>
            </a:schemeClr>
          </a:solidFill>
          <a:ln w="25400" cap="flat" cmpd="sng">
            <a:solidFill>
              <a:schemeClr val="hlink">
                <a:alpha val="100000"/>
              </a:schemeClr>
            </a:solidFill>
            <a:prstDash val="solid"/>
            <a:miter lim="800000"/>
            <a:headEnd type="none" w="med" len="med"/>
            <a:tailEnd type="none" w="med" len="med"/>
          </a:ln>
        </p:spPr>
        <p:txBody>
          <a:bodyPr/>
          <a:p>
            <a:endParaRPr lang="zh-CN" altLang="en-US"/>
          </a:p>
        </p:txBody>
      </p:sp>
      <p:grpSp>
        <p:nvGrpSpPr>
          <p:cNvPr id="102441" name="Group 41"/>
          <p:cNvGrpSpPr/>
          <p:nvPr/>
        </p:nvGrpSpPr>
        <p:grpSpPr>
          <a:xfrm>
            <a:off x="4572000" y="762000"/>
            <a:ext cx="1371600" cy="762000"/>
            <a:chOff x="1872" y="2976"/>
            <a:chExt cx="864" cy="480"/>
          </a:xfrm>
        </p:grpSpPr>
        <p:sp>
          <p:nvSpPr>
            <p:cNvPr id="97382" name="AutoShape 42"/>
            <p:cNvSpPr/>
            <p:nvPr/>
          </p:nvSpPr>
          <p:spPr>
            <a:xfrm>
              <a:off x="1872" y="3168"/>
              <a:ext cx="864" cy="96"/>
            </a:xfrm>
            <a:prstGeom prst="rightArrow">
              <a:avLst>
                <a:gd name="adj1" fmla="val 50000"/>
                <a:gd name="adj2" fmla="val 225000"/>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7383" name="Rectangle 43"/>
            <p:cNvSpPr/>
            <p:nvPr/>
          </p:nvSpPr>
          <p:spPr>
            <a:xfrm>
              <a:off x="1968" y="2976"/>
              <a:ext cx="480"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LL</a:t>
              </a:r>
              <a:endParaRPr lang="en-US" altLang="zh-CN" sz="2000" b="1"/>
            </a:p>
          </p:txBody>
        </p:sp>
        <p:sp>
          <p:nvSpPr>
            <p:cNvPr id="97384" name="Rectangle 44"/>
            <p:cNvSpPr/>
            <p:nvPr/>
          </p:nvSpPr>
          <p:spPr>
            <a:xfrm>
              <a:off x="1968" y="3264"/>
              <a:ext cx="576"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Rotation</a:t>
              </a:r>
              <a:endParaRPr lang="en-US" altLang="zh-CN" sz="2000" b="1">
                <a:solidFill>
                  <a:schemeClr val="hlink"/>
                </a:solidFill>
              </a:endParaRPr>
            </a:p>
          </p:txBody>
        </p:sp>
      </p:grpSp>
      <p:grpSp>
        <p:nvGrpSpPr>
          <p:cNvPr id="102445" name="Group 45"/>
          <p:cNvGrpSpPr/>
          <p:nvPr/>
        </p:nvGrpSpPr>
        <p:grpSpPr>
          <a:xfrm>
            <a:off x="5105400" y="762000"/>
            <a:ext cx="3733800" cy="1600200"/>
            <a:chOff x="960" y="2352"/>
            <a:chExt cx="2352" cy="1008"/>
          </a:xfrm>
        </p:grpSpPr>
        <p:grpSp>
          <p:nvGrpSpPr>
            <p:cNvPr id="97349" name="Group 46"/>
            <p:cNvGrpSpPr/>
            <p:nvPr/>
          </p:nvGrpSpPr>
          <p:grpSpPr>
            <a:xfrm>
              <a:off x="1536" y="2352"/>
              <a:ext cx="1776" cy="672"/>
              <a:chOff x="3600" y="768"/>
              <a:chExt cx="1776" cy="672"/>
            </a:xfrm>
          </p:grpSpPr>
          <p:grpSp>
            <p:nvGrpSpPr>
              <p:cNvPr id="97362" name="Group 47"/>
              <p:cNvGrpSpPr/>
              <p:nvPr/>
            </p:nvGrpSpPr>
            <p:grpSpPr>
              <a:xfrm>
                <a:off x="4176" y="768"/>
                <a:ext cx="1200" cy="672"/>
                <a:chOff x="4176" y="768"/>
                <a:chExt cx="1200" cy="672"/>
              </a:xfrm>
            </p:grpSpPr>
            <p:grpSp>
              <p:nvGrpSpPr>
                <p:cNvPr id="97371" name="Group 48"/>
                <p:cNvGrpSpPr/>
                <p:nvPr/>
              </p:nvGrpSpPr>
              <p:grpSpPr>
                <a:xfrm>
                  <a:off x="4176" y="768"/>
                  <a:ext cx="624" cy="336"/>
                  <a:chOff x="912" y="624"/>
                  <a:chExt cx="624" cy="336"/>
                </a:xfrm>
              </p:grpSpPr>
              <p:sp>
                <p:nvSpPr>
                  <p:cNvPr id="97380" name="Oval 49"/>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sp>
                <p:nvSpPr>
                  <p:cNvPr id="97381" name="Rectangle 50"/>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7372" name="Rectangle 51"/>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7373" name="Group 52"/>
                <p:cNvGrpSpPr/>
                <p:nvPr/>
              </p:nvGrpSpPr>
              <p:grpSpPr>
                <a:xfrm>
                  <a:off x="4704" y="1056"/>
                  <a:ext cx="672" cy="384"/>
                  <a:chOff x="1440" y="912"/>
                  <a:chExt cx="672" cy="384"/>
                </a:xfrm>
              </p:grpSpPr>
              <p:grpSp>
                <p:nvGrpSpPr>
                  <p:cNvPr id="97376" name="Group 53"/>
                  <p:cNvGrpSpPr/>
                  <p:nvPr/>
                </p:nvGrpSpPr>
                <p:grpSpPr>
                  <a:xfrm>
                    <a:off x="1488" y="960"/>
                    <a:ext cx="624" cy="336"/>
                    <a:chOff x="912" y="624"/>
                    <a:chExt cx="624" cy="336"/>
                  </a:xfrm>
                </p:grpSpPr>
                <p:sp>
                  <p:nvSpPr>
                    <p:cNvPr id="97378" name="Oval 54"/>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sp>
                  <p:nvSpPr>
                    <p:cNvPr id="97379" name="Rectangle 55"/>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7377" name="Line 56"/>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7374" name="Rectangle 57"/>
                <p:cNvSpPr/>
                <p:nvPr/>
              </p:nvSpPr>
              <p:spPr>
                <a:xfrm>
                  <a:off x="4944"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sp>
              <p:nvSpPr>
                <p:cNvPr id="97375" name="Rectangle 58"/>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grpSp>
          <p:sp>
            <p:nvSpPr>
              <p:cNvPr id="97363" name="Rectangle 59"/>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7364" name="Group 60"/>
              <p:cNvGrpSpPr/>
              <p:nvPr/>
            </p:nvGrpSpPr>
            <p:grpSpPr>
              <a:xfrm flipH="1">
                <a:off x="3600" y="1056"/>
                <a:ext cx="672" cy="384"/>
                <a:chOff x="1440" y="912"/>
                <a:chExt cx="672" cy="384"/>
              </a:xfrm>
            </p:grpSpPr>
            <p:grpSp>
              <p:nvGrpSpPr>
                <p:cNvPr id="97367" name="Group 61"/>
                <p:cNvGrpSpPr/>
                <p:nvPr/>
              </p:nvGrpSpPr>
              <p:grpSpPr>
                <a:xfrm>
                  <a:off x="1488" y="960"/>
                  <a:ext cx="624" cy="336"/>
                  <a:chOff x="912" y="624"/>
                  <a:chExt cx="624" cy="336"/>
                </a:xfrm>
              </p:grpSpPr>
              <p:sp>
                <p:nvSpPr>
                  <p:cNvPr id="97369" name="Oval 62"/>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endParaRPr lang="en-US" altLang="zh-CN" sz="2400" b="1"/>
                  </a:p>
                </p:txBody>
              </p:sp>
              <p:sp>
                <p:nvSpPr>
                  <p:cNvPr id="97370" name="Rectangle 63"/>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7368" name="Line 64"/>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7365" name="Rectangle 65"/>
              <p:cNvSpPr/>
              <p:nvPr/>
            </p:nvSpPr>
            <p:spPr>
              <a:xfrm flipH="1">
                <a:off x="3792"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sp>
            <p:nvSpPr>
              <p:cNvPr id="97366" name="Rectangle 66"/>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sp>
          <p:nvSpPr>
            <p:cNvPr id="97350" name="Rectangle 67"/>
            <p:cNvSpPr/>
            <p:nvPr/>
          </p:nvSpPr>
          <p:spPr>
            <a:xfrm>
              <a:off x="1680" y="268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7351" name="Group 68"/>
            <p:cNvGrpSpPr/>
            <p:nvPr/>
          </p:nvGrpSpPr>
          <p:grpSpPr>
            <a:xfrm>
              <a:off x="2064" y="2976"/>
              <a:ext cx="672" cy="384"/>
              <a:chOff x="1440" y="912"/>
              <a:chExt cx="672" cy="384"/>
            </a:xfrm>
          </p:grpSpPr>
          <p:grpSp>
            <p:nvGrpSpPr>
              <p:cNvPr id="97358" name="Group 69"/>
              <p:cNvGrpSpPr/>
              <p:nvPr/>
            </p:nvGrpSpPr>
            <p:grpSpPr>
              <a:xfrm>
                <a:off x="1488" y="960"/>
                <a:ext cx="624" cy="336"/>
                <a:chOff x="912" y="624"/>
                <a:chExt cx="624" cy="336"/>
              </a:xfrm>
            </p:grpSpPr>
            <p:sp>
              <p:nvSpPr>
                <p:cNvPr id="97360" name="Oval 70"/>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endParaRPr lang="en-US" altLang="zh-CN" sz="2400" b="1"/>
                </a:p>
              </p:txBody>
            </p:sp>
            <p:sp>
              <p:nvSpPr>
                <p:cNvPr id="97361" name="Rectangle 71"/>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7359" name="Line 72"/>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7352" name="Rectangle 73"/>
            <p:cNvSpPr/>
            <p:nvPr/>
          </p:nvSpPr>
          <p:spPr>
            <a:xfrm>
              <a:off x="1680" y="268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nvGrpSpPr>
            <p:cNvPr id="97353" name="Group 74"/>
            <p:cNvGrpSpPr/>
            <p:nvPr/>
          </p:nvGrpSpPr>
          <p:grpSpPr>
            <a:xfrm flipH="1">
              <a:off x="960" y="2976"/>
              <a:ext cx="672" cy="384"/>
              <a:chOff x="1440" y="912"/>
              <a:chExt cx="672" cy="384"/>
            </a:xfrm>
          </p:grpSpPr>
          <p:grpSp>
            <p:nvGrpSpPr>
              <p:cNvPr id="97354" name="Group 75"/>
              <p:cNvGrpSpPr/>
              <p:nvPr/>
            </p:nvGrpSpPr>
            <p:grpSpPr>
              <a:xfrm>
                <a:off x="1488" y="960"/>
                <a:ext cx="624" cy="336"/>
                <a:chOff x="912" y="624"/>
                <a:chExt cx="624" cy="336"/>
              </a:xfrm>
            </p:grpSpPr>
            <p:sp>
              <p:nvSpPr>
                <p:cNvPr id="97356" name="Oval 76"/>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endParaRPr lang="en-US" altLang="zh-CN" sz="2400" b="1"/>
                </a:p>
              </p:txBody>
            </p:sp>
            <p:sp>
              <p:nvSpPr>
                <p:cNvPr id="97357" name="Rectangle 77"/>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7355" name="Line 78"/>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sp>
        <p:nvSpPr>
          <p:cNvPr id="102479" name="Text Box 79"/>
          <p:cNvSpPr txBox="1"/>
          <p:nvPr/>
        </p:nvSpPr>
        <p:spPr>
          <a:xfrm>
            <a:off x="533400" y="3276600"/>
            <a:ext cx="2514600" cy="396875"/>
          </a:xfrm>
          <a:prstGeom prst="rect">
            <a:avLst/>
          </a:prstGeom>
          <a:noFill/>
          <a:ln w="25400">
            <a:noFill/>
          </a:ln>
        </p:spPr>
        <p:txBody>
          <a:bodyPr lIns="0" tIns="46800" rIns="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a:latin typeface="Arial" panose="020B0604020202020204" pitchFamily="34" charset="0"/>
              </a:rPr>
              <a:t>In general:</a:t>
            </a:r>
            <a:endParaRPr lang="en-US" altLang="zh-CN" sz="2000" b="1">
              <a:latin typeface="Arial" panose="020B0604020202020204" pitchFamily="34" charset="0"/>
            </a:endParaRPr>
          </a:p>
        </p:txBody>
      </p:sp>
      <p:grpSp>
        <p:nvGrpSpPr>
          <p:cNvPr id="102480" name="Group 80"/>
          <p:cNvGrpSpPr/>
          <p:nvPr/>
        </p:nvGrpSpPr>
        <p:grpSpPr>
          <a:xfrm flipH="1">
            <a:off x="457200" y="3810000"/>
            <a:ext cx="1828800" cy="2057400"/>
            <a:chOff x="384" y="2688"/>
            <a:chExt cx="1152" cy="1296"/>
          </a:xfrm>
        </p:grpSpPr>
        <p:grpSp>
          <p:nvGrpSpPr>
            <p:cNvPr id="97335" name="Group 81"/>
            <p:cNvGrpSpPr/>
            <p:nvPr/>
          </p:nvGrpSpPr>
          <p:grpSpPr>
            <a:xfrm>
              <a:off x="672" y="2688"/>
              <a:ext cx="240" cy="384"/>
              <a:chOff x="1008" y="2832"/>
              <a:chExt cx="240" cy="384"/>
            </a:xfrm>
          </p:grpSpPr>
          <p:sp>
            <p:nvSpPr>
              <p:cNvPr id="97347" name="Oval 82"/>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7348" name="Rectangle 83"/>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grpSp>
          <p:nvGrpSpPr>
            <p:cNvPr id="97336" name="Group 84"/>
            <p:cNvGrpSpPr/>
            <p:nvPr/>
          </p:nvGrpSpPr>
          <p:grpSpPr>
            <a:xfrm>
              <a:off x="1056" y="2976"/>
              <a:ext cx="240" cy="384"/>
              <a:chOff x="1008" y="2832"/>
              <a:chExt cx="240" cy="384"/>
            </a:xfrm>
          </p:grpSpPr>
          <p:sp>
            <p:nvSpPr>
              <p:cNvPr id="97345" name="Oval 85"/>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7346" name="Rectangle 86"/>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sp>
          <p:nvSpPr>
            <p:cNvPr id="97337" name="Line 87"/>
            <p:cNvSpPr/>
            <p:nvPr/>
          </p:nvSpPr>
          <p:spPr>
            <a:xfrm>
              <a:off x="864" y="3024"/>
              <a:ext cx="240" cy="144"/>
            </a:xfrm>
            <a:prstGeom prst="line">
              <a:avLst/>
            </a:prstGeom>
            <a:ln w="25400" cap="flat" cmpd="sng">
              <a:solidFill>
                <a:schemeClr val="tx1"/>
              </a:solidFill>
              <a:prstDash val="solid"/>
              <a:headEnd type="none" w="med" len="med"/>
              <a:tailEnd type="none" w="med" len="med"/>
            </a:ln>
          </p:spPr>
        </p:sp>
        <p:sp>
          <p:nvSpPr>
            <p:cNvPr id="97338" name="Line 88"/>
            <p:cNvSpPr/>
            <p:nvPr/>
          </p:nvSpPr>
          <p:spPr>
            <a:xfrm flipH="1">
              <a:off x="480" y="3024"/>
              <a:ext cx="240" cy="144"/>
            </a:xfrm>
            <a:prstGeom prst="line">
              <a:avLst/>
            </a:prstGeom>
            <a:ln w="25400" cap="flat" cmpd="sng">
              <a:solidFill>
                <a:schemeClr val="tx1"/>
              </a:solidFill>
              <a:prstDash val="solid"/>
              <a:headEnd type="none" w="med" len="med"/>
              <a:tailEnd type="none" w="med" len="med"/>
            </a:ln>
          </p:spPr>
        </p:sp>
        <p:sp>
          <p:nvSpPr>
            <p:cNvPr id="97339" name="Line 89"/>
            <p:cNvSpPr/>
            <p:nvPr/>
          </p:nvSpPr>
          <p:spPr>
            <a:xfrm flipH="1">
              <a:off x="960" y="3312"/>
              <a:ext cx="144" cy="144"/>
            </a:xfrm>
            <a:prstGeom prst="line">
              <a:avLst/>
            </a:prstGeom>
            <a:ln w="25400" cap="flat" cmpd="sng">
              <a:solidFill>
                <a:schemeClr val="tx1"/>
              </a:solidFill>
              <a:prstDash val="solid"/>
              <a:headEnd type="none" w="med" len="med"/>
              <a:tailEnd type="none" w="med" len="med"/>
            </a:ln>
          </p:spPr>
        </p:sp>
        <p:sp>
          <p:nvSpPr>
            <p:cNvPr id="97340" name="Line 90"/>
            <p:cNvSpPr/>
            <p:nvPr/>
          </p:nvSpPr>
          <p:spPr>
            <a:xfrm>
              <a:off x="1248" y="3312"/>
              <a:ext cx="144" cy="144"/>
            </a:xfrm>
            <a:prstGeom prst="line">
              <a:avLst/>
            </a:prstGeom>
            <a:ln w="25400" cap="flat" cmpd="sng">
              <a:solidFill>
                <a:schemeClr val="tx1"/>
              </a:solidFill>
              <a:prstDash val="solid"/>
              <a:headEnd type="none" w="med" len="med"/>
              <a:tailEnd type="none" w="med" len="med"/>
            </a:ln>
          </p:spPr>
        </p:sp>
        <p:sp>
          <p:nvSpPr>
            <p:cNvPr id="97341" name="Rectangle 91"/>
            <p:cNvSpPr/>
            <p:nvPr/>
          </p:nvSpPr>
          <p:spPr>
            <a:xfrm>
              <a:off x="816" y="3456"/>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R</a:t>
              </a:r>
              <a:endParaRPr lang="en-US" altLang="zh-CN" sz="2400" b="1"/>
            </a:p>
          </p:txBody>
        </p:sp>
        <p:sp>
          <p:nvSpPr>
            <p:cNvPr id="97342" name="Rectangle 92"/>
            <p:cNvSpPr/>
            <p:nvPr/>
          </p:nvSpPr>
          <p:spPr>
            <a:xfrm>
              <a:off x="1296" y="3456"/>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L</a:t>
              </a:r>
              <a:endParaRPr lang="en-US" altLang="zh-CN" sz="2400" b="1"/>
            </a:p>
          </p:txBody>
        </p:sp>
        <p:sp>
          <p:nvSpPr>
            <p:cNvPr id="97343" name="Rectangle 93"/>
            <p:cNvSpPr/>
            <p:nvPr/>
          </p:nvSpPr>
          <p:spPr>
            <a:xfrm>
              <a:off x="384" y="3168"/>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R</a:t>
              </a:r>
              <a:endParaRPr lang="en-US" altLang="zh-CN" sz="2400" b="1"/>
            </a:p>
          </p:txBody>
        </p:sp>
        <p:sp>
          <p:nvSpPr>
            <p:cNvPr id="97344" name="Rectangle 94"/>
            <p:cNvSpPr/>
            <p:nvPr/>
          </p:nvSpPr>
          <p:spPr>
            <a:xfrm>
              <a:off x="384" y="3696"/>
              <a:ext cx="240" cy="288"/>
            </a:xfrm>
            <a:prstGeom prst="rect">
              <a:avLst/>
            </a:prstGeom>
            <a:noFill/>
            <a:ln w="25400" cap="rnd" cmpd="sng">
              <a:solidFill>
                <a:schemeClr val="tx1"/>
              </a:solidFill>
              <a:prstDash val="sysDot"/>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102495" name="Group 95"/>
          <p:cNvGrpSpPr/>
          <p:nvPr/>
        </p:nvGrpSpPr>
        <p:grpSpPr>
          <a:xfrm>
            <a:off x="2438400" y="4038600"/>
            <a:ext cx="1371600" cy="762000"/>
            <a:chOff x="1872" y="2976"/>
            <a:chExt cx="864" cy="480"/>
          </a:xfrm>
        </p:grpSpPr>
        <p:sp>
          <p:nvSpPr>
            <p:cNvPr id="97332" name="AutoShape 96"/>
            <p:cNvSpPr/>
            <p:nvPr/>
          </p:nvSpPr>
          <p:spPr>
            <a:xfrm>
              <a:off x="1872" y="3168"/>
              <a:ext cx="864" cy="96"/>
            </a:xfrm>
            <a:prstGeom prst="rightArrow">
              <a:avLst>
                <a:gd name="adj1" fmla="val 50000"/>
                <a:gd name="adj2" fmla="val 225000"/>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7333" name="Rectangle 97"/>
            <p:cNvSpPr/>
            <p:nvPr/>
          </p:nvSpPr>
          <p:spPr>
            <a:xfrm>
              <a:off x="1968" y="2976"/>
              <a:ext cx="480"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LL</a:t>
              </a:r>
              <a:endParaRPr lang="en-US" altLang="zh-CN" sz="2000" b="1"/>
            </a:p>
          </p:txBody>
        </p:sp>
        <p:sp>
          <p:nvSpPr>
            <p:cNvPr id="97334" name="Rectangle 98"/>
            <p:cNvSpPr/>
            <p:nvPr/>
          </p:nvSpPr>
          <p:spPr>
            <a:xfrm>
              <a:off x="1968" y="3264"/>
              <a:ext cx="576"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Insertion</a:t>
              </a:r>
              <a:endParaRPr lang="en-US" altLang="zh-CN" sz="2000" b="1">
                <a:solidFill>
                  <a:schemeClr val="hlink"/>
                </a:solidFill>
              </a:endParaRPr>
            </a:p>
          </p:txBody>
        </p:sp>
      </p:grpSp>
      <p:grpSp>
        <p:nvGrpSpPr>
          <p:cNvPr id="102499" name="Group 99"/>
          <p:cNvGrpSpPr/>
          <p:nvPr/>
        </p:nvGrpSpPr>
        <p:grpSpPr>
          <a:xfrm flipH="1">
            <a:off x="3581400" y="3810000"/>
            <a:ext cx="1828800" cy="2513013"/>
            <a:chOff x="2304" y="2640"/>
            <a:chExt cx="1152" cy="1583"/>
          </a:xfrm>
        </p:grpSpPr>
        <p:grpSp>
          <p:nvGrpSpPr>
            <p:cNvPr id="97317" name="Group 100"/>
            <p:cNvGrpSpPr/>
            <p:nvPr/>
          </p:nvGrpSpPr>
          <p:grpSpPr>
            <a:xfrm>
              <a:off x="2592" y="2640"/>
              <a:ext cx="240" cy="384"/>
              <a:chOff x="1008" y="2832"/>
              <a:chExt cx="240" cy="384"/>
            </a:xfrm>
          </p:grpSpPr>
          <p:sp>
            <p:nvSpPr>
              <p:cNvPr id="97330" name="Oval 101"/>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7331" name="Rectangle 102"/>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2</a:t>
                </a:r>
                <a:endParaRPr lang="en-US" altLang="zh-CN" sz="1800" b="1"/>
              </a:p>
            </p:txBody>
          </p:sp>
        </p:grpSp>
        <p:grpSp>
          <p:nvGrpSpPr>
            <p:cNvPr id="97318" name="Group 103"/>
            <p:cNvGrpSpPr/>
            <p:nvPr/>
          </p:nvGrpSpPr>
          <p:grpSpPr>
            <a:xfrm>
              <a:off x="2976" y="2928"/>
              <a:ext cx="240" cy="384"/>
              <a:chOff x="1008" y="2832"/>
              <a:chExt cx="240" cy="384"/>
            </a:xfrm>
          </p:grpSpPr>
          <p:sp>
            <p:nvSpPr>
              <p:cNvPr id="97328" name="Oval 104"/>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7329" name="Rectangle 105"/>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solidFill>
                    <a:schemeClr val="accent1"/>
                  </a:solidFill>
                  <a:sym typeface="Symbol" panose="05050102010706020507" pitchFamily="18" charset="2"/>
                </a:endParaRPr>
              </a:p>
            </p:txBody>
          </p:sp>
        </p:grpSp>
        <p:sp>
          <p:nvSpPr>
            <p:cNvPr id="97319" name="Line 106"/>
            <p:cNvSpPr/>
            <p:nvPr/>
          </p:nvSpPr>
          <p:spPr>
            <a:xfrm>
              <a:off x="2784" y="2976"/>
              <a:ext cx="240" cy="144"/>
            </a:xfrm>
            <a:prstGeom prst="line">
              <a:avLst/>
            </a:prstGeom>
            <a:ln w="25400" cap="flat" cmpd="sng">
              <a:solidFill>
                <a:schemeClr val="tx1"/>
              </a:solidFill>
              <a:prstDash val="solid"/>
              <a:headEnd type="none" w="med" len="med"/>
              <a:tailEnd type="none" w="med" len="med"/>
            </a:ln>
          </p:spPr>
        </p:sp>
        <p:sp>
          <p:nvSpPr>
            <p:cNvPr id="97320" name="Line 107"/>
            <p:cNvSpPr/>
            <p:nvPr/>
          </p:nvSpPr>
          <p:spPr>
            <a:xfrm flipH="1">
              <a:off x="2400" y="2976"/>
              <a:ext cx="240" cy="144"/>
            </a:xfrm>
            <a:prstGeom prst="line">
              <a:avLst/>
            </a:prstGeom>
            <a:ln w="25400" cap="flat" cmpd="sng">
              <a:solidFill>
                <a:schemeClr val="tx1"/>
              </a:solidFill>
              <a:prstDash val="solid"/>
              <a:headEnd type="none" w="med" len="med"/>
              <a:tailEnd type="none" w="med" len="med"/>
            </a:ln>
          </p:spPr>
        </p:sp>
        <p:sp>
          <p:nvSpPr>
            <p:cNvPr id="97321" name="Line 108"/>
            <p:cNvSpPr/>
            <p:nvPr/>
          </p:nvSpPr>
          <p:spPr>
            <a:xfrm flipH="1">
              <a:off x="2880" y="3264"/>
              <a:ext cx="144" cy="144"/>
            </a:xfrm>
            <a:prstGeom prst="line">
              <a:avLst/>
            </a:prstGeom>
            <a:ln w="25400" cap="flat" cmpd="sng">
              <a:solidFill>
                <a:schemeClr val="tx1"/>
              </a:solidFill>
              <a:prstDash val="solid"/>
              <a:headEnd type="none" w="med" len="med"/>
              <a:tailEnd type="none" w="med" len="med"/>
            </a:ln>
          </p:spPr>
        </p:sp>
        <p:sp>
          <p:nvSpPr>
            <p:cNvPr id="97322" name="Line 109"/>
            <p:cNvSpPr/>
            <p:nvPr/>
          </p:nvSpPr>
          <p:spPr>
            <a:xfrm>
              <a:off x="3168" y="3264"/>
              <a:ext cx="144" cy="144"/>
            </a:xfrm>
            <a:prstGeom prst="line">
              <a:avLst/>
            </a:prstGeom>
            <a:ln w="25400" cap="flat" cmpd="sng">
              <a:solidFill>
                <a:schemeClr val="tx1"/>
              </a:solidFill>
              <a:prstDash val="solid"/>
              <a:headEnd type="none" w="med" len="med"/>
              <a:tailEnd type="none" w="med" len="med"/>
            </a:ln>
          </p:spPr>
        </p:sp>
        <p:sp>
          <p:nvSpPr>
            <p:cNvPr id="97323" name="Rectangle 110"/>
            <p:cNvSpPr/>
            <p:nvPr/>
          </p:nvSpPr>
          <p:spPr>
            <a:xfrm>
              <a:off x="2736" y="3408"/>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R</a:t>
              </a:r>
              <a:endParaRPr lang="en-US" altLang="zh-CN" sz="2400" b="1"/>
            </a:p>
          </p:txBody>
        </p:sp>
        <p:sp>
          <p:nvSpPr>
            <p:cNvPr id="97324" name="Rectangle 111"/>
            <p:cNvSpPr/>
            <p:nvPr/>
          </p:nvSpPr>
          <p:spPr>
            <a:xfrm>
              <a:off x="3216" y="3408"/>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L</a:t>
              </a:r>
              <a:endParaRPr lang="en-US" altLang="zh-CN" sz="2400" b="1"/>
            </a:p>
          </p:txBody>
        </p:sp>
        <p:sp>
          <p:nvSpPr>
            <p:cNvPr id="97325" name="Rectangle 112"/>
            <p:cNvSpPr/>
            <p:nvPr/>
          </p:nvSpPr>
          <p:spPr>
            <a:xfrm>
              <a:off x="2304" y="3120"/>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R</a:t>
              </a:r>
              <a:endParaRPr lang="en-US" altLang="zh-CN" sz="2400" b="1"/>
            </a:p>
          </p:txBody>
        </p:sp>
        <p:sp>
          <p:nvSpPr>
            <p:cNvPr id="97326" name="Rectangle 113"/>
            <p:cNvSpPr/>
            <p:nvPr/>
          </p:nvSpPr>
          <p:spPr>
            <a:xfrm>
              <a:off x="2304" y="3648"/>
              <a:ext cx="240" cy="288"/>
            </a:xfrm>
            <a:prstGeom prst="rect">
              <a:avLst/>
            </a:prstGeom>
            <a:noFill/>
            <a:ln w="25400" cap="rnd" cmpd="sng">
              <a:solidFill>
                <a:schemeClr val="tx1"/>
              </a:solidFill>
              <a:prstDash val="sysDot"/>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7327" name="Rectangle 114"/>
            <p:cNvSpPr/>
            <p:nvPr/>
          </p:nvSpPr>
          <p:spPr>
            <a:xfrm>
              <a:off x="3216" y="3935"/>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102515" name="Group 115"/>
          <p:cNvGrpSpPr/>
          <p:nvPr/>
        </p:nvGrpSpPr>
        <p:grpSpPr>
          <a:xfrm>
            <a:off x="5562600" y="4114800"/>
            <a:ext cx="1371600" cy="762000"/>
            <a:chOff x="1872" y="2976"/>
            <a:chExt cx="864" cy="480"/>
          </a:xfrm>
        </p:grpSpPr>
        <p:sp>
          <p:nvSpPr>
            <p:cNvPr id="97314" name="AutoShape 116"/>
            <p:cNvSpPr/>
            <p:nvPr/>
          </p:nvSpPr>
          <p:spPr>
            <a:xfrm>
              <a:off x="1872" y="3168"/>
              <a:ext cx="864" cy="96"/>
            </a:xfrm>
            <a:prstGeom prst="rightArrow">
              <a:avLst>
                <a:gd name="adj1" fmla="val 50000"/>
                <a:gd name="adj2" fmla="val 225000"/>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7315" name="Rectangle 117"/>
            <p:cNvSpPr/>
            <p:nvPr/>
          </p:nvSpPr>
          <p:spPr>
            <a:xfrm>
              <a:off x="1968" y="2976"/>
              <a:ext cx="480"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LL</a:t>
              </a:r>
              <a:endParaRPr lang="en-US" altLang="zh-CN" sz="2000" b="1"/>
            </a:p>
          </p:txBody>
        </p:sp>
        <p:sp>
          <p:nvSpPr>
            <p:cNvPr id="97316" name="Rectangle 118"/>
            <p:cNvSpPr/>
            <p:nvPr/>
          </p:nvSpPr>
          <p:spPr>
            <a:xfrm>
              <a:off x="1968" y="3264"/>
              <a:ext cx="576"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Rotation</a:t>
              </a:r>
              <a:endParaRPr lang="en-US" altLang="zh-CN" sz="2000" b="1">
                <a:solidFill>
                  <a:schemeClr val="hlink"/>
                </a:solidFill>
              </a:endParaRPr>
            </a:p>
          </p:txBody>
        </p:sp>
      </p:grpSp>
      <p:grpSp>
        <p:nvGrpSpPr>
          <p:cNvPr id="102519" name="Group 119"/>
          <p:cNvGrpSpPr/>
          <p:nvPr/>
        </p:nvGrpSpPr>
        <p:grpSpPr>
          <a:xfrm flipH="1">
            <a:off x="7010400" y="3962400"/>
            <a:ext cx="1828800" cy="2057400"/>
            <a:chOff x="4416" y="2592"/>
            <a:chExt cx="1152" cy="1296"/>
          </a:xfrm>
        </p:grpSpPr>
        <p:grpSp>
          <p:nvGrpSpPr>
            <p:cNvPr id="97302" name="Group 120"/>
            <p:cNvGrpSpPr/>
            <p:nvPr/>
          </p:nvGrpSpPr>
          <p:grpSpPr>
            <a:xfrm flipH="1">
              <a:off x="5040" y="2592"/>
              <a:ext cx="240" cy="384"/>
              <a:chOff x="1008" y="2832"/>
              <a:chExt cx="240" cy="384"/>
            </a:xfrm>
          </p:grpSpPr>
          <p:sp>
            <p:nvSpPr>
              <p:cNvPr id="97312" name="Oval 121"/>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7313" name="Rectangle 122"/>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grpSp>
          <p:nvGrpSpPr>
            <p:cNvPr id="97303" name="Group 123"/>
            <p:cNvGrpSpPr/>
            <p:nvPr/>
          </p:nvGrpSpPr>
          <p:grpSpPr>
            <a:xfrm flipH="1">
              <a:off x="4656" y="2880"/>
              <a:ext cx="240" cy="384"/>
              <a:chOff x="1008" y="2832"/>
              <a:chExt cx="240" cy="384"/>
            </a:xfrm>
          </p:grpSpPr>
          <p:sp>
            <p:nvSpPr>
              <p:cNvPr id="97310" name="Oval 124"/>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7311" name="Rectangle 125"/>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800" b="1">
                  <a:solidFill>
                    <a:schemeClr val="accent1"/>
                  </a:solidFill>
                  <a:sym typeface="Symbol" panose="05050102010706020507" pitchFamily="18" charset="2"/>
                </a:endParaRPr>
              </a:p>
            </p:txBody>
          </p:sp>
        </p:grpSp>
        <p:sp>
          <p:nvSpPr>
            <p:cNvPr id="97304" name="Line 126"/>
            <p:cNvSpPr/>
            <p:nvPr/>
          </p:nvSpPr>
          <p:spPr>
            <a:xfrm flipH="1">
              <a:off x="4848" y="2928"/>
              <a:ext cx="240" cy="144"/>
            </a:xfrm>
            <a:prstGeom prst="line">
              <a:avLst/>
            </a:prstGeom>
            <a:ln w="25400" cap="flat" cmpd="sng">
              <a:solidFill>
                <a:schemeClr val="tx1"/>
              </a:solidFill>
              <a:prstDash val="solid"/>
              <a:headEnd type="none" w="med" len="med"/>
              <a:tailEnd type="none" w="med" len="med"/>
            </a:ln>
          </p:spPr>
        </p:sp>
        <p:sp>
          <p:nvSpPr>
            <p:cNvPr id="97305" name="Line 127"/>
            <p:cNvSpPr/>
            <p:nvPr/>
          </p:nvSpPr>
          <p:spPr>
            <a:xfrm>
              <a:off x="5232" y="2928"/>
              <a:ext cx="240" cy="144"/>
            </a:xfrm>
            <a:prstGeom prst="line">
              <a:avLst/>
            </a:prstGeom>
            <a:ln w="25400" cap="flat" cmpd="sng">
              <a:solidFill>
                <a:schemeClr val="tx1"/>
              </a:solidFill>
              <a:prstDash val="solid"/>
              <a:headEnd type="none" w="med" len="med"/>
              <a:tailEnd type="none" w="med" len="med"/>
            </a:ln>
          </p:spPr>
        </p:sp>
        <p:sp>
          <p:nvSpPr>
            <p:cNvPr id="97306" name="Line 128"/>
            <p:cNvSpPr/>
            <p:nvPr/>
          </p:nvSpPr>
          <p:spPr>
            <a:xfrm flipH="1">
              <a:off x="4560" y="3216"/>
              <a:ext cx="144" cy="144"/>
            </a:xfrm>
            <a:prstGeom prst="line">
              <a:avLst/>
            </a:prstGeom>
            <a:ln w="25400" cap="flat" cmpd="sng">
              <a:solidFill>
                <a:schemeClr val="tx1"/>
              </a:solidFill>
              <a:prstDash val="solid"/>
              <a:headEnd type="none" w="med" len="med"/>
              <a:tailEnd type="none" w="med" len="med"/>
            </a:ln>
          </p:spPr>
        </p:sp>
        <p:sp>
          <p:nvSpPr>
            <p:cNvPr id="97307" name="Rectangle 129"/>
            <p:cNvSpPr/>
            <p:nvPr/>
          </p:nvSpPr>
          <p:spPr>
            <a:xfrm flipH="1">
              <a:off x="4416" y="3360"/>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R</a:t>
              </a:r>
              <a:endParaRPr lang="en-US" altLang="zh-CN" sz="2400" b="1"/>
            </a:p>
          </p:txBody>
        </p:sp>
        <p:sp>
          <p:nvSpPr>
            <p:cNvPr id="97308" name="Rectangle 130"/>
            <p:cNvSpPr/>
            <p:nvPr/>
          </p:nvSpPr>
          <p:spPr>
            <a:xfrm flipH="1">
              <a:off x="5328" y="3072"/>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L</a:t>
              </a:r>
              <a:endParaRPr lang="en-US" altLang="zh-CN" sz="2400" b="1"/>
            </a:p>
          </p:txBody>
        </p:sp>
        <p:sp>
          <p:nvSpPr>
            <p:cNvPr id="97309" name="Rectangle 131"/>
            <p:cNvSpPr/>
            <p:nvPr/>
          </p:nvSpPr>
          <p:spPr>
            <a:xfrm flipH="1">
              <a:off x="5328" y="3600"/>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102532" name="Group 132"/>
          <p:cNvGrpSpPr/>
          <p:nvPr/>
        </p:nvGrpSpPr>
        <p:grpSpPr>
          <a:xfrm flipH="1">
            <a:off x="7697788" y="4953000"/>
            <a:ext cx="457200" cy="1066800"/>
            <a:chOff x="4848" y="3216"/>
            <a:chExt cx="288" cy="672"/>
          </a:xfrm>
        </p:grpSpPr>
        <p:sp>
          <p:nvSpPr>
            <p:cNvPr id="97300" name="Line 133"/>
            <p:cNvSpPr/>
            <p:nvPr/>
          </p:nvSpPr>
          <p:spPr>
            <a:xfrm>
              <a:off x="4848" y="3216"/>
              <a:ext cx="144" cy="144"/>
            </a:xfrm>
            <a:prstGeom prst="line">
              <a:avLst/>
            </a:prstGeom>
            <a:ln w="25400" cap="flat" cmpd="sng">
              <a:solidFill>
                <a:schemeClr val="tx1"/>
              </a:solidFill>
              <a:prstDash val="solid"/>
              <a:headEnd type="none" w="med" len="med"/>
              <a:tailEnd type="none" w="med" len="med"/>
            </a:ln>
          </p:spPr>
        </p:sp>
        <p:sp>
          <p:nvSpPr>
            <p:cNvPr id="97301" name="Rectangle 134"/>
            <p:cNvSpPr/>
            <p:nvPr/>
          </p:nvSpPr>
          <p:spPr>
            <a:xfrm flipH="1">
              <a:off x="4896" y="3360"/>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R</a:t>
              </a:r>
              <a:endParaRPr lang="en-US" altLang="zh-CN" sz="2400" b="1"/>
            </a:p>
          </p:txBody>
        </p:sp>
      </p:grpSp>
      <p:sp>
        <p:nvSpPr>
          <p:cNvPr id="102535" name="Rectangle 135"/>
          <p:cNvSpPr/>
          <p:nvPr/>
        </p:nvSpPr>
        <p:spPr>
          <a:xfrm>
            <a:off x="8077200" y="4419600"/>
            <a:ext cx="381000" cy="228600"/>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02403"/>
                                        </p:tgtEl>
                                        <p:attrNameLst>
                                          <p:attrName>style.visibility</p:attrName>
                                        </p:attrNameLst>
                                      </p:cBhvr>
                                      <p:to>
                                        <p:strVal val="visible"/>
                                      </p:to>
                                    </p:set>
                                    <p:animEffect transition="in" filter="box(out)">
                                      <p:cBhvr>
                                        <p:cTn id="7" dur="500"/>
                                        <p:tgtEl>
                                          <p:spTgt spid="102403"/>
                                        </p:tgtEl>
                                      </p:cBhvr>
                                    </p:animEffect>
                                  </p:childTnLst>
                                  <p:subTnLst>
                                    <p:audio>
                                      <p:cMediaNode>
                                        <p:cTn display="0" masterRel="sameClick">
                                          <p:stCondLst>
                                            <p:cond evt="begin" delay="0">
                                              <p:tn val="5"/>
                                            </p:cond>
                                          </p:stCondLst>
                                          <p:endCondLst>
                                            <p:cond evt="onStopAudio" delay="0">
                                              <p:tgtEl>
                                                <p:sldTgt/>
                                              </p:tgtEl>
                                            </p:cond>
                                          </p:endCondLst>
                                        </p:cTn>
                                        <p:tgtEl>
                                          <p:sndTgt r:embed="rId1" name="CAMERA.WAV"/>
                                        </p:tgtEl>
                                      </p:cMediaNode>
                                    </p:audio>
                                  </p:sub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102404"/>
                                        </p:tgtEl>
                                        <p:attrNameLst>
                                          <p:attrName>style.visibility</p:attrName>
                                        </p:attrNameLst>
                                      </p:cBhvr>
                                      <p:to>
                                        <p:strVal val="visible"/>
                                      </p:to>
                                    </p:set>
                                    <p:animEffect transition="in" filter="wipe(up)">
                                      <p:cBhvr>
                                        <p:cTn id="11" dur="500"/>
                                        <p:tgtEl>
                                          <p:spTgt spid="102404"/>
                                        </p:tgtEl>
                                      </p:cBhvr>
                                    </p:animEffect>
                                  </p:childTnLst>
                                  <p:subTnLst>
                                    <p:audio>
                                      <p:cMediaNode>
                                        <p:cTn display="0" masterRel="sameClick">
                                          <p:stCondLst>
                                            <p:cond evt="begin" delay="0">
                                              <p:tn val="9"/>
                                            </p:cond>
                                          </p:stCondLst>
                                          <p:endCondLst>
                                            <p:cond evt="onStopAudio" delay="0">
                                              <p:tgtEl>
                                                <p:sldTgt/>
                                              </p:tgtEl>
                                            </p:cond>
                                          </p:endCondLst>
                                        </p:cTn>
                                        <p:tgtEl>
                                          <p:sndTgt r:embed="rId1" name="CAMERA.WAV"/>
                                        </p:tgtEl>
                                      </p:cMediaNode>
                                    </p:audio>
                                  </p:subTnLst>
                                </p:cTn>
                              </p:par>
                            </p:childTnLst>
                          </p:cTn>
                        </p:par>
                      </p:childTnLst>
                    </p:cTn>
                  </p:par>
                  <p:par>
                    <p:cTn id="12" fill="hold">
                      <p:stCondLst>
                        <p:cond delay="indefinite"/>
                      </p:stCondLst>
                      <p:childTnLst>
                        <p:par>
                          <p:cTn id="13" fill="hold">
                            <p:stCondLst>
                              <p:cond delay="0"/>
                            </p:stCondLst>
                            <p:childTnLst>
                              <p:par>
                                <p:cTn id="14" presetID="4" presetClass="entr" presetSubtype="32" fill="hold" grpId="0" nodeType="clickEffect">
                                  <p:stCondLst>
                                    <p:cond delay="0"/>
                                  </p:stCondLst>
                                  <p:childTnLst>
                                    <p:set>
                                      <p:cBhvr>
                                        <p:cTn id="15" dur="1" fill="hold">
                                          <p:stCondLst>
                                            <p:cond delay="0"/>
                                          </p:stCondLst>
                                        </p:cTn>
                                        <p:tgtEl>
                                          <p:spTgt spid="102431"/>
                                        </p:tgtEl>
                                        <p:attrNameLst>
                                          <p:attrName>style.visibility</p:attrName>
                                        </p:attrNameLst>
                                      </p:cBhvr>
                                      <p:to>
                                        <p:strVal val="visible"/>
                                      </p:to>
                                    </p:set>
                                    <p:animEffect transition="in" filter="box(out)">
                                      <p:cBhvr>
                                        <p:cTn id="16" dur="500"/>
                                        <p:tgtEl>
                                          <p:spTgt spid="102431"/>
                                        </p:tgtEl>
                                      </p:cBhvr>
                                    </p:animEffect>
                                  </p:childTnLst>
                                  <p:subTnLst>
                                    <p:audio>
                                      <p:cMediaNode>
                                        <p:cTn display="0" masterRel="sameClick">
                                          <p:stCondLst>
                                            <p:cond evt="begin" delay="0">
                                              <p:tn val="14"/>
                                            </p:cond>
                                          </p:stCondLst>
                                          <p:endCondLst>
                                            <p:cond evt="onStopAudio" delay="0">
                                              <p:tgtEl>
                                                <p:sldTgt/>
                                              </p:tgtEl>
                                            </p:cond>
                                          </p:endCondLst>
                                        </p:cTn>
                                        <p:tgtEl>
                                          <p:sndTgt r:embed="rId1" name="CAMERA.WAV"/>
                                        </p:tgtEl>
                                      </p:cMediaNode>
                                    </p:audio>
                                  </p:subTnLst>
                                </p:cTn>
                              </p:par>
                            </p:childTnLst>
                          </p:cTn>
                        </p:par>
                        <p:par>
                          <p:cTn id="17" fill="hold">
                            <p:stCondLst>
                              <p:cond delay="500"/>
                            </p:stCondLst>
                            <p:childTnLst>
                              <p:par>
                                <p:cTn id="18" presetID="2" presetClass="entr" presetSubtype="1" fill="hold" nodeType="afterEffect">
                                  <p:stCondLst>
                                    <p:cond delay="0"/>
                                  </p:stCondLst>
                                  <p:childTnLst>
                                    <p:set>
                                      <p:cBhvr>
                                        <p:cTn id="19" dur="1" fill="hold">
                                          <p:stCondLst>
                                            <p:cond delay="0"/>
                                          </p:stCondLst>
                                        </p:cTn>
                                        <p:tgtEl>
                                          <p:spTgt spid="102432"/>
                                        </p:tgtEl>
                                        <p:attrNameLst>
                                          <p:attrName>style.visibility</p:attrName>
                                        </p:attrNameLst>
                                      </p:cBhvr>
                                      <p:to>
                                        <p:strVal val="visible"/>
                                      </p:to>
                                    </p:set>
                                    <p:anim calcmode="lin" valueType="num">
                                      <p:cBhvr additive="base">
                                        <p:cTn id="20" dur="500" fill="hold"/>
                                        <p:tgtEl>
                                          <p:spTgt spid="102432"/>
                                        </p:tgtEl>
                                        <p:attrNameLst>
                                          <p:attrName>ppt_x</p:attrName>
                                        </p:attrNameLst>
                                      </p:cBhvr>
                                      <p:tavLst>
                                        <p:tav tm="0">
                                          <p:val>
                                            <p:strVal val="#ppt_x"/>
                                          </p:val>
                                        </p:tav>
                                        <p:tav tm="100000">
                                          <p:val>
                                            <p:strVal val="#ppt_x"/>
                                          </p:val>
                                        </p:tav>
                                      </p:tavLst>
                                    </p:anim>
                                    <p:anim calcmode="lin" valueType="num">
                                      <p:cBhvr additive="base">
                                        <p:cTn id="21" dur="500" fill="hold"/>
                                        <p:tgtEl>
                                          <p:spTgt spid="102432"/>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18"/>
                                            </p:cond>
                                          </p:stCondLst>
                                          <p:endCondLst>
                                            <p:cond evt="onStopAudio" delay="0">
                                              <p:tgtEl>
                                                <p:sldTgt/>
                                              </p:tgtEl>
                                            </p:cond>
                                          </p:endCondLst>
                                        </p:cTn>
                                        <p:tgtEl>
                                          <p:sndTgt r:embed="rId2" name="CASHREG.WAV"/>
                                        </p:tgtEl>
                                      </p:cMediaNode>
                                    </p:audio>
                                  </p:subTnLst>
                                </p:cTn>
                              </p:par>
                            </p:childTnLst>
                          </p:cTn>
                        </p:par>
                        <p:par>
                          <p:cTn id="22" fill="hold">
                            <p:stCondLst>
                              <p:cond delay="1000"/>
                            </p:stCondLst>
                            <p:childTnLst>
                              <p:par>
                                <p:cTn id="23" presetID="4" presetClass="entr" presetSubtype="32" fill="hold" grpId="0" nodeType="afterEffect">
                                  <p:stCondLst>
                                    <p:cond delay="0"/>
                                  </p:stCondLst>
                                  <p:childTnLst>
                                    <p:set>
                                      <p:cBhvr>
                                        <p:cTn id="24" dur="1" fill="hold">
                                          <p:stCondLst>
                                            <p:cond delay="0"/>
                                          </p:stCondLst>
                                        </p:cTn>
                                        <p:tgtEl>
                                          <p:spTgt spid="102437"/>
                                        </p:tgtEl>
                                        <p:attrNameLst>
                                          <p:attrName>style.visibility</p:attrName>
                                        </p:attrNameLst>
                                      </p:cBhvr>
                                      <p:to>
                                        <p:strVal val="visible"/>
                                      </p:to>
                                    </p:set>
                                    <p:animEffect transition="in" filter="box(out)">
                                      <p:cBhvr>
                                        <p:cTn id="25" dur="500"/>
                                        <p:tgtEl>
                                          <p:spTgt spid="102437"/>
                                        </p:tgtEl>
                                      </p:cBhvr>
                                    </p:animEffect>
                                  </p:childTnLst>
                                  <p:subTnLst>
                                    <p:audio>
                                      <p:cMediaNode>
                                        <p:cTn display="0" masterRel="sameClick">
                                          <p:stCondLst>
                                            <p:cond evt="begin" delay="0">
                                              <p:tn val="23"/>
                                            </p:cond>
                                          </p:stCondLst>
                                          <p:endCondLst>
                                            <p:cond evt="onStopAudio" delay="0">
                                              <p:tgtEl>
                                                <p:sldTgt/>
                                              </p:tgtEl>
                                            </p:cond>
                                          </p:endCondLst>
                                        </p:cTn>
                                        <p:tgtEl>
                                          <p:sndTgt r:embed="rId1" name="CAMERA.WAV"/>
                                        </p:tgtEl>
                                      </p:cMediaNode>
                                    </p:audio>
                                  </p:subTnLst>
                                </p:cTn>
                              </p:par>
                            </p:childTnLst>
                          </p:cTn>
                        </p:par>
                        <p:par>
                          <p:cTn id="26" fill="hold">
                            <p:stCondLst>
                              <p:cond delay="1500"/>
                            </p:stCondLst>
                            <p:childTnLst>
                              <p:par>
                                <p:cTn id="27" presetID="4" presetClass="entr" presetSubtype="32" fill="hold" grpId="0" nodeType="afterEffect">
                                  <p:stCondLst>
                                    <p:cond delay="0"/>
                                  </p:stCondLst>
                                  <p:childTnLst>
                                    <p:set>
                                      <p:cBhvr>
                                        <p:cTn id="28" dur="1" fill="hold">
                                          <p:stCondLst>
                                            <p:cond delay="0"/>
                                          </p:stCondLst>
                                        </p:cTn>
                                        <p:tgtEl>
                                          <p:spTgt spid="102438"/>
                                        </p:tgtEl>
                                        <p:attrNameLst>
                                          <p:attrName>style.visibility</p:attrName>
                                        </p:attrNameLst>
                                      </p:cBhvr>
                                      <p:to>
                                        <p:strVal val="visible"/>
                                      </p:to>
                                    </p:set>
                                    <p:animEffect transition="in" filter="box(out)">
                                      <p:cBhvr>
                                        <p:cTn id="29" dur="500"/>
                                        <p:tgtEl>
                                          <p:spTgt spid="102438"/>
                                        </p:tgtEl>
                                      </p:cBhvr>
                                    </p:animEffect>
                                  </p:childTnLst>
                                  <p:subTnLst>
                                    <p:audio>
                                      <p:cMediaNode>
                                        <p:cTn display="0" masterRel="sameClick">
                                          <p:stCondLst>
                                            <p:cond evt="begin" delay="0">
                                              <p:tn val="27"/>
                                            </p:cond>
                                          </p:stCondLst>
                                          <p:endCondLst>
                                            <p:cond evt="onStopAudio" delay="0">
                                              <p:tgtEl>
                                                <p:sldTgt/>
                                              </p:tgtEl>
                                            </p:cond>
                                          </p:endCondLst>
                                        </p:cTn>
                                        <p:tgtEl>
                                          <p:sndTgt r:embed="rId3" name="DING.WAV"/>
                                        </p:tgtEl>
                                      </p:cMediaNode>
                                    </p:audio>
                                  </p:subTnLst>
                                </p:cTn>
                              </p:par>
                            </p:childTnLst>
                          </p:cTn>
                        </p:par>
                        <p:par>
                          <p:cTn id="30" fill="hold">
                            <p:stCondLst>
                              <p:cond delay="2000"/>
                            </p:stCondLst>
                            <p:childTnLst>
                              <p:par>
                                <p:cTn id="31" presetID="4" presetClass="entr" presetSubtype="32" fill="hold" grpId="0" nodeType="afterEffect">
                                  <p:stCondLst>
                                    <p:cond delay="0"/>
                                  </p:stCondLst>
                                  <p:childTnLst>
                                    <p:set>
                                      <p:cBhvr>
                                        <p:cTn id="32" dur="1" fill="hold">
                                          <p:stCondLst>
                                            <p:cond delay="0"/>
                                          </p:stCondLst>
                                        </p:cTn>
                                        <p:tgtEl>
                                          <p:spTgt spid="102439"/>
                                        </p:tgtEl>
                                        <p:attrNameLst>
                                          <p:attrName>style.visibility</p:attrName>
                                        </p:attrNameLst>
                                      </p:cBhvr>
                                      <p:to>
                                        <p:strVal val="visible"/>
                                      </p:to>
                                    </p:set>
                                    <p:animEffect transition="in" filter="box(out)">
                                      <p:cBhvr>
                                        <p:cTn id="33" dur="500"/>
                                        <p:tgtEl>
                                          <p:spTgt spid="102439"/>
                                        </p:tgtEl>
                                      </p:cBhvr>
                                    </p:animEffect>
                                  </p:childTnLst>
                                  <p:subTnLst>
                                    <p:audio>
                                      <p:cMediaNode>
                                        <p:cTn display="0" masterRel="sameClick">
                                          <p:stCondLst>
                                            <p:cond evt="begin" delay="0">
                                              <p:tn val="31"/>
                                            </p:cond>
                                          </p:stCondLst>
                                          <p:endCondLst>
                                            <p:cond evt="onStopAudio" delay="0">
                                              <p:tgtEl>
                                                <p:sldTgt/>
                                              </p:tgtEl>
                                            </p:cond>
                                          </p:endCondLst>
                                        </p:cTn>
                                        <p:tgtEl>
                                          <p:sndTgt r:embed="rId3" name="DING.WAV"/>
                                        </p:tgtEl>
                                      </p:cMediaNode>
                                    </p:audio>
                                  </p:sub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102440"/>
                                        </p:tgtEl>
                                        <p:attrNameLst>
                                          <p:attrName>style.visibility</p:attrName>
                                        </p:attrNameLst>
                                      </p:cBhvr>
                                      <p:to>
                                        <p:strVal val="visible"/>
                                      </p:to>
                                    </p:set>
                                    <p:animEffect transition="in" filter="wipe(down)">
                                      <p:cBhvr>
                                        <p:cTn id="38" dur="500"/>
                                        <p:tgtEl>
                                          <p:spTgt spid="102440"/>
                                        </p:tgtEl>
                                      </p:cBhvr>
                                    </p:animEffect>
                                  </p:childTnLst>
                                  <p:subTnLst>
                                    <p:audio>
                                      <p:cMediaNode>
                                        <p:cTn display="0" masterRel="sameClick">
                                          <p:stCondLst>
                                            <p:cond evt="begin" delay="0">
                                              <p:tn val="36"/>
                                            </p:cond>
                                          </p:stCondLst>
                                          <p:endCondLst>
                                            <p:cond evt="onStopAudio" delay="0">
                                              <p:tgtEl>
                                                <p:sldTgt/>
                                              </p:tgtEl>
                                            </p:cond>
                                          </p:endCondLst>
                                        </p:cTn>
                                        <p:tgtEl>
                                          <p:sndTgt r:embed="rId4" name="LASER.WAV"/>
                                        </p:tgtEl>
                                      </p:cMediaNode>
                                    </p:audio>
                                  </p:sub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02441"/>
                                        </p:tgtEl>
                                        <p:attrNameLst>
                                          <p:attrName>style.visibility</p:attrName>
                                        </p:attrNameLst>
                                      </p:cBhvr>
                                      <p:to>
                                        <p:strVal val="visible"/>
                                      </p:to>
                                    </p:set>
                                    <p:animEffect transition="in" filter="wipe(left)">
                                      <p:cBhvr>
                                        <p:cTn id="43" dur="500"/>
                                        <p:tgtEl>
                                          <p:spTgt spid="102441"/>
                                        </p:tgtEl>
                                      </p:cBhvr>
                                    </p:animEffect>
                                  </p:childTnLst>
                                  <p:subTnLst>
                                    <p:audio>
                                      <p:cMediaNode>
                                        <p:cTn display="0" masterRel="sameClick">
                                          <p:stCondLst>
                                            <p:cond evt="begin" delay="0">
                                              <p:tn val="41"/>
                                            </p:cond>
                                          </p:stCondLst>
                                          <p:endCondLst>
                                            <p:cond evt="onStopAudio" delay="0">
                                              <p:tgtEl>
                                                <p:sldTgt/>
                                              </p:tgtEl>
                                            </p:cond>
                                          </p:endCondLst>
                                        </p:cTn>
                                        <p:tgtEl>
                                          <p:sndTgt r:embed="rId5" name="WHOOSH.WAV"/>
                                        </p:tgtEl>
                                      </p:cMediaNode>
                                    </p:audio>
                                  </p:sub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102445"/>
                                        </p:tgtEl>
                                        <p:attrNameLst>
                                          <p:attrName>style.visibility</p:attrName>
                                        </p:attrNameLst>
                                      </p:cBhvr>
                                      <p:to>
                                        <p:strVal val="visible"/>
                                      </p:to>
                                    </p:set>
                                    <p:animEffect transition="in" filter="wipe(up)">
                                      <p:cBhvr>
                                        <p:cTn id="47" dur="500"/>
                                        <p:tgtEl>
                                          <p:spTgt spid="102445"/>
                                        </p:tgtEl>
                                      </p:cBhvr>
                                    </p:animEffect>
                                  </p:childTnLst>
                                  <p:subTnLst>
                                    <p:audio>
                                      <p:cMediaNode>
                                        <p:cTn display="0" masterRel="sameClick">
                                          <p:stCondLst>
                                            <p:cond evt="begin" delay="0">
                                              <p:tn val="45"/>
                                            </p:cond>
                                          </p:stCondLst>
                                          <p:endCondLst>
                                            <p:cond evt="onStopAudio" delay="0">
                                              <p:tgtEl>
                                                <p:sldTgt/>
                                              </p:tgtEl>
                                            </p:cond>
                                          </p:endCondLst>
                                        </p:cTn>
                                        <p:tgtEl>
                                          <p:sndTgt r:embed="rId1" name="CAMERA.WAV"/>
                                        </p:tgtEl>
                                      </p:cMediaNode>
                                    </p:audio>
                                  </p:sub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2479"/>
                                        </p:tgtEl>
                                        <p:attrNameLst>
                                          <p:attrName>style.visibility</p:attrName>
                                        </p:attrNameLst>
                                      </p:cBhvr>
                                      <p:to>
                                        <p:strVal val="visible"/>
                                      </p:to>
                                    </p:set>
                                    <p:animEffect transition="in" filter="wipe(left)">
                                      <p:cBhvr>
                                        <p:cTn id="52" dur="500"/>
                                        <p:tgtEl>
                                          <p:spTgt spid="102479"/>
                                        </p:tgtEl>
                                      </p:cBhvr>
                                    </p:animEffect>
                                  </p:childTnLst>
                                  <p:subTnLst>
                                    <p:audio>
                                      <p:cMediaNode>
                                        <p:cTn display="0" masterRel="sameClick">
                                          <p:stCondLst>
                                            <p:cond evt="begin" delay="0">
                                              <p:tn val="50"/>
                                            </p:cond>
                                          </p:stCondLst>
                                          <p:endCondLst>
                                            <p:cond evt="onStopAudio" delay="0">
                                              <p:tgtEl>
                                                <p:sldTgt/>
                                              </p:tgtEl>
                                            </p:cond>
                                          </p:endCondLst>
                                        </p:cTn>
                                        <p:tgtEl>
                                          <p:sndTgt r:embed="rId6" name="TYPE.WAV"/>
                                        </p:tgtEl>
                                      </p:cMediaNode>
                                    </p:audio>
                                  </p:sub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102480"/>
                                        </p:tgtEl>
                                        <p:attrNameLst>
                                          <p:attrName>style.visibility</p:attrName>
                                        </p:attrNameLst>
                                      </p:cBhvr>
                                      <p:to>
                                        <p:strVal val="visible"/>
                                      </p:to>
                                    </p:set>
                                    <p:animEffect transition="in" filter="wipe(up)">
                                      <p:cBhvr>
                                        <p:cTn id="57" dur="500"/>
                                        <p:tgtEl>
                                          <p:spTgt spid="102480"/>
                                        </p:tgtEl>
                                      </p:cBhvr>
                                    </p:animEffect>
                                  </p:childTnLst>
                                  <p:subTnLst>
                                    <p:audio>
                                      <p:cMediaNode>
                                        <p:cTn display="0" masterRel="sameClick">
                                          <p:stCondLst>
                                            <p:cond evt="begin" delay="0">
                                              <p:tn val="55"/>
                                            </p:cond>
                                          </p:stCondLst>
                                          <p:endCondLst>
                                            <p:cond evt="onStopAudio" delay="0">
                                              <p:tgtEl>
                                                <p:sldTgt/>
                                              </p:tgtEl>
                                            </p:cond>
                                          </p:endCondLst>
                                        </p:cTn>
                                        <p:tgtEl>
                                          <p:sndTgt r:embed="rId1" name="CAMERA.WAV"/>
                                        </p:tgtEl>
                                      </p:cMediaNode>
                                    </p:audio>
                                  </p:sub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102495"/>
                                        </p:tgtEl>
                                        <p:attrNameLst>
                                          <p:attrName>style.visibility</p:attrName>
                                        </p:attrNameLst>
                                      </p:cBhvr>
                                      <p:to>
                                        <p:strVal val="visible"/>
                                      </p:to>
                                    </p:set>
                                    <p:animEffect transition="in" filter="wipe(left)">
                                      <p:cBhvr>
                                        <p:cTn id="62" dur="500"/>
                                        <p:tgtEl>
                                          <p:spTgt spid="102495"/>
                                        </p:tgtEl>
                                      </p:cBhvr>
                                    </p:animEffect>
                                  </p:childTnLst>
                                  <p:subTnLst>
                                    <p:audio>
                                      <p:cMediaNode>
                                        <p:cTn display="0" masterRel="sameClick">
                                          <p:stCondLst>
                                            <p:cond evt="begin" delay="0">
                                              <p:tn val="60"/>
                                            </p:cond>
                                          </p:stCondLst>
                                          <p:endCondLst>
                                            <p:cond evt="onStopAudio" delay="0">
                                              <p:tgtEl>
                                                <p:sldTgt/>
                                              </p:tgtEl>
                                            </p:cond>
                                          </p:endCondLst>
                                        </p:cTn>
                                        <p:tgtEl>
                                          <p:sndTgt r:embed="rId5" name="WHOOSH.WAV"/>
                                        </p:tgtEl>
                                      </p:cMediaNode>
                                    </p:audio>
                                  </p:sub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102499"/>
                                        </p:tgtEl>
                                        <p:attrNameLst>
                                          <p:attrName>style.visibility</p:attrName>
                                        </p:attrNameLst>
                                      </p:cBhvr>
                                      <p:to>
                                        <p:strVal val="visible"/>
                                      </p:to>
                                    </p:set>
                                    <p:animEffect transition="in" filter="wipe(up)">
                                      <p:cBhvr>
                                        <p:cTn id="66" dur="500"/>
                                        <p:tgtEl>
                                          <p:spTgt spid="102499"/>
                                        </p:tgtEl>
                                      </p:cBhvr>
                                    </p:animEffect>
                                  </p:childTnLst>
                                  <p:subTnLst>
                                    <p:audio>
                                      <p:cMediaNode>
                                        <p:cTn display="0" masterRel="sameClick">
                                          <p:stCondLst>
                                            <p:cond evt="begin" delay="0">
                                              <p:tn val="64"/>
                                            </p:cond>
                                          </p:stCondLst>
                                          <p:endCondLst>
                                            <p:cond evt="onStopAudio" delay="0">
                                              <p:tgtEl>
                                                <p:sldTgt/>
                                              </p:tgtEl>
                                            </p:cond>
                                          </p:endCondLst>
                                        </p:cTn>
                                        <p:tgtEl>
                                          <p:sndTgt r:embed="rId1" name="CAMERA.WAV"/>
                                        </p:tgtEl>
                                      </p:cMediaNode>
                                    </p:audio>
                                  </p:sub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102515"/>
                                        </p:tgtEl>
                                        <p:attrNameLst>
                                          <p:attrName>style.visibility</p:attrName>
                                        </p:attrNameLst>
                                      </p:cBhvr>
                                      <p:to>
                                        <p:strVal val="visible"/>
                                      </p:to>
                                    </p:set>
                                    <p:animEffect transition="in" filter="wipe(left)">
                                      <p:cBhvr>
                                        <p:cTn id="71" dur="500"/>
                                        <p:tgtEl>
                                          <p:spTgt spid="102515"/>
                                        </p:tgtEl>
                                      </p:cBhvr>
                                    </p:animEffect>
                                  </p:childTnLst>
                                  <p:subTnLst>
                                    <p:audio>
                                      <p:cMediaNode>
                                        <p:cTn display="0" masterRel="sameClick">
                                          <p:stCondLst>
                                            <p:cond evt="begin" delay="0">
                                              <p:tn val="69"/>
                                            </p:cond>
                                          </p:stCondLst>
                                          <p:endCondLst>
                                            <p:cond evt="onStopAudio" delay="0">
                                              <p:tgtEl>
                                                <p:sldTgt/>
                                              </p:tgtEl>
                                            </p:cond>
                                          </p:endCondLst>
                                        </p:cTn>
                                        <p:tgtEl>
                                          <p:sndTgt r:embed="rId5" name="WHOOSH.WAV"/>
                                        </p:tgtEl>
                                      </p:cMediaNode>
                                    </p:audio>
                                  </p:subTnLst>
                                </p:cTn>
                              </p:par>
                            </p:childTnLst>
                          </p:cTn>
                        </p:par>
                        <p:par>
                          <p:cTn id="72" fill="hold">
                            <p:stCondLst>
                              <p:cond delay="500"/>
                            </p:stCondLst>
                            <p:childTnLst>
                              <p:par>
                                <p:cTn id="73" presetID="22" presetClass="entr" presetSubtype="1" fill="hold" nodeType="afterEffect">
                                  <p:stCondLst>
                                    <p:cond delay="0"/>
                                  </p:stCondLst>
                                  <p:childTnLst>
                                    <p:set>
                                      <p:cBhvr>
                                        <p:cTn id="74" dur="1" fill="hold">
                                          <p:stCondLst>
                                            <p:cond delay="0"/>
                                          </p:stCondLst>
                                        </p:cTn>
                                        <p:tgtEl>
                                          <p:spTgt spid="102519"/>
                                        </p:tgtEl>
                                        <p:attrNameLst>
                                          <p:attrName>style.visibility</p:attrName>
                                        </p:attrNameLst>
                                      </p:cBhvr>
                                      <p:to>
                                        <p:strVal val="visible"/>
                                      </p:to>
                                    </p:set>
                                    <p:animEffect transition="in" filter="wipe(up)">
                                      <p:cBhvr>
                                        <p:cTn id="75" dur="500"/>
                                        <p:tgtEl>
                                          <p:spTgt spid="102519"/>
                                        </p:tgtEl>
                                      </p:cBhvr>
                                    </p:animEffect>
                                  </p:childTnLst>
                                  <p:subTnLst>
                                    <p:audio>
                                      <p:cMediaNode>
                                        <p:cTn display="0" masterRel="sameClick">
                                          <p:stCondLst>
                                            <p:cond evt="begin" delay="0">
                                              <p:tn val="73"/>
                                            </p:cond>
                                          </p:stCondLst>
                                          <p:endCondLst>
                                            <p:cond evt="onStopAudio" delay="0">
                                              <p:tgtEl>
                                                <p:sldTgt/>
                                              </p:tgtEl>
                                            </p:cond>
                                          </p:endCondLst>
                                        </p:cTn>
                                        <p:tgtEl>
                                          <p:sndTgt r:embed="rId1" name="CAMERA.WAV"/>
                                        </p:tgtEl>
                                      </p:cMediaNode>
                                    </p:audio>
                                  </p:sub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102532"/>
                                        </p:tgtEl>
                                        <p:attrNameLst>
                                          <p:attrName>style.visibility</p:attrName>
                                        </p:attrNameLst>
                                      </p:cBhvr>
                                      <p:to>
                                        <p:strVal val="visible"/>
                                      </p:to>
                                    </p:set>
                                    <p:animEffect transition="in" filter="wipe(up)">
                                      <p:cBhvr>
                                        <p:cTn id="80" dur="500"/>
                                        <p:tgtEl>
                                          <p:spTgt spid="102532"/>
                                        </p:tgtEl>
                                      </p:cBhvr>
                                    </p:animEffect>
                                  </p:childTnLst>
                                  <p:subTnLst>
                                    <p:audio>
                                      <p:cMediaNode>
                                        <p:cTn display="0" masterRel="sameClick">
                                          <p:stCondLst>
                                            <p:cond evt="begin" delay="0">
                                              <p:tn val="78"/>
                                            </p:cond>
                                          </p:stCondLst>
                                          <p:endCondLst>
                                            <p:cond evt="onStopAudio" delay="0">
                                              <p:tgtEl>
                                                <p:sldTgt/>
                                              </p:tgtEl>
                                            </p:cond>
                                          </p:endCondLst>
                                        </p:cTn>
                                        <p:tgtEl>
                                          <p:sndTgt r:embed="rId2" name="CASHREG.WAV"/>
                                        </p:tgtEl>
                                      </p:cMediaNode>
                                    </p:audio>
                                  </p:subTnLst>
                                </p:cTn>
                              </p:par>
                            </p:childTnLst>
                          </p:cTn>
                        </p:par>
                        <p:par>
                          <p:cTn id="81" fill="hold">
                            <p:stCondLst>
                              <p:cond delay="500"/>
                            </p:stCondLst>
                            <p:childTnLst>
                              <p:par>
                                <p:cTn id="82" presetID="4" presetClass="entr" presetSubtype="32" fill="hold" grpId="0" nodeType="afterEffect">
                                  <p:stCondLst>
                                    <p:cond delay="0"/>
                                  </p:stCondLst>
                                  <p:childTnLst>
                                    <p:set>
                                      <p:cBhvr>
                                        <p:cTn id="83" dur="1" fill="hold">
                                          <p:stCondLst>
                                            <p:cond delay="0"/>
                                          </p:stCondLst>
                                        </p:cTn>
                                        <p:tgtEl>
                                          <p:spTgt spid="102535"/>
                                        </p:tgtEl>
                                        <p:attrNameLst>
                                          <p:attrName>style.visibility</p:attrName>
                                        </p:attrNameLst>
                                      </p:cBhvr>
                                      <p:to>
                                        <p:strVal val="visible"/>
                                      </p:to>
                                    </p:set>
                                    <p:animEffect transition="in" filter="box(out)">
                                      <p:cBhvr>
                                        <p:cTn id="84" dur="500"/>
                                        <p:tgtEl>
                                          <p:spTgt spid="102535"/>
                                        </p:tgtEl>
                                      </p:cBhvr>
                                    </p:animEffect>
                                  </p:childTnLst>
                                  <p:subTnLst>
                                    <p:audio>
                                      <p:cMediaNode>
                                        <p:cTn display="0" masterRel="sameClick">
                                          <p:stCondLst>
                                            <p:cond evt="begin" delay="0">
                                              <p:tn val="82"/>
                                            </p:cond>
                                          </p:stCondLst>
                                          <p:endCondLst>
                                            <p:cond evt="onStopAudio" delay="0">
                                              <p:tgtEl>
                                                <p:sldTgt/>
                                              </p:tgtEl>
                                            </p:cond>
                                          </p:endCondLst>
                                        </p:cTn>
                                        <p:tgtEl>
                                          <p:sndTgt r:embed="rId1"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animBg="1"/>
      <p:bldP spid="102431" grpId="0" animBg="1"/>
      <p:bldP spid="102437" grpId="0" animBg="1"/>
      <p:bldP spid="102438" grpId="0" animBg="1"/>
      <p:bldP spid="102439" grpId="0" animBg="1"/>
      <p:bldP spid="102479" grpId="0"/>
      <p:bldP spid="10253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5" name="Text Box 2"/>
          <p:cNvSpPr txBox="1"/>
          <p:nvPr/>
        </p:nvSpPr>
        <p:spPr>
          <a:xfrm>
            <a:off x="7315200" y="0"/>
            <a:ext cx="1822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§4  AVL Trees</a:t>
            </a:r>
            <a:endParaRPr lang="en-US" altLang="zh-CN" sz="1800" b="1">
              <a:sym typeface="Webdings" panose="05030102010509060703" pitchFamily="18" charset="2"/>
            </a:endParaRPr>
          </a:p>
        </p:txBody>
      </p:sp>
      <p:grpSp>
        <p:nvGrpSpPr>
          <p:cNvPr id="98306" name="Group 3"/>
          <p:cNvGrpSpPr/>
          <p:nvPr/>
        </p:nvGrpSpPr>
        <p:grpSpPr>
          <a:xfrm>
            <a:off x="533400" y="381000"/>
            <a:ext cx="3733800" cy="1600200"/>
            <a:chOff x="960" y="2352"/>
            <a:chExt cx="2352" cy="1008"/>
          </a:xfrm>
        </p:grpSpPr>
        <p:grpSp>
          <p:nvGrpSpPr>
            <p:cNvPr id="98440" name="Group 4"/>
            <p:cNvGrpSpPr/>
            <p:nvPr/>
          </p:nvGrpSpPr>
          <p:grpSpPr>
            <a:xfrm>
              <a:off x="1536" y="2352"/>
              <a:ext cx="1776" cy="672"/>
              <a:chOff x="3600" y="768"/>
              <a:chExt cx="1776" cy="672"/>
            </a:xfrm>
          </p:grpSpPr>
          <p:grpSp>
            <p:nvGrpSpPr>
              <p:cNvPr id="98453" name="Group 5"/>
              <p:cNvGrpSpPr/>
              <p:nvPr/>
            </p:nvGrpSpPr>
            <p:grpSpPr>
              <a:xfrm>
                <a:off x="4176" y="768"/>
                <a:ext cx="1200" cy="672"/>
                <a:chOff x="4176" y="768"/>
                <a:chExt cx="1200" cy="672"/>
              </a:xfrm>
            </p:grpSpPr>
            <p:grpSp>
              <p:nvGrpSpPr>
                <p:cNvPr id="98462" name="Group 6"/>
                <p:cNvGrpSpPr/>
                <p:nvPr/>
              </p:nvGrpSpPr>
              <p:grpSpPr>
                <a:xfrm>
                  <a:off x="4176" y="768"/>
                  <a:ext cx="624" cy="336"/>
                  <a:chOff x="912" y="624"/>
                  <a:chExt cx="624" cy="336"/>
                </a:xfrm>
              </p:grpSpPr>
              <p:sp>
                <p:nvSpPr>
                  <p:cNvPr id="98471" name="Oval 7"/>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sp>
                <p:nvSpPr>
                  <p:cNvPr id="98472" name="Rectangle 8"/>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463" name="Rectangle 9"/>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8464" name="Group 10"/>
                <p:cNvGrpSpPr/>
                <p:nvPr/>
              </p:nvGrpSpPr>
              <p:grpSpPr>
                <a:xfrm>
                  <a:off x="4704" y="1056"/>
                  <a:ext cx="672" cy="384"/>
                  <a:chOff x="1440" y="912"/>
                  <a:chExt cx="672" cy="384"/>
                </a:xfrm>
              </p:grpSpPr>
              <p:grpSp>
                <p:nvGrpSpPr>
                  <p:cNvPr id="98467" name="Group 11"/>
                  <p:cNvGrpSpPr/>
                  <p:nvPr/>
                </p:nvGrpSpPr>
                <p:grpSpPr>
                  <a:xfrm>
                    <a:off x="1488" y="960"/>
                    <a:ext cx="624" cy="336"/>
                    <a:chOff x="912" y="624"/>
                    <a:chExt cx="624" cy="336"/>
                  </a:xfrm>
                </p:grpSpPr>
                <p:sp>
                  <p:nvSpPr>
                    <p:cNvPr id="98469" name="Oval 12"/>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sp>
                  <p:nvSpPr>
                    <p:cNvPr id="98470" name="Rectangle 13"/>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468" name="Line 14"/>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8465" name="Rectangle 15"/>
                <p:cNvSpPr/>
                <p:nvPr/>
              </p:nvSpPr>
              <p:spPr>
                <a:xfrm>
                  <a:off x="4944"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sp>
              <p:nvSpPr>
                <p:cNvPr id="98466" name="Rectangle 16"/>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grpSp>
          <p:sp>
            <p:nvSpPr>
              <p:cNvPr id="98454" name="Rectangle 17"/>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8455" name="Group 18"/>
              <p:cNvGrpSpPr/>
              <p:nvPr/>
            </p:nvGrpSpPr>
            <p:grpSpPr>
              <a:xfrm flipH="1">
                <a:off x="3600" y="1056"/>
                <a:ext cx="672" cy="384"/>
                <a:chOff x="1440" y="912"/>
                <a:chExt cx="672" cy="384"/>
              </a:xfrm>
            </p:grpSpPr>
            <p:grpSp>
              <p:nvGrpSpPr>
                <p:cNvPr id="98458" name="Group 19"/>
                <p:cNvGrpSpPr/>
                <p:nvPr/>
              </p:nvGrpSpPr>
              <p:grpSpPr>
                <a:xfrm>
                  <a:off x="1488" y="960"/>
                  <a:ext cx="624" cy="336"/>
                  <a:chOff x="912" y="624"/>
                  <a:chExt cx="624" cy="336"/>
                </a:xfrm>
              </p:grpSpPr>
              <p:sp>
                <p:nvSpPr>
                  <p:cNvPr id="98460" name="Oval 20"/>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endParaRPr lang="en-US" altLang="zh-CN" sz="2400" b="1"/>
                  </a:p>
                </p:txBody>
              </p:sp>
              <p:sp>
                <p:nvSpPr>
                  <p:cNvPr id="98461" name="Rectangle 21"/>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459" name="Line 22"/>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8456" name="Rectangle 23"/>
              <p:cNvSpPr/>
              <p:nvPr/>
            </p:nvSpPr>
            <p:spPr>
              <a:xfrm flipH="1">
                <a:off x="3792"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sp>
            <p:nvSpPr>
              <p:cNvPr id="98457" name="Rectangle 24"/>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sp>
          <p:nvSpPr>
            <p:cNvPr id="98441" name="Rectangle 25"/>
            <p:cNvSpPr/>
            <p:nvPr/>
          </p:nvSpPr>
          <p:spPr>
            <a:xfrm>
              <a:off x="1680" y="268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8442" name="Group 26"/>
            <p:cNvGrpSpPr/>
            <p:nvPr/>
          </p:nvGrpSpPr>
          <p:grpSpPr>
            <a:xfrm>
              <a:off x="2064" y="2976"/>
              <a:ext cx="672" cy="384"/>
              <a:chOff x="1440" y="912"/>
              <a:chExt cx="672" cy="384"/>
            </a:xfrm>
          </p:grpSpPr>
          <p:grpSp>
            <p:nvGrpSpPr>
              <p:cNvPr id="98449" name="Group 27"/>
              <p:cNvGrpSpPr/>
              <p:nvPr/>
            </p:nvGrpSpPr>
            <p:grpSpPr>
              <a:xfrm>
                <a:off x="1488" y="960"/>
                <a:ext cx="624" cy="336"/>
                <a:chOff x="912" y="624"/>
                <a:chExt cx="624" cy="336"/>
              </a:xfrm>
            </p:grpSpPr>
            <p:sp>
              <p:nvSpPr>
                <p:cNvPr id="98451" name="Oval 28"/>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endParaRPr lang="en-US" altLang="zh-CN" sz="2400" b="1"/>
                </a:p>
              </p:txBody>
            </p:sp>
            <p:sp>
              <p:nvSpPr>
                <p:cNvPr id="98452" name="Rectangle 29"/>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450" name="Line 30"/>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8443" name="Rectangle 31"/>
            <p:cNvSpPr/>
            <p:nvPr/>
          </p:nvSpPr>
          <p:spPr>
            <a:xfrm>
              <a:off x="1680" y="268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nvGrpSpPr>
            <p:cNvPr id="98444" name="Group 32"/>
            <p:cNvGrpSpPr/>
            <p:nvPr/>
          </p:nvGrpSpPr>
          <p:grpSpPr>
            <a:xfrm flipH="1">
              <a:off x="960" y="2976"/>
              <a:ext cx="672" cy="384"/>
              <a:chOff x="1440" y="912"/>
              <a:chExt cx="672" cy="384"/>
            </a:xfrm>
          </p:grpSpPr>
          <p:grpSp>
            <p:nvGrpSpPr>
              <p:cNvPr id="98445" name="Group 33"/>
              <p:cNvGrpSpPr/>
              <p:nvPr/>
            </p:nvGrpSpPr>
            <p:grpSpPr>
              <a:xfrm>
                <a:off x="1488" y="960"/>
                <a:ext cx="624" cy="336"/>
                <a:chOff x="912" y="624"/>
                <a:chExt cx="624" cy="336"/>
              </a:xfrm>
            </p:grpSpPr>
            <p:sp>
              <p:nvSpPr>
                <p:cNvPr id="98447" name="Oval 34"/>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endParaRPr lang="en-US" altLang="zh-CN" sz="2400" b="1"/>
                </a:p>
              </p:txBody>
            </p:sp>
            <p:sp>
              <p:nvSpPr>
                <p:cNvPr id="98448" name="Rectangle 35"/>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446" name="Line 36"/>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sp>
        <p:nvSpPr>
          <p:cNvPr id="101413" name="Oval 37"/>
          <p:cNvSpPr/>
          <p:nvPr/>
        </p:nvSpPr>
        <p:spPr>
          <a:xfrm>
            <a:off x="609600" y="22860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Jan</a:t>
            </a:r>
            <a:endParaRPr lang="en-US" altLang="zh-CN" sz="2400" b="1"/>
          </a:p>
        </p:txBody>
      </p:sp>
      <p:grpSp>
        <p:nvGrpSpPr>
          <p:cNvPr id="101414" name="Group 38"/>
          <p:cNvGrpSpPr/>
          <p:nvPr/>
        </p:nvGrpSpPr>
        <p:grpSpPr>
          <a:xfrm flipH="1">
            <a:off x="1600200" y="1981200"/>
            <a:ext cx="1066800" cy="609600"/>
            <a:chOff x="1440" y="912"/>
            <a:chExt cx="672" cy="384"/>
          </a:xfrm>
        </p:grpSpPr>
        <p:grpSp>
          <p:nvGrpSpPr>
            <p:cNvPr id="98436" name="Group 39"/>
            <p:cNvGrpSpPr/>
            <p:nvPr/>
          </p:nvGrpSpPr>
          <p:grpSpPr>
            <a:xfrm>
              <a:off x="1488" y="960"/>
              <a:ext cx="624" cy="336"/>
              <a:chOff x="912" y="624"/>
              <a:chExt cx="624" cy="336"/>
            </a:xfrm>
          </p:grpSpPr>
          <p:sp>
            <p:nvSpPr>
              <p:cNvPr id="98438" name="Oval 40"/>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Jan</a:t>
                </a:r>
                <a:endParaRPr lang="en-US" altLang="zh-CN" sz="2400" b="1"/>
              </a:p>
            </p:txBody>
          </p:sp>
          <p:sp>
            <p:nvSpPr>
              <p:cNvPr id="98439" name="Rectangle 41"/>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437" name="Line 42"/>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1419" name="Rectangle 43"/>
          <p:cNvSpPr/>
          <p:nvPr/>
        </p:nvSpPr>
        <p:spPr>
          <a:xfrm>
            <a:off x="2667000" y="1371600"/>
            <a:ext cx="304800" cy="3048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1</a:t>
            </a:r>
            <a:endParaRPr lang="en-US" altLang="zh-CN" sz="1800" b="1"/>
          </a:p>
        </p:txBody>
      </p:sp>
      <p:sp>
        <p:nvSpPr>
          <p:cNvPr id="101420" name="Rectangle 44"/>
          <p:cNvSpPr/>
          <p:nvPr/>
        </p:nvSpPr>
        <p:spPr>
          <a:xfrm>
            <a:off x="1752600" y="838200"/>
            <a:ext cx="304800" cy="3048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sp>
        <p:nvSpPr>
          <p:cNvPr id="101421" name="Rectangle 45"/>
          <p:cNvSpPr/>
          <p:nvPr/>
        </p:nvSpPr>
        <p:spPr>
          <a:xfrm>
            <a:off x="2743200" y="304800"/>
            <a:ext cx="304800" cy="3048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rPr>
              <a:t>2</a:t>
            </a:r>
            <a:endParaRPr lang="en-US" altLang="zh-CN" sz="1800" b="1"/>
          </a:p>
        </p:txBody>
      </p:sp>
      <p:sp>
        <p:nvSpPr>
          <p:cNvPr id="101422" name="Line 46"/>
          <p:cNvSpPr/>
          <p:nvPr/>
        </p:nvSpPr>
        <p:spPr>
          <a:xfrm flipH="1">
            <a:off x="2286000" y="914400"/>
            <a:ext cx="304800" cy="228600"/>
          </a:xfrm>
          <a:prstGeom prst="line">
            <a:avLst/>
          </a:prstGeom>
          <a:ln w="25400" cap="flat" cmpd="sng">
            <a:solidFill>
              <a:srgbClr val="FF0000"/>
            </a:solidFill>
            <a:prstDash val="solid"/>
            <a:headEnd type="none" w="med" len="med"/>
            <a:tailEnd type="triangle" w="med" len="med"/>
          </a:ln>
        </p:spPr>
      </p:sp>
      <p:sp>
        <p:nvSpPr>
          <p:cNvPr id="101423" name="Line 47"/>
          <p:cNvSpPr/>
          <p:nvPr/>
        </p:nvSpPr>
        <p:spPr>
          <a:xfrm>
            <a:off x="2438400" y="1371600"/>
            <a:ext cx="228600" cy="152400"/>
          </a:xfrm>
          <a:prstGeom prst="line">
            <a:avLst/>
          </a:prstGeom>
          <a:ln w="25400" cap="flat" cmpd="sng">
            <a:solidFill>
              <a:srgbClr val="FF0000"/>
            </a:solidFill>
            <a:prstDash val="solid"/>
            <a:headEnd type="none" w="med" len="med"/>
            <a:tailEnd type="triangle" w="med" len="med"/>
          </a:ln>
        </p:spPr>
      </p:sp>
      <p:grpSp>
        <p:nvGrpSpPr>
          <p:cNvPr id="101424" name="Group 48"/>
          <p:cNvGrpSpPr/>
          <p:nvPr/>
        </p:nvGrpSpPr>
        <p:grpSpPr>
          <a:xfrm>
            <a:off x="3352800" y="1981200"/>
            <a:ext cx="1371600" cy="762000"/>
            <a:chOff x="1872" y="2976"/>
            <a:chExt cx="864" cy="480"/>
          </a:xfrm>
        </p:grpSpPr>
        <p:sp>
          <p:nvSpPr>
            <p:cNvPr id="98433" name="AutoShape 49"/>
            <p:cNvSpPr/>
            <p:nvPr/>
          </p:nvSpPr>
          <p:spPr>
            <a:xfrm>
              <a:off x="1872" y="3168"/>
              <a:ext cx="864" cy="96"/>
            </a:xfrm>
            <a:prstGeom prst="rightArrow">
              <a:avLst>
                <a:gd name="adj1" fmla="val 50000"/>
                <a:gd name="adj2" fmla="val 225000"/>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8434" name="Rectangle 50"/>
            <p:cNvSpPr/>
            <p:nvPr/>
          </p:nvSpPr>
          <p:spPr>
            <a:xfrm>
              <a:off x="1968" y="2976"/>
              <a:ext cx="480"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LR</a:t>
              </a:r>
              <a:endParaRPr lang="en-US" altLang="zh-CN" sz="2000" b="1"/>
            </a:p>
          </p:txBody>
        </p:sp>
        <p:sp>
          <p:nvSpPr>
            <p:cNvPr id="98435" name="Rectangle 51"/>
            <p:cNvSpPr/>
            <p:nvPr/>
          </p:nvSpPr>
          <p:spPr>
            <a:xfrm>
              <a:off x="1968" y="3264"/>
              <a:ext cx="576"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Rotation</a:t>
              </a:r>
              <a:endParaRPr lang="en-US" altLang="zh-CN" sz="2000" b="1">
                <a:solidFill>
                  <a:schemeClr val="hlink"/>
                </a:solidFill>
              </a:endParaRPr>
            </a:p>
          </p:txBody>
        </p:sp>
      </p:grpSp>
      <p:grpSp>
        <p:nvGrpSpPr>
          <p:cNvPr id="101428" name="Group 52"/>
          <p:cNvGrpSpPr/>
          <p:nvPr/>
        </p:nvGrpSpPr>
        <p:grpSpPr>
          <a:xfrm>
            <a:off x="4495800" y="533400"/>
            <a:ext cx="4419600" cy="1676400"/>
            <a:chOff x="2832" y="528"/>
            <a:chExt cx="2784" cy="1056"/>
          </a:xfrm>
        </p:grpSpPr>
        <p:grpSp>
          <p:nvGrpSpPr>
            <p:cNvPr id="98394" name="Group 53"/>
            <p:cNvGrpSpPr/>
            <p:nvPr/>
          </p:nvGrpSpPr>
          <p:grpSpPr>
            <a:xfrm>
              <a:off x="2832" y="528"/>
              <a:ext cx="2352" cy="1008"/>
              <a:chOff x="960" y="2352"/>
              <a:chExt cx="2352" cy="1008"/>
            </a:xfrm>
          </p:grpSpPr>
          <p:grpSp>
            <p:nvGrpSpPr>
              <p:cNvPr id="98400" name="Group 54"/>
              <p:cNvGrpSpPr/>
              <p:nvPr/>
            </p:nvGrpSpPr>
            <p:grpSpPr>
              <a:xfrm>
                <a:off x="1536" y="2352"/>
                <a:ext cx="1776" cy="672"/>
                <a:chOff x="3600" y="768"/>
                <a:chExt cx="1776" cy="672"/>
              </a:xfrm>
            </p:grpSpPr>
            <p:grpSp>
              <p:nvGrpSpPr>
                <p:cNvPr id="98413" name="Group 55"/>
                <p:cNvGrpSpPr/>
                <p:nvPr/>
              </p:nvGrpSpPr>
              <p:grpSpPr>
                <a:xfrm>
                  <a:off x="4176" y="768"/>
                  <a:ext cx="1200" cy="672"/>
                  <a:chOff x="4176" y="768"/>
                  <a:chExt cx="1200" cy="672"/>
                </a:xfrm>
              </p:grpSpPr>
              <p:grpSp>
                <p:nvGrpSpPr>
                  <p:cNvPr id="98422" name="Group 56"/>
                  <p:cNvGrpSpPr/>
                  <p:nvPr/>
                </p:nvGrpSpPr>
                <p:grpSpPr>
                  <a:xfrm>
                    <a:off x="4176" y="768"/>
                    <a:ext cx="601" cy="336"/>
                    <a:chOff x="912" y="624"/>
                    <a:chExt cx="601" cy="336"/>
                  </a:xfrm>
                </p:grpSpPr>
                <p:sp>
                  <p:nvSpPr>
                    <p:cNvPr id="98431" name="Oval 57"/>
                    <p:cNvSpPr/>
                    <p:nvPr/>
                  </p:nvSpPr>
                  <p:spPr>
                    <a:xfrm>
                      <a:off x="912" y="768"/>
                      <a:ext cx="601"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r>
                        <a:rPr lang="zh-CN" altLang="en-US" sz="1200" b="1">
                          <a:solidFill>
                            <a:schemeClr val="accent2">
                              <a:lumMod val="40000"/>
                              <a:lumOff val="60000"/>
                            </a:schemeClr>
                          </a:solidFill>
                        </a:rPr>
                        <a:t>想想为啥让它</a:t>
                      </a:r>
                      <a:r>
                        <a:rPr lang="zh-CN" altLang="en-US" sz="1200" b="1">
                          <a:solidFill>
                            <a:schemeClr val="accent2">
                              <a:lumMod val="40000"/>
                              <a:lumOff val="60000"/>
                            </a:schemeClr>
                          </a:solidFill>
                        </a:rPr>
                        <a:t>做新树根</a:t>
                      </a:r>
                      <a:endParaRPr lang="zh-CN" altLang="en-US" sz="1200" b="1">
                        <a:solidFill>
                          <a:schemeClr val="accent2">
                            <a:lumMod val="40000"/>
                            <a:lumOff val="60000"/>
                          </a:schemeClr>
                        </a:solidFill>
                      </a:endParaRPr>
                    </a:p>
                  </p:txBody>
                </p:sp>
                <p:sp>
                  <p:nvSpPr>
                    <p:cNvPr id="98432" name="Rectangle 58"/>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423" name="Rectangle 59"/>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8424" name="Group 60"/>
                  <p:cNvGrpSpPr/>
                  <p:nvPr/>
                </p:nvGrpSpPr>
                <p:grpSpPr>
                  <a:xfrm>
                    <a:off x="4704" y="1056"/>
                    <a:ext cx="672" cy="384"/>
                    <a:chOff x="1440" y="912"/>
                    <a:chExt cx="672" cy="384"/>
                  </a:xfrm>
                </p:grpSpPr>
                <p:grpSp>
                  <p:nvGrpSpPr>
                    <p:cNvPr id="98427" name="Group 61"/>
                    <p:cNvGrpSpPr/>
                    <p:nvPr/>
                  </p:nvGrpSpPr>
                  <p:grpSpPr>
                    <a:xfrm>
                      <a:off x="1488" y="960"/>
                      <a:ext cx="624" cy="336"/>
                      <a:chOff x="912" y="624"/>
                      <a:chExt cx="624" cy="336"/>
                    </a:xfrm>
                  </p:grpSpPr>
                  <p:sp>
                    <p:nvSpPr>
                      <p:cNvPr id="98429" name="Oval 62"/>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sp>
                    <p:nvSpPr>
                      <p:cNvPr id="98430" name="Rectangle 63"/>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428" name="Line 64"/>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8425" name="Rectangle 65"/>
                  <p:cNvSpPr/>
                  <p:nvPr/>
                </p:nvSpPr>
                <p:spPr>
                  <a:xfrm>
                    <a:off x="4944"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solidFill>
                        <a:schemeClr val="accent1"/>
                      </a:solidFill>
                    </a:endParaRPr>
                  </a:p>
                </p:txBody>
              </p:sp>
              <p:sp>
                <p:nvSpPr>
                  <p:cNvPr id="98426" name="Rectangle 66"/>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grpSp>
            <p:sp>
              <p:nvSpPr>
                <p:cNvPr id="98414" name="Rectangle 67"/>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8415" name="Group 68"/>
                <p:cNvGrpSpPr/>
                <p:nvPr/>
              </p:nvGrpSpPr>
              <p:grpSpPr>
                <a:xfrm flipH="1">
                  <a:off x="3600" y="1056"/>
                  <a:ext cx="672" cy="384"/>
                  <a:chOff x="1440" y="912"/>
                  <a:chExt cx="672" cy="384"/>
                </a:xfrm>
              </p:grpSpPr>
              <p:grpSp>
                <p:nvGrpSpPr>
                  <p:cNvPr id="98418" name="Group 69"/>
                  <p:cNvGrpSpPr/>
                  <p:nvPr/>
                </p:nvGrpSpPr>
                <p:grpSpPr>
                  <a:xfrm>
                    <a:off x="1488" y="960"/>
                    <a:ext cx="624" cy="336"/>
                    <a:chOff x="912" y="624"/>
                    <a:chExt cx="624" cy="336"/>
                  </a:xfrm>
                </p:grpSpPr>
                <p:sp>
                  <p:nvSpPr>
                    <p:cNvPr id="98420" name="Oval 70"/>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endParaRPr lang="en-US" altLang="zh-CN" sz="2400" b="1"/>
                    </a:p>
                  </p:txBody>
                </p:sp>
                <p:sp>
                  <p:nvSpPr>
                    <p:cNvPr id="98421" name="Rectangle 71"/>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419" name="Line 72"/>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8416" name="Rectangle 73"/>
                <p:cNvSpPr/>
                <p:nvPr/>
              </p:nvSpPr>
              <p:spPr>
                <a:xfrm flipH="1">
                  <a:off x="3792"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sp>
              <p:nvSpPr>
                <p:cNvPr id="98417" name="Rectangle 74"/>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sp>
            <p:nvSpPr>
              <p:cNvPr id="98401" name="Rectangle 75"/>
              <p:cNvSpPr/>
              <p:nvPr/>
            </p:nvSpPr>
            <p:spPr>
              <a:xfrm>
                <a:off x="1680" y="268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8402" name="Group 76"/>
              <p:cNvGrpSpPr/>
              <p:nvPr/>
            </p:nvGrpSpPr>
            <p:grpSpPr>
              <a:xfrm>
                <a:off x="2064" y="2976"/>
                <a:ext cx="672" cy="384"/>
                <a:chOff x="1440" y="912"/>
                <a:chExt cx="672" cy="384"/>
              </a:xfrm>
            </p:grpSpPr>
            <p:grpSp>
              <p:nvGrpSpPr>
                <p:cNvPr id="98409" name="Group 77"/>
                <p:cNvGrpSpPr/>
                <p:nvPr/>
              </p:nvGrpSpPr>
              <p:grpSpPr>
                <a:xfrm>
                  <a:off x="1488" y="960"/>
                  <a:ext cx="624" cy="336"/>
                  <a:chOff x="912" y="624"/>
                  <a:chExt cx="624" cy="336"/>
                </a:xfrm>
              </p:grpSpPr>
              <p:sp>
                <p:nvSpPr>
                  <p:cNvPr id="98411" name="Oval 78"/>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Jan</a:t>
                    </a:r>
                    <a:endParaRPr lang="en-US" altLang="zh-CN" sz="2400" b="1"/>
                  </a:p>
                </p:txBody>
              </p:sp>
              <p:sp>
                <p:nvSpPr>
                  <p:cNvPr id="98412" name="Rectangle 79"/>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410" name="Line 80"/>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8403" name="Rectangle 81"/>
              <p:cNvSpPr/>
              <p:nvPr/>
            </p:nvSpPr>
            <p:spPr>
              <a:xfrm>
                <a:off x="1680" y="268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nvGrpSpPr>
              <p:cNvPr id="98404" name="Group 82"/>
              <p:cNvGrpSpPr/>
              <p:nvPr/>
            </p:nvGrpSpPr>
            <p:grpSpPr>
              <a:xfrm flipH="1">
                <a:off x="960" y="2976"/>
                <a:ext cx="672" cy="384"/>
                <a:chOff x="1440" y="912"/>
                <a:chExt cx="672" cy="384"/>
              </a:xfrm>
            </p:grpSpPr>
            <p:grpSp>
              <p:nvGrpSpPr>
                <p:cNvPr id="98405" name="Group 83"/>
                <p:cNvGrpSpPr/>
                <p:nvPr/>
              </p:nvGrpSpPr>
              <p:grpSpPr>
                <a:xfrm>
                  <a:off x="1488" y="960"/>
                  <a:ext cx="624" cy="336"/>
                  <a:chOff x="912" y="624"/>
                  <a:chExt cx="624" cy="336"/>
                </a:xfrm>
              </p:grpSpPr>
              <p:sp>
                <p:nvSpPr>
                  <p:cNvPr id="98407" name="Oval 84"/>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endParaRPr lang="en-US" altLang="zh-CN" sz="2400" b="1"/>
                  </a:p>
                </p:txBody>
              </p:sp>
              <p:sp>
                <p:nvSpPr>
                  <p:cNvPr id="98408" name="Rectangle 85"/>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406" name="Line 86"/>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grpSp>
          <p:nvGrpSpPr>
            <p:cNvPr id="98395" name="Group 87"/>
            <p:cNvGrpSpPr/>
            <p:nvPr/>
          </p:nvGrpSpPr>
          <p:grpSpPr>
            <a:xfrm>
              <a:off x="4944" y="1200"/>
              <a:ext cx="672" cy="384"/>
              <a:chOff x="1440" y="912"/>
              <a:chExt cx="672" cy="384"/>
            </a:xfrm>
          </p:grpSpPr>
          <p:grpSp>
            <p:nvGrpSpPr>
              <p:cNvPr id="98396" name="Group 88"/>
              <p:cNvGrpSpPr/>
              <p:nvPr/>
            </p:nvGrpSpPr>
            <p:grpSpPr>
              <a:xfrm>
                <a:off x="1488" y="960"/>
                <a:ext cx="624" cy="336"/>
                <a:chOff x="912" y="624"/>
                <a:chExt cx="624" cy="336"/>
              </a:xfrm>
            </p:grpSpPr>
            <p:sp>
              <p:nvSpPr>
                <p:cNvPr id="98398" name="Oval 89"/>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sp>
              <p:nvSpPr>
                <p:cNvPr id="98399" name="Rectangle 90"/>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8397" name="Line 91"/>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sp>
        <p:nvSpPr>
          <p:cNvPr id="101468" name="Text Box 92"/>
          <p:cNvSpPr txBox="1"/>
          <p:nvPr/>
        </p:nvSpPr>
        <p:spPr>
          <a:xfrm>
            <a:off x="533400" y="2819400"/>
            <a:ext cx="2514600" cy="396875"/>
          </a:xfrm>
          <a:prstGeom prst="rect">
            <a:avLst/>
          </a:prstGeom>
          <a:noFill/>
          <a:ln w="25400">
            <a:noFill/>
          </a:ln>
        </p:spPr>
        <p:txBody>
          <a:bodyPr lIns="0" tIns="46800" rIns="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a:latin typeface="Arial" panose="020B0604020202020204" pitchFamily="34" charset="0"/>
              </a:rPr>
              <a:t>In general:</a:t>
            </a:r>
            <a:endParaRPr lang="en-US" altLang="zh-CN" sz="2000" b="1">
              <a:latin typeface="Arial" panose="020B0604020202020204" pitchFamily="34" charset="0"/>
            </a:endParaRPr>
          </a:p>
        </p:txBody>
      </p:sp>
      <p:grpSp>
        <p:nvGrpSpPr>
          <p:cNvPr id="101469" name="Group 93"/>
          <p:cNvGrpSpPr/>
          <p:nvPr/>
        </p:nvGrpSpPr>
        <p:grpSpPr>
          <a:xfrm>
            <a:off x="381000" y="3238500"/>
            <a:ext cx="2209800" cy="2552700"/>
            <a:chOff x="240" y="2232"/>
            <a:chExt cx="1392" cy="1608"/>
          </a:xfrm>
        </p:grpSpPr>
        <p:grpSp>
          <p:nvGrpSpPr>
            <p:cNvPr id="98374" name="Group 94"/>
            <p:cNvGrpSpPr/>
            <p:nvPr/>
          </p:nvGrpSpPr>
          <p:grpSpPr>
            <a:xfrm flipH="1">
              <a:off x="912" y="2232"/>
              <a:ext cx="240" cy="384"/>
              <a:chOff x="1008" y="2832"/>
              <a:chExt cx="240" cy="384"/>
            </a:xfrm>
          </p:grpSpPr>
          <p:sp>
            <p:nvSpPr>
              <p:cNvPr id="98392" name="Oval 95"/>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8393" name="Rectangle 96"/>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grpSp>
          <p:nvGrpSpPr>
            <p:cNvPr id="98375" name="Group 97"/>
            <p:cNvGrpSpPr/>
            <p:nvPr/>
          </p:nvGrpSpPr>
          <p:grpSpPr>
            <a:xfrm flipH="1">
              <a:off x="528" y="2520"/>
              <a:ext cx="240" cy="384"/>
              <a:chOff x="1008" y="2832"/>
              <a:chExt cx="240" cy="384"/>
            </a:xfrm>
          </p:grpSpPr>
          <p:sp>
            <p:nvSpPr>
              <p:cNvPr id="98390" name="Oval 98"/>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8391" name="Rectangle 99"/>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sp>
          <p:nvSpPr>
            <p:cNvPr id="98376" name="Line 100"/>
            <p:cNvSpPr/>
            <p:nvPr/>
          </p:nvSpPr>
          <p:spPr>
            <a:xfrm flipH="1">
              <a:off x="743" y="2592"/>
              <a:ext cx="218" cy="122"/>
            </a:xfrm>
            <a:prstGeom prst="line">
              <a:avLst/>
            </a:prstGeom>
            <a:ln w="25400" cap="flat" cmpd="sng">
              <a:solidFill>
                <a:schemeClr val="tx1"/>
              </a:solidFill>
              <a:prstDash val="solid"/>
              <a:headEnd type="none" w="med" len="med"/>
              <a:tailEnd type="none" w="med" len="med"/>
            </a:ln>
          </p:spPr>
        </p:sp>
        <p:sp>
          <p:nvSpPr>
            <p:cNvPr id="98377" name="Line 101"/>
            <p:cNvSpPr/>
            <p:nvPr/>
          </p:nvSpPr>
          <p:spPr>
            <a:xfrm>
              <a:off x="1104" y="2592"/>
              <a:ext cx="384" cy="144"/>
            </a:xfrm>
            <a:prstGeom prst="line">
              <a:avLst/>
            </a:prstGeom>
            <a:ln w="25400" cap="flat" cmpd="sng">
              <a:solidFill>
                <a:schemeClr val="tx1"/>
              </a:solidFill>
              <a:prstDash val="solid"/>
              <a:headEnd type="none" w="med" len="med"/>
              <a:tailEnd type="none" w="med" len="med"/>
            </a:ln>
          </p:spPr>
        </p:sp>
        <p:sp>
          <p:nvSpPr>
            <p:cNvPr id="98378" name="Line 102"/>
            <p:cNvSpPr/>
            <p:nvPr/>
          </p:nvSpPr>
          <p:spPr>
            <a:xfrm>
              <a:off x="720" y="2880"/>
              <a:ext cx="122" cy="100"/>
            </a:xfrm>
            <a:prstGeom prst="line">
              <a:avLst/>
            </a:prstGeom>
            <a:ln w="25400" cap="flat" cmpd="sng">
              <a:solidFill>
                <a:schemeClr val="tx1"/>
              </a:solidFill>
              <a:prstDash val="solid"/>
              <a:headEnd type="none" w="med" len="med"/>
              <a:tailEnd type="none" w="med" len="med"/>
            </a:ln>
          </p:spPr>
        </p:sp>
        <p:sp>
          <p:nvSpPr>
            <p:cNvPr id="98379" name="Line 103"/>
            <p:cNvSpPr/>
            <p:nvPr/>
          </p:nvSpPr>
          <p:spPr>
            <a:xfrm flipH="1">
              <a:off x="384" y="2880"/>
              <a:ext cx="192" cy="144"/>
            </a:xfrm>
            <a:prstGeom prst="line">
              <a:avLst/>
            </a:prstGeom>
            <a:ln w="25400" cap="flat" cmpd="sng">
              <a:solidFill>
                <a:schemeClr val="tx1"/>
              </a:solidFill>
              <a:prstDash val="solid"/>
              <a:headEnd type="none" w="med" len="med"/>
              <a:tailEnd type="none" w="med" len="med"/>
            </a:ln>
          </p:spPr>
        </p:sp>
        <p:sp>
          <p:nvSpPr>
            <p:cNvPr id="98380" name="Rectangle 104"/>
            <p:cNvSpPr/>
            <p:nvPr/>
          </p:nvSpPr>
          <p:spPr>
            <a:xfrm flipH="1">
              <a:off x="240" y="3024"/>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L</a:t>
              </a:r>
              <a:endParaRPr lang="en-US" altLang="zh-CN" sz="2400" b="1"/>
            </a:p>
          </p:txBody>
        </p:sp>
        <p:sp>
          <p:nvSpPr>
            <p:cNvPr id="98381" name="Rectangle 105"/>
            <p:cNvSpPr/>
            <p:nvPr/>
          </p:nvSpPr>
          <p:spPr>
            <a:xfrm flipH="1">
              <a:off x="1392" y="2736"/>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R</a:t>
              </a:r>
              <a:endParaRPr lang="en-US" altLang="zh-CN" sz="2400" b="1"/>
            </a:p>
          </p:txBody>
        </p:sp>
        <p:sp>
          <p:nvSpPr>
            <p:cNvPr id="98382" name="Rectangle 106"/>
            <p:cNvSpPr/>
            <p:nvPr/>
          </p:nvSpPr>
          <p:spPr>
            <a:xfrm flipH="1">
              <a:off x="1392" y="3552"/>
              <a:ext cx="240" cy="288"/>
            </a:xfrm>
            <a:prstGeom prst="rect">
              <a:avLst/>
            </a:prstGeom>
            <a:noFill/>
            <a:ln w="25400" cap="rnd" cmpd="sng">
              <a:solidFill>
                <a:schemeClr val="tx1"/>
              </a:solidFill>
              <a:prstDash val="sysDot"/>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98383" name="Group 107"/>
            <p:cNvGrpSpPr/>
            <p:nvPr/>
          </p:nvGrpSpPr>
          <p:grpSpPr>
            <a:xfrm flipH="1">
              <a:off x="816" y="2808"/>
              <a:ext cx="240" cy="384"/>
              <a:chOff x="1008" y="2832"/>
              <a:chExt cx="240" cy="384"/>
            </a:xfrm>
          </p:grpSpPr>
          <p:sp>
            <p:nvSpPr>
              <p:cNvPr id="98388" name="Oval 108"/>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C</a:t>
                </a:r>
                <a:endParaRPr lang="en-US" altLang="zh-CN" sz="2400" b="1"/>
              </a:p>
            </p:txBody>
          </p:sp>
          <p:sp>
            <p:nvSpPr>
              <p:cNvPr id="98389" name="Rectangle 109"/>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sp>
          <p:nvSpPr>
            <p:cNvPr id="98384" name="Line 110"/>
            <p:cNvSpPr/>
            <p:nvPr/>
          </p:nvSpPr>
          <p:spPr>
            <a:xfrm>
              <a:off x="1008" y="3168"/>
              <a:ext cx="144" cy="144"/>
            </a:xfrm>
            <a:prstGeom prst="line">
              <a:avLst/>
            </a:prstGeom>
            <a:ln w="25400" cap="flat" cmpd="sng">
              <a:solidFill>
                <a:schemeClr val="tx1"/>
              </a:solidFill>
              <a:prstDash val="solid"/>
              <a:headEnd type="none" w="med" len="med"/>
              <a:tailEnd type="none" w="med" len="med"/>
            </a:ln>
          </p:spPr>
        </p:sp>
        <p:sp>
          <p:nvSpPr>
            <p:cNvPr id="98385" name="Line 111"/>
            <p:cNvSpPr/>
            <p:nvPr/>
          </p:nvSpPr>
          <p:spPr>
            <a:xfrm flipH="1">
              <a:off x="720" y="3168"/>
              <a:ext cx="144" cy="144"/>
            </a:xfrm>
            <a:prstGeom prst="line">
              <a:avLst/>
            </a:prstGeom>
            <a:ln w="25400" cap="flat" cmpd="sng">
              <a:solidFill>
                <a:schemeClr val="tx1"/>
              </a:solidFill>
              <a:prstDash val="solid"/>
              <a:headEnd type="none" w="med" len="med"/>
              <a:tailEnd type="none" w="med" len="med"/>
            </a:ln>
          </p:spPr>
        </p:sp>
        <p:sp>
          <p:nvSpPr>
            <p:cNvPr id="98386" name="Rectangle 112"/>
            <p:cNvSpPr/>
            <p:nvPr/>
          </p:nvSpPr>
          <p:spPr>
            <a:xfrm flipH="1">
              <a:off x="1056" y="3312"/>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R</a:t>
              </a:r>
              <a:endParaRPr lang="en-US" altLang="zh-CN" sz="2400" b="1"/>
            </a:p>
          </p:txBody>
        </p:sp>
        <p:sp>
          <p:nvSpPr>
            <p:cNvPr id="98387" name="Rectangle 113"/>
            <p:cNvSpPr/>
            <p:nvPr/>
          </p:nvSpPr>
          <p:spPr>
            <a:xfrm flipH="1">
              <a:off x="576" y="3312"/>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L</a:t>
              </a:r>
              <a:endParaRPr lang="en-US" altLang="zh-CN" sz="2400" b="1"/>
            </a:p>
          </p:txBody>
        </p:sp>
      </p:grpSp>
      <p:grpSp>
        <p:nvGrpSpPr>
          <p:cNvPr id="101490" name="Group 114"/>
          <p:cNvGrpSpPr/>
          <p:nvPr/>
        </p:nvGrpSpPr>
        <p:grpSpPr>
          <a:xfrm>
            <a:off x="2438400" y="3276600"/>
            <a:ext cx="1371600" cy="762000"/>
            <a:chOff x="1872" y="2976"/>
            <a:chExt cx="864" cy="480"/>
          </a:xfrm>
        </p:grpSpPr>
        <p:sp>
          <p:nvSpPr>
            <p:cNvPr id="98371" name="AutoShape 115"/>
            <p:cNvSpPr/>
            <p:nvPr/>
          </p:nvSpPr>
          <p:spPr>
            <a:xfrm>
              <a:off x="1872" y="3168"/>
              <a:ext cx="864" cy="96"/>
            </a:xfrm>
            <a:prstGeom prst="rightArrow">
              <a:avLst>
                <a:gd name="adj1" fmla="val 50000"/>
                <a:gd name="adj2" fmla="val 225000"/>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8372" name="Rectangle 116"/>
            <p:cNvSpPr/>
            <p:nvPr/>
          </p:nvSpPr>
          <p:spPr>
            <a:xfrm>
              <a:off x="1968" y="2976"/>
              <a:ext cx="480"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LR</a:t>
              </a:r>
              <a:endParaRPr lang="en-US" altLang="zh-CN" sz="2000" b="1"/>
            </a:p>
          </p:txBody>
        </p:sp>
        <p:sp>
          <p:nvSpPr>
            <p:cNvPr id="98373" name="Rectangle 117"/>
            <p:cNvSpPr/>
            <p:nvPr/>
          </p:nvSpPr>
          <p:spPr>
            <a:xfrm>
              <a:off x="1968" y="3264"/>
              <a:ext cx="576"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Insertion</a:t>
              </a:r>
              <a:endParaRPr lang="en-US" altLang="zh-CN" sz="2000" b="1">
                <a:solidFill>
                  <a:schemeClr val="hlink"/>
                </a:solidFill>
              </a:endParaRPr>
            </a:p>
          </p:txBody>
        </p:sp>
      </p:grpSp>
      <p:grpSp>
        <p:nvGrpSpPr>
          <p:cNvPr id="101494" name="Group 118"/>
          <p:cNvGrpSpPr/>
          <p:nvPr/>
        </p:nvGrpSpPr>
        <p:grpSpPr>
          <a:xfrm>
            <a:off x="3429000" y="3276600"/>
            <a:ext cx="2209800" cy="3046413"/>
            <a:chOff x="2160" y="2256"/>
            <a:chExt cx="1392" cy="1919"/>
          </a:xfrm>
        </p:grpSpPr>
        <p:grpSp>
          <p:nvGrpSpPr>
            <p:cNvPr id="98348" name="Group 119"/>
            <p:cNvGrpSpPr/>
            <p:nvPr/>
          </p:nvGrpSpPr>
          <p:grpSpPr>
            <a:xfrm flipH="1">
              <a:off x="2832" y="2256"/>
              <a:ext cx="240" cy="384"/>
              <a:chOff x="1008" y="2832"/>
              <a:chExt cx="240" cy="384"/>
            </a:xfrm>
          </p:grpSpPr>
          <p:sp>
            <p:nvSpPr>
              <p:cNvPr id="98369" name="Oval 120"/>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8370" name="Rectangle 121"/>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2</a:t>
                </a:r>
                <a:endParaRPr lang="en-US" altLang="zh-CN" sz="1800" b="1"/>
              </a:p>
            </p:txBody>
          </p:sp>
        </p:grpSp>
        <p:grpSp>
          <p:nvGrpSpPr>
            <p:cNvPr id="98349" name="Group 122"/>
            <p:cNvGrpSpPr/>
            <p:nvPr/>
          </p:nvGrpSpPr>
          <p:grpSpPr>
            <a:xfrm flipH="1">
              <a:off x="2448" y="2544"/>
              <a:ext cx="240" cy="384"/>
              <a:chOff x="1008" y="2832"/>
              <a:chExt cx="240" cy="384"/>
            </a:xfrm>
          </p:grpSpPr>
          <p:sp>
            <p:nvSpPr>
              <p:cNvPr id="98367" name="Oval 123"/>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8368" name="Rectangle 124"/>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solidFill>
                    <a:schemeClr val="accent1"/>
                  </a:solidFill>
                </a:endParaRPr>
              </a:p>
            </p:txBody>
          </p:sp>
        </p:grpSp>
        <p:sp>
          <p:nvSpPr>
            <p:cNvPr id="98350" name="Line 125"/>
            <p:cNvSpPr/>
            <p:nvPr/>
          </p:nvSpPr>
          <p:spPr>
            <a:xfrm flipH="1">
              <a:off x="2663" y="2616"/>
              <a:ext cx="218" cy="122"/>
            </a:xfrm>
            <a:prstGeom prst="line">
              <a:avLst/>
            </a:prstGeom>
            <a:ln w="25400" cap="flat" cmpd="sng">
              <a:solidFill>
                <a:schemeClr val="tx1"/>
              </a:solidFill>
              <a:prstDash val="solid"/>
              <a:headEnd type="none" w="med" len="med"/>
              <a:tailEnd type="none" w="med" len="med"/>
            </a:ln>
          </p:spPr>
        </p:sp>
        <p:sp>
          <p:nvSpPr>
            <p:cNvPr id="98351" name="Line 126"/>
            <p:cNvSpPr/>
            <p:nvPr/>
          </p:nvSpPr>
          <p:spPr>
            <a:xfrm>
              <a:off x="3024" y="2616"/>
              <a:ext cx="384" cy="144"/>
            </a:xfrm>
            <a:prstGeom prst="line">
              <a:avLst/>
            </a:prstGeom>
            <a:ln w="25400" cap="flat" cmpd="sng">
              <a:solidFill>
                <a:schemeClr val="tx1"/>
              </a:solidFill>
              <a:prstDash val="solid"/>
              <a:headEnd type="none" w="med" len="med"/>
              <a:tailEnd type="none" w="med" len="med"/>
            </a:ln>
          </p:spPr>
        </p:sp>
        <p:sp>
          <p:nvSpPr>
            <p:cNvPr id="98352" name="Line 127"/>
            <p:cNvSpPr/>
            <p:nvPr/>
          </p:nvSpPr>
          <p:spPr>
            <a:xfrm>
              <a:off x="2640" y="2904"/>
              <a:ext cx="122" cy="100"/>
            </a:xfrm>
            <a:prstGeom prst="line">
              <a:avLst/>
            </a:prstGeom>
            <a:ln w="25400" cap="flat" cmpd="sng">
              <a:solidFill>
                <a:schemeClr val="tx1"/>
              </a:solidFill>
              <a:prstDash val="solid"/>
              <a:headEnd type="none" w="med" len="med"/>
              <a:tailEnd type="none" w="med" len="med"/>
            </a:ln>
          </p:spPr>
        </p:sp>
        <p:sp>
          <p:nvSpPr>
            <p:cNvPr id="98353" name="Line 128"/>
            <p:cNvSpPr/>
            <p:nvPr/>
          </p:nvSpPr>
          <p:spPr>
            <a:xfrm flipH="1">
              <a:off x="2304" y="2904"/>
              <a:ext cx="192" cy="144"/>
            </a:xfrm>
            <a:prstGeom prst="line">
              <a:avLst/>
            </a:prstGeom>
            <a:ln w="25400" cap="flat" cmpd="sng">
              <a:solidFill>
                <a:schemeClr val="tx1"/>
              </a:solidFill>
              <a:prstDash val="solid"/>
              <a:headEnd type="none" w="med" len="med"/>
              <a:tailEnd type="none" w="med" len="med"/>
            </a:ln>
          </p:spPr>
        </p:sp>
        <p:sp>
          <p:nvSpPr>
            <p:cNvPr id="98354" name="Rectangle 129"/>
            <p:cNvSpPr/>
            <p:nvPr/>
          </p:nvSpPr>
          <p:spPr>
            <a:xfrm flipH="1">
              <a:off x="2160" y="3048"/>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L</a:t>
              </a:r>
              <a:endParaRPr lang="en-US" altLang="zh-CN" sz="2400" b="1"/>
            </a:p>
          </p:txBody>
        </p:sp>
        <p:sp>
          <p:nvSpPr>
            <p:cNvPr id="98355" name="Rectangle 130"/>
            <p:cNvSpPr/>
            <p:nvPr/>
          </p:nvSpPr>
          <p:spPr>
            <a:xfrm flipH="1">
              <a:off x="3312" y="2760"/>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R</a:t>
              </a:r>
              <a:endParaRPr lang="en-US" altLang="zh-CN" sz="2400" b="1"/>
            </a:p>
          </p:txBody>
        </p:sp>
        <p:sp>
          <p:nvSpPr>
            <p:cNvPr id="98356" name="Rectangle 131"/>
            <p:cNvSpPr/>
            <p:nvPr/>
          </p:nvSpPr>
          <p:spPr>
            <a:xfrm flipH="1">
              <a:off x="3312" y="3576"/>
              <a:ext cx="240" cy="288"/>
            </a:xfrm>
            <a:prstGeom prst="rect">
              <a:avLst/>
            </a:prstGeom>
            <a:noFill/>
            <a:ln w="25400" cap="rnd" cmpd="sng">
              <a:solidFill>
                <a:schemeClr val="tx1"/>
              </a:solidFill>
              <a:prstDash val="sysDot"/>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98357" name="Group 132"/>
            <p:cNvGrpSpPr/>
            <p:nvPr/>
          </p:nvGrpSpPr>
          <p:grpSpPr>
            <a:xfrm flipH="1">
              <a:off x="2736" y="2832"/>
              <a:ext cx="240" cy="384"/>
              <a:chOff x="1008" y="2832"/>
              <a:chExt cx="240" cy="384"/>
            </a:xfrm>
          </p:grpSpPr>
          <p:sp>
            <p:nvSpPr>
              <p:cNvPr id="98365" name="Oval 133"/>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C</a:t>
                </a:r>
                <a:endParaRPr lang="en-US" altLang="zh-CN" sz="2400" b="1"/>
              </a:p>
            </p:txBody>
          </p:sp>
          <p:sp>
            <p:nvSpPr>
              <p:cNvPr id="98366" name="Rectangle 134"/>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sp>
          <p:nvSpPr>
            <p:cNvPr id="98358" name="Line 135"/>
            <p:cNvSpPr/>
            <p:nvPr/>
          </p:nvSpPr>
          <p:spPr>
            <a:xfrm>
              <a:off x="2928" y="3192"/>
              <a:ext cx="144" cy="144"/>
            </a:xfrm>
            <a:prstGeom prst="line">
              <a:avLst/>
            </a:prstGeom>
            <a:ln w="25400" cap="flat" cmpd="sng">
              <a:solidFill>
                <a:schemeClr val="tx1"/>
              </a:solidFill>
              <a:prstDash val="solid"/>
              <a:headEnd type="none" w="med" len="med"/>
              <a:tailEnd type="none" w="med" len="med"/>
            </a:ln>
          </p:spPr>
        </p:sp>
        <p:sp>
          <p:nvSpPr>
            <p:cNvPr id="98359" name="Line 136"/>
            <p:cNvSpPr/>
            <p:nvPr/>
          </p:nvSpPr>
          <p:spPr>
            <a:xfrm flipH="1">
              <a:off x="2640" y="3192"/>
              <a:ext cx="144" cy="144"/>
            </a:xfrm>
            <a:prstGeom prst="line">
              <a:avLst/>
            </a:prstGeom>
            <a:ln w="25400" cap="flat" cmpd="sng">
              <a:solidFill>
                <a:schemeClr val="tx1"/>
              </a:solidFill>
              <a:prstDash val="solid"/>
              <a:headEnd type="none" w="med" len="med"/>
              <a:tailEnd type="none" w="med" len="med"/>
            </a:ln>
          </p:spPr>
        </p:sp>
        <p:sp>
          <p:nvSpPr>
            <p:cNvPr id="98360" name="Rectangle 137"/>
            <p:cNvSpPr/>
            <p:nvPr/>
          </p:nvSpPr>
          <p:spPr>
            <a:xfrm flipH="1">
              <a:off x="2976" y="3336"/>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R</a:t>
              </a:r>
              <a:endParaRPr lang="en-US" altLang="zh-CN" sz="2400" b="1"/>
            </a:p>
          </p:txBody>
        </p:sp>
        <p:sp>
          <p:nvSpPr>
            <p:cNvPr id="98361" name="Rectangle 138"/>
            <p:cNvSpPr/>
            <p:nvPr/>
          </p:nvSpPr>
          <p:spPr>
            <a:xfrm flipH="1">
              <a:off x="2496" y="3336"/>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L</a:t>
              </a:r>
              <a:endParaRPr lang="en-US" altLang="zh-CN" sz="2400" b="1"/>
            </a:p>
          </p:txBody>
        </p:sp>
        <p:sp>
          <p:nvSpPr>
            <p:cNvPr id="98362" name="Rectangle 139"/>
            <p:cNvSpPr/>
            <p:nvPr/>
          </p:nvSpPr>
          <p:spPr>
            <a:xfrm flipH="1">
              <a:off x="2496" y="3887"/>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8363" name="Rectangle 140"/>
            <p:cNvSpPr/>
            <p:nvPr/>
          </p:nvSpPr>
          <p:spPr>
            <a:xfrm flipH="1">
              <a:off x="2976" y="3887"/>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8364" name="Rectangle 141"/>
            <p:cNvSpPr/>
            <p:nvPr/>
          </p:nvSpPr>
          <p:spPr>
            <a:xfrm>
              <a:off x="2736" y="3888"/>
              <a:ext cx="240" cy="240"/>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rgbClr val="FF0000"/>
                  </a:solidFill>
                </a:rPr>
                <a:t>OR</a:t>
              </a:r>
              <a:endParaRPr lang="en-US" altLang="zh-CN" sz="2000" b="1"/>
            </a:p>
          </p:txBody>
        </p:sp>
      </p:grpSp>
      <p:grpSp>
        <p:nvGrpSpPr>
          <p:cNvPr id="101518" name="Group 142"/>
          <p:cNvGrpSpPr/>
          <p:nvPr/>
        </p:nvGrpSpPr>
        <p:grpSpPr>
          <a:xfrm>
            <a:off x="5486400" y="3276600"/>
            <a:ext cx="1371600" cy="762000"/>
            <a:chOff x="1872" y="2976"/>
            <a:chExt cx="864" cy="480"/>
          </a:xfrm>
        </p:grpSpPr>
        <p:sp>
          <p:nvSpPr>
            <p:cNvPr id="98345" name="AutoShape 143"/>
            <p:cNvSpPr/>
            <p:nvPr/>
          </p:nvSpPr>
          <p:spPr>
            <a:xfrm>
              <a:off x="1872" y="3168"/>
              <a:ext cx="864" cy="96"/>
            </a:xfrm>
            <a:prstGeom prst="rightArrow">
              <a:avLst>
                <a:gd name="adj1" fmla="val 50000"/>
                <a:gd name="adj2" fmla="val 225000"/>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8346" name="Rectangle 144"/>
            <p:cNvSpPr/>
            <p:nvPr/>
          </p:nvSpPr>
          <p:spPr>
            <a:xfrm>
              <a:off x="1968" y="2976"/>
              <a:ext cx="480"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LR</a:t>
              </a:r>
              <a:endParaRPr lang="en-US" altLang="zh-CN" sz="2000" b="1"/>
            </a:p>
          </p:txBody>
        </p:sp>
        <p:sp>
          <p:nvSpPr>
            <p:cNvPr id="98347" name="Rectangle 145"/>
            <p:cNvSpPr/>
            <p:nvPr/>
          </p:nvSpPr>
          <p:spPr>
            <a:xfrm>
              <a:off x="1968" y="3264"/>
              <a:ext cx="576"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Rotation</a:t>
              </a:r>
              <a:endParaRPr lang="en-US" altLang="zh-CN" sz="2000" b="1">
                <a:solidFill>
                  <a:schemeClr val="hlink"/>
                </a:solidFill>
              </a:endParaRPr>
            </a:p>
          </p:txBody>
        </p:sp>
      </p:grpSp>
      <p:grpSp>
        <p:nvGrpSpPr>
          <p:cNvPr id="101522" name="Group 146"/>
          <p:cNvGrpSpPr/>
          <p:nvPr/>
        </p:nvGrpSpPr>
        <p:grpSpPr>
          <a:xfrm>
            <a:off x="6172200" y="3581400"/>
            <a:ext cx="2706688" cy="2630488"/>
            <a:chOff x="1319" y="1632"/>
            <a:chExt cx="1705" cy="1657"/>
          </a:xfrm>
        </p:grpSpPr>
        <p:sp>
          <p:nvSpPr>
            <p:cNvPr id="98323" name="Rectangle 147"/>
            <p:cNvSpPr/>
            <p:nvPr/>
          </p:nvSpPr>
          <p:spPr>
            <a:xfrm flipH="1">
              <a:off x="1319" y="2471"/>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L</a:t>
              </a:r>
              <a:endParaRPr lang="en-US" altLang="zh-CN" sz="2400" b="1"/>
            </a:p>
          </p:txBody>
        </p:sp>
        <p:sp>
          <p:nvSpPr>
            <p:cNvPr id="98324" name="Rectangle 148"/>
            <p:cNvSpPr/>
            <p:nvPr/>
          </p:nvSpPr>
          <p:spPr>
            <a:xfrm flipH="1">
              <a:off x="2784" y="2473"/>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R</a:t>
              </a:r>
              <a:endParaRPr lang="en-US" altLang="zh-CN" sz="2400" b="1"/>
            </a:p>
          </p:txBody>
        </p:sp>
        <p:grpSp>
          <p:nvGrpSpPr>
            <p:cNvPr id="98325" name="Group 149"/>
            <p:cNvGrpSpPr/>
            <p:nvPr/>
          </p:nvGrpSpPr>
          <p:grpSpPr>
            <a:xfrm flipH="1">
              <a:off x="2064" y="1632"/>
              <a:ext cx="240" cy="384"/>
              <a:chOff x="1008" y="2832"/>
              <a:chExt cx="240" cy="384"/>
            </a:xfrm>
          </p:grpSpPr>
          <p:sp>
            <p:nvSpPr>
              <p:cNvPr id="98343" name="Oval 150"/>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C</a:t>
                </a:r>
                <a:endParaRPr lang="en-US" altLang="zh-CN" sz="2400" b="1"/>
              </a:p>
            </p:txBody>
          </p:sp>
          <p:sp>
            <p:nvSpPr>
              <p:cNvPr id="98344" name="Rectangle 151"/>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sp>
          <p:nvSpPr>
            <p:cNvPr id="98326" name="Line 152"/>
            <p:cNvSpPr/>
            <p:nvPr/>
          </p:nvSpPr>
          <p:spPr>
            <a:xfrm>
              <a:off x="2256" y="1992"/>
              <a:ext cx="384" cy="144"/>
            </a:xfrm>
            <a:prstGeom prst="line">
              <a:avLst/>
            </a:prstGeom>
            <a:ln w="25400" cap="flat" cmpd="sng">
              <a:solidFill>
                <a:schemeClr val="tx1"/>
              </a:solidFill>
              <a:prstDash val="solid"/>
              <a:headEnd type="none" w="med" len="med"/>
              <a:tailEnd type="none" w="med" len="med"/>
            </a:ln>
          </p:spPr>
        </p:sp>
        <p:grpSp>
          <p:nvGrpSpPr>
            <p:cNvPr id="98327" name="Group 153"/>
            <p:cNvGrpSpPr/>
            <p:nvPr/>
          </p:nvGrpSpPr>
          <p:grpSpPr>
            <a:xfrm flipH="1">
              <a:off x="2592" y="1968"/>
              <a:ext cx="240" cy="384"/>
              <a:chOff x="1008" y="2832"/>
              <a:chExt cx="240" cy="384"/>
            </a:xfrm>
          </p:grpSpPr>
          <p:sp>
            <p:nvSpPr>
              <p:cNvPr id="98341" name="Oval 154"/>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8342" name="Rectangle 155"/>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 or 0</a:t>
                </a:r>
                <a:endParaRPr lang="en-US" altLang="zh-CN" sz="1800" b="1">
                  <a:solidFill>
                    <a:schemeClr val="accent1"/>
                  </a:solidFill>
                </a:endParaRPr>
              </a:p>
            </p:txBody>
          </p:sp>
        </p:grpSp>
        <p:sp>
          <p:nvSpPr>
            <p:cNvPr id="98328" name="Line 156"/>
            <p:cNvSpPr/>
            <p:nvPr/>
          </p:nvSpPr>
          <p:spPr>
            <a:xfrm>
              <a:off x="2784" y="2328"/>
              <a:ext cx="144" cy="144"/>
            </a:xfrm>
            <a:prstGeom prst="line">
              <a:avLst/>
            </a:prstGeom>
            <a:ln w="25400" cap="flat" cmpd="sng">
              <a:solidFill>
                <a:schemeClr val="tx1"/>
              </a:solidFill>
              <a:prstDash val="solid"/>
              <a:headEnd type="none" w="med" len="med"/>
              <a:tailEnd type="none" w="med" len="med"/>
            </a:ln>
          </p:spPr>
        </p:sp>
        <p:sp>
          <p:nvSpPr>
            <p:cNvPr id="98329" name="Line 157"/>
            <p:cNvSpPr/>
            <p:nvPr/>
          </p:nvSpPr>
          <p:spPr>
            <a:xfrm flipH="1">
              <a:off x="2496" y="2328"/>
              <a:ext cx="144" cy="144"/>
            </a:xfrm>
            <a:prstGeom prst="line">
              <a:avLst/>
            </a:prstGeom>
            <a:ln w="25400" cap="flat" cmpd="sng">
              <a:solidFill>
                <a:schemeClr val="tx1"/>
              </a:solidFill>
              <a:prstDash val="solid"/>
              <a:headEnd type="none" w="med" len="med"/>
              <a:tailEnd type="none" w="med" len="med"/>
            </a:ln>
          </p:spPr>
        </p:sp>
        <p:sp>
          <p:nvSpPr>
            <p:cNvPr id="98330" name="Rectangle 158"/>
            <p:cNvSpPr/>
            <p:nvPr/>
          </p:nvSpPr>
          <p:spPr>
            <a:xfrm flipH="1">
              <a:off x="2352" y="2472"/>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R</a:t>
              </a:r>
              <a:endParaRPr lang="en-US" altLang="zh-CN" sz="2400" b="1"/>
            </a:p>
          </p:txBody>
        </p:sp>
        <p:sp>
          <p:nvSpPr>
            <p:cNvPr id="98331" name="Rectangle 159"/>
            <p:cNvSpPr/>
            <p:nvPr/>
          </p:nvSpPr>
          <p:spPr>
            <a:xfrm flipH="1">
              <a:off x="2352" y="2999"/>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8332" name="Line 160"/>
            <p:cNvSpPr/>
            <p:nvPr/>
          </p:nvSpPr>
          <p:spPr>
            <a:xfrm flipH="1">
              <a:off x="1728" y="1992"/>
              <a:ext cx="384" cy="144"/>
            </a:xfrm>
            <a:prstGeom prst="line">
              <a:avLst/>
            </a:prstGeom>
            <a:ln w="25400" cap="flat" cmpd="sng">
              <a:solidFill>
                <a:schemeClr val="tx1"/>
              </a:solidFill>
              <a:prstDash val="solid"/>
              <a:headEnd type="none" w="med" len="med"/>
              <a:tailEnd type="none" w="med" len="med"/>
            </a:ln>
          </p:spPr>
        </p:sp>
        <p:grpSp>
          <p:nvGrpSpPr>
            <p:cNvPr id="98333" name="Group 161"/>
            <p:cNvGrpSpPr/>
            <p:nvPr/>
          </p:nvGrpSpPr>
          <p:grpSpPr>
            <a:xfrm>
              <a:off x="1536" y="1968"/>
              <a:ext cx="240" cy="384"/>
              <a:chOff x="1008" y="2832"/>
              <a:chExt cx="240" cy="384"/>
            </a:xfrm>
          </p:grpSpPr>
          <p:sp>
            <p:nvSpPr>
              <p:cNvPr id="98339" name="Oval 162"/>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8340" name="Rectangle 163"/>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r>
                  <a:rPr lang="en-US" altLang="zh-CN" sz="1800" b="1">
                    <a:solidFill>
                      <a:schemeClr val="accent1"/>
                    </a:solidFill>
                  </a:rPr>
                  <a:t> or 1</a:t>
                </a:r>
                <a:endParaRPr lang="en-US" altLang="zh-CN" sz="1800" b="1">
                  <a:solidFill>
                    <a:schemeClr val="accent1"/>
                  </a:solidFill>
                </a:endParaRPr>
              </a:p>
            </p:txBody>
          </p:sp>
        </p:grpSp>
        <p:sp>
          <p:nvSpPr>
            <p:cNvPr id="98334" name="Line 164"/>
            <p:cNvSpPr/>
            <p:nvPr/>
          </p:nvSpPr>
          <p:spPr>
            <a:xfrm flipH="1">
              <a:off x="1440" y="2328"/>
              <a:ext cx="144" cy="144"/>
            </a:xfrm>
            <a:prstGeom prst="line">
              <a:avLst/>
            </a:prstGeom>
            <a:ln w="25400" cap="flat" cmpd="sng">
              <a:solidFill>
                <a:schemeClr val="tx1"/>
              </a:solidFill>
              <a:prstDash val="solid"/>
              <a:headEnd type="none" w="med" len="med"/>
              <a:tailEnd type="none" w="med" len="med"/>
            </a:ln>
          </p:spPr>
        </p:sp>
        <p:sp>
          <p:nvSpPr>
            <p:cNvPr id="98335" name="Line 165"/>
            <p:cNvSpPr/>
            <p:nvPr/>
          </p:nvSpPr>
          <p:spPr>
            <a:xfrm>
              <a:off x="1728" y="2328"/>
              <a:ext cx="144" cy="144"/>
            </a:xfrm>
            <a:prstGeom prst="line">
              <a:avLst/>
            </a:prstGeom>
            <a:ln w="25400" cap="flat" cmpd="sng">
              <a:solidFill>
                <a:schemeClr val="tx1"/>
              </a:solidFill>
              <a:prstDash val="solid"/>
              <a:headEnd type="none" w="med" len="med"/>
              <a:tailEnd type="none" w="med" len="med"/>
            </a:ln>
          </p:spPr>
        </p:sp>
        <p:sp>
          <p:nvSpPr>
            <p:cNvPr id="98336" name="Rectangle 166"/>
            <p:cNvSpPr/>
            <p:nvPr/>
          </p:nvSpPr>
          <p:spPr>
            <a:xfrm>
              <a:off x="1776" y="2472"/>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L</a:t>
              </a:r>
              <a:endParaRPr lang="en-US" altLang="zh-CN" sz="2400" b="1"/>
            </a:p>
          </p:txBody>
        </p:sp>
        <p:sp>
          <p:nvSpPr>
            <p:cNvPr id="98337" name="Rectangle 167"/>
            <p:cNvSpPr/>
            <p:nvPr/>
          </p:nvSpPr>
          <p:spPr>
            <a:xfrm>
              <a:off x="1776" y="2999"/>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8338" name="Rectangle 168"/>
            <p:cNvSpPr/>
            <p:nvPr/>
          </p:nvSpPr>
          <p:spPr>
            <a:xfrm flipH="1">
              <a:off x="2064" y="2976"/>
              <a:ext cx="240" cy="240"/>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rgbClr val="FF0000"/>
                  </a:solidFill>
                </a:rPr>
                <a:t>OR</a:t>
              </a:r>
              <a:endParaRPr lang="en-US" altLang="zh-CN" sz="2000" b="1"/>
            </a:p>
          </p:txBody>
        </p:sp>
      </p:grpSp>
      <p:sp>
        <p:nvSpPr>
          <p:cNvPr id="101545" name="Rectangle 169"/>
          <p:cNvSpPr/>
          <p:nvPr/>
        </p:nvSpPr>
        <p:spPr>
          <a:xfrm>
            <a:off x="4038600" y="304800"/>
            <a:ext cx="2209800" cy="3968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a:solidFill>
                  <a:schemeClr val="hlink"/>
                </a:solidFill>
              </a:rPr>
              <a:t>Double Rotation</a:t>
            </a:r>
            <a:endParaRPr lang="en-US" altLang="zh-CN" sz="2000" b="1">
              <a:solidFill>
                <a:schemeClr val="hlink"/>
              </a:solidFill>
            </a:endParaRPr>
          </a:p>
        </p:txBody>
      </p:sp>
      <p:sp>
        <p:nvSpPr>
          <p:cNvPr id="3" name="文本框 2"/>
          <p:cNvSpPr txBox="1"/>
          <p:nvPr/>
        </p:nvSpPr>
        <p:spPr>
          <a:xfrm>
            <a:off x="7139940" y="915035"/>
            <a:ext cx="1013460" cy="460375"/>
          </a:xfrm>
          <a:prstGeom prst="rect">
            <a:avLst/>
          </a:prstGeom>
          <a:noFill/>
        </p:spPr>
        <p:txBody>
          <a:bodyPr wrap="square" rtlCol="0">
            <a:spAutoFit/>
          </a:bodyPr>
          <a:p>
            <a:endParaRPr lang="zh-CN" altLang="en-US"/>
          </a:p>
        </p:txBody>
      </p:sp>
      <mc:AlternateContent xmlns:mc="http://schemas.openxmlformats.org/markup-compatibility/2006" xmlns:p14="http://schemas.microsoft.com/office/powerpoint/2010/main">
        <mc:Choice Requires="p14">
          <p:contentPart r:id="rId1" p14:bwMode="auto">
            <p14:nvContentPartPr>
              <p14:cNvPr id="5" name="墨迹 4"/>
              <p14:cNvContentPartPr/>
              <p14:nvPr/>
            </p14:nvContentPartPr>
            <p14:xfrm>
              <a:off x="1256030" y="188595"/>
              <a:ext cx="2423795" cy="1924050"/>
            </p14:xfrm>
          </p:contentPart>
        </mc:Choice>
        <mc:Fallback xmlns="">
          <p:pic>
            <p:nvPicPr>
              <p:cNvPr id="5" name="墨迹 4"/>
            </p:nvPicPr>
            <p:blipFill>
              <a:blip r:embed="rId2"/>
            </p:blipFill>
            <p:spPr>
              <a:xfrm>
                <a:off x="1256030" y="188595"/>
                <a:ext cx="2423795" cy="1924050"/>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6" name="墨迹 5"/>
              <p14:cNvContentPartPr/>
              <p14:nvPr/>
            </p14:nvContentPartPr>
            <p14:xfrm>
              <a:off x="5184775" y="466725"/>
              <a:ext cx="3336925" cy="1209040"/>
            </p14:xfrm>
          </p:contentPart>
        </mc:Choice>
        <mc:Fallback xmlns="">
          <p:pic>
            <p:nvPicPr>
              <p:cNvPr id="6" name="墨迹 5"/>
            </p:nvPicPr>
            <p:blipFill>
              <a:blip r:embed="rId4"/>
            </p:blipFill>
            <p:spPr>
              <a:xfrm>
                <a:off x="5184775" y="466725"/>
                <a:ext cx="3336925" cy="12090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01413"/>
                                        </p:tgtEl>
                                        <p:attrNameLst>
                                          <p:attrName>style.visibility</p:attrName>
                                        </p:attrNameLst>
                                      </p:cBhvr>
                                      <p:to>
                                        <p:strVal val="visible"/>
                                      </p:to>
                                    </p:set>
                                    <p:animEffect transition="in" filter="box(out)">
                                      <p:cBhvr>
                                        <p:cTn id="7" dur="500"/>
                                        <p:tgtEl>
                                          <p:spTgt spid="101413"/>
                                        </p:tgtEl>
                                      </p:cBhvr>
                                    </p:animEffect>
                                  </p:childTnLst>
                                  <p:subTnLst>
                                    <p:audio>
                                      <p:cMediaNode>
                                        <p:cTn display="0" masterRel="sameClick">
                                          <p:stCondLst>
                                            <p:cond evt="begin" delay="0">
                                              <p:tn val="5"/>
                                            </p:cond>
                                          </p:stCondLst>
                                          <p:endCondLst>
                                            <p:cond evt="onStopAudio" delay="0">
                                              <p:tgtEl>
                                                <p:sldTgt/>
                                              </p:tgtEl>
                                            </p:cond>
                                          </p:endCondLst>
                                        </p:cTn>
                                        <p:tgtEl>
                                          <p:sndTgt r:embed="rId5" name="CAMERA.WAV"/>
                                        </p:tgtEl>
                                      </p:cMediaNode>
                                    </p:audio>
                                  </p:sub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101414"/>
                                        </p:tgtEl>
                                        <p:attrNameLst>
                                          <p:attrName>style.visibility</p:attrName>
                                        </p:attrNameLst>
                                      </p:cBhvr>
                                      <p:to>
                                        <p:strVal val="visible"/>
                                      </p:to>
                                    </p:set>
                                    <p:anim calcmode="lin" valueType="num">
                                      <p:cBhvr additive="base">
                                        <p:cTn id="11" dur="500" fill="hold"/>
                                        <p:tgtEl>
                                          <p:spTgt spid="101414"/>
                                        </p:tgtEl>
                                        <p:attrNameLst>
                                          <p:attrName>ppt_x</p:attrName>
                                        </p:attrNameLst>
                                      </p:cBhvr>
                                      <p:tavLst>
                                        <p:tav tm="0">
                                          <p:val>
                                            <p:strVal val="#ppt_x"/>
                                          </p:val>
                                        </p:tav>
                                        <p:tav tm="100000">
                                          <p:val>
                                            <p:strVal val="#ppt_x"/>
                                          </p:val>
                                        </p:tav>
                                      </p:tavLst>
                                    </p:anim>
                                    <p:anim calcmode="lin" valueType="num">
                                      <p:cBhvr additive="base">
                                        <p:cTn id="12" dur="500" fill="hold"/>
                                        <p:tgtEl>
                                          <p:spTgt spid="101414"/>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6" name="CASHREG.WAV"/>
                                        </p:tgtEl>
                                      </p:cMediaNode>
                                    </p:audio>
                                  </p:subTnLst>
                                </p:cTn>
                              </p:par>
                            </p:childTnLst>
                          </p:cTn>
                        </p:par>
                        <p:par>
                          <p:cTn id="13" fill="hold">
                            <p:stCondLst>
                              <p:cond delay="1000"/>
                            </p:stCondLst>
                            <p:childTnLst>
                              <p:par>
                                <p:cTn id="14" presetID="4" presetClass="entr" presetSubtype="32" fill="hold" grpId="0" nodeType="afterEffect">
                                  <p:stCondLst>
                                    <p:cond delay="0"/>
                                  </p:stCondLst>
                                  <p:childTnLst>
                                    <p:set>
                                      <p:cBhvr>
                                        <p:cTn id="15" dur="1" fill="hold">
                                          <p:stCondLst>
                                            <p:cond delay="0"/>
                                          </p:stCondLst>
                                        </p:cTn>
                                        <p:tgtEl>
                                          <p:spTgt spid="101419"/>
                                        </p:tgtEl>
                                        <p:attrNameLst>
                                          <p:attrName>style.visibility</p:attrName>
                                        </p:attrNameLst>
                                      </p:cBhvr>
                                      <p:to>
                                        <p:strVal val="visible"/>
                                      </p:to>
                                    </p:set>
                                    <p:animEffect transition="in" filter="box(out)">
                                      <p:cBhvr>
                                        <p:cTn id="16" dur="500"/>
                                        <p:tgtEl>
                                          <p:spTgt spid="101419"/>
                                        </p:tgtEl>
                                      </p:cBhvr>
                                    </p:animEffect>
                                  </p:childTnLst>
                                  <p:subTnLst>
                                    <p:audio>
                                      <p:cMediaNode>
                                        <p:cTn display="0" masterRel="sameClick">
                                          <p:stCondLst>
                                            <p:cond evt="begin" delay="0">
                                              <p:tn val="14"/>
                                            </p:cond>
                                          </p:stCondLst>
                                          <p:endCondLst>
                                            <p:cond evt="onStopAudio" delay="0">
                                              <p:tgtEl>
                                                <p:sldTgt/>
                                              </p:tgtEl>
                                            </p:cond>
                                          </p:endCondLst>
                                        </p:cTn>
                                        <p:tgtEl>
                                          <p:sndTgt r:embed="rId5" name="CAMERA.WAV"/>
                                        </p:tgtEl>
                                      </p:cMediaNode>
                                    </p:audio>
                                  </p:subTnLst>
                                </p:cTn>
                              </p:par>
                            </p:childTnLst>
                          </p:cTn>
                        </p:par>
                        <p:par>
                          <p:cTn id="17" fill="hold">
                            <p:stCondLst>
                              <p:cond delay="1500"/>
                            </p:stCondLst>
                            <p:childTnLst>
                              <p:par>
                                <p:cTn id="18" presetID="4" presetClass="entr" presetSubtype="32" fill="hold" grpId="0" nodeType="afterEffect">
                                  <p:stCondLst>
                                    <p:cond delay="0"/>
                                  </p:stCondLst>
                                  <p:childTnLst>
                                    <p:set>
                                      <p:cBhvr>
                                        <p:cTn id="19" dur="1" fill="hold">
                                          <p:stCondLst>
                                            <p:cond delay="0"/>
                                          </p:stCondLst>
                                        </p:cTn>
                                        <p:tgtEl>
                                          <p:spTgt spid="101420"/>
                                        </p:tgtEl>
                                        <p:attrNameLst>
                                          <p:attrName>style.visibility</p:attrName>
                                        </p:attrNameLst>
                                      </p:cBhvr>
                                      <p:to>
                                        <p:strVal val="visible"/>
                                      </p:to>
                                    </p:set>
                                    <p:animEffect transition="in" filter="box(out)">
                                      <p:cBhvr>
                                        <p:cTn id="20" dur="500"/>
                                        <p:tgtEl>
                                          <p:spTgt spid="101420"/>
                                        </p:tgtEl>
                                      </p:cBhvr>
                                    </p:animEffect>
                                  </p:childTnLst>
                                  <p:subTnLst>
                                    <p:audio>
                                      <p:cMediaNode>
                                        <p:cTn display="0" masterRel="sameClick">
                                          <p:stCondLst>
                                            <p:cond evt="begin" delay="0">
                                              <p:tn val="18"/>
                                            </p:cond>
                                          </p:stCondLst>
                                          <p:endCondLst>
                                            <p:cond evt="onStopAudio" delay="0">
                                              <p:tgtEl>
                                                <p:sldTgt/>
                                              </p:tgtEl>
                                            </p:cond>
                                          </p:endCondLst>
                                        </p:cTn>
                                        <p:tgtEl>
                                          <p:sndTgt r:embed="rId5" name="CAMERA.WAV"/>
                                        </p:tgtEl>
                                      </p:cMediaNode>
                                    </p:audio>
                                  </p:subTnLst>
                                </p:cTn>
                              </p:par>
                            </p:childTnLst>
                          </p:cTn>
                        </p:par>
                        <p:par>
                          <p:cTn id="21" fill="hold">
                            <p:stCondLst>
                              <p:cond delay="2000"/>
                            </p:stCondLst>
                            <p:childTnLst>
                              <p:par>
                                <p:cTn id="22" presetID="4" presetClass="entr" presetSubtype="32" fill="hold" grpId="0" nodeType="afterEffect">
                                  <p:stCondLst>
                                    <p:cond delay="0"/>
                                  </p:stCondLst>
                                  <p:childTnLst>
                                    <p:set>
                                      <p:cBhvr>
                                        <p:cTn id="23" dur="1" fill="hold">
                                          <p:stCondLst>
                                            <p:cond delay="0"/>
                                          </p:stCondLst>
                                        </p:cTn>
                                        <p:tgtEl>
                                          <p:spTgt spid="101421"/>
                                        </p:tgtEl>
                                        <p:attrNameLst>
                                          <p:attrName>style.visibility</p:attrName>
                                        </p:attrNameLst>
                                      </p:cBhvr>
                                      <p:to>
                                        <p:strVal val="visible"/>
                                      </p:to>
                                    </p:set>
                                    <p:animEffect transition="in" filter="box(out)">
                                      <p:cBhvr>
                                        <p:cTn id="24" dur="500"/>
                                        <p:tgtEl>
                                          <p:spTgt spid="101421"/>
                                        </p:tgtEl>
                                      </p:cBhvr>
                                    </p:animEffect>
                                  </p:childTnLst>
                                  <p:subTnLst>
                                    <p:audio>
                                      <p:cMediaNode>
                                        <p:cTn display="0" masterRel="sameClick">
                                          <p:stCondLst>
                                            <p:cond evt="begin" delay="0">
                                              <p:tn val="22"/>
                                            </p:cond>
                                          </p:stCondLst>
                                          <p:endCondLst>
                                            <p:cond evt="onStopAudio" delay="0">
                                              <p:tgtEl>
                                                <p:sldTgt/>
                                              </p:tgtEl>
                                            </p:cond>
                                          </p:endCondLst>
                                        </p:cTn>
                                        <p:tgtEl>
                                          <p:sndTgt r:embed="rId7" name="DING.WAV"/>
                                        </p:tgtEl>
                                      </p:cMediaNode>
                                    </p:audio>
                                  </p:subTnLst>
                                </p:cTn>
                              </p:par>
                            </p:childTnLst>
                          </p:cTn>
                        </p:par>
                      </p:childTnLst>
                    </p:cTn>
                  </p:par>
                  <p:par>
                    <p:cTn id="25" fill="hold">
                      <p:stCondLst>
                        <p:cond delay="indefinite"/>
                      </p:stCondLst>
                      <p:childTnLst>
                        <p:par>
                          <p:cTn id="26" fill="hold">
                            <p:stCondLst>
                              <p:cond delay="0"/>
                            </p:stCondLst>
                            <p:childTnLst>
                              <p:par>
                                <p:cTn id="27" presetID="18" presetClass="entr" presetSubtype="12" fill="hold" nodeType="clickEffect">
                                  <p:stCondLst>
                                    <p:cond delay="0"/>
                                  </p:stCondLst>
                                  <p:childTnLst>
                                    <p:set>
                                      <p:cBhvr>
                                        <p:cTn id="28" dur="1" fill="hold">
                                          <p:stCondLst>
                                            <p:cond delay="0"/>
                                          </p:stCondLst>
                                        </p:cTn>
                                        <p:tgtEl>
                                          <p:spTgt spid="101422"/>
                                        </p:tgtEl>
                                        <p:attrNameLst>
                                          <p:attrName>style.visibility</p:attrName>
                                        </p:attrNameLst>
                                      </p:cBhvr>
                                      <p:to>
                                        <p:strVal val="visible"/>
                                      </p:to>
                                    </p:set>
                                    <p:animEffect transition="in" filter="strips(downLeft)">
                                      <p:cBhvr>
                                        <p:cTn id="29" dur="500"/>
                                        <p:tgtEl>
                                          <p:spTgt spid="101422"/>
                                        </p:tgtEl>
                                      </p:cBhvr>
                                    </p:animEffect>
                                  </p:childTnLst>
                                  <p:subTnLst>
                                    <p:audio>
                                      <p:cMediaNode>
                                        <p:cTn display="0" masterRel="sameClick">
                                          <p:stCondLst>
                                            <p:cond evt="begin" delay="0">
                                              <p:tn val="27"/>
                                            </p:cond>
                                          </p:stCondLst>
                                          <p:endCondLst>
                                            <p:cond evt="onStopAudio" delay="0">
                                              <p:tgtEl>
                                                <p:sldTgt/>
                                              </p:tgtEl>
                                            </p:cond>
                                          </p:endCondLst>
                                        </p:cTn>
                                        <p:tgtEl>
                                          <p:sndTgt r:embed="rId8" name="WHOOSH.WAV"/>
                                        </p:tgtEl>
                                      </p:cMediaNode>
                                    </p:audio>
                                  </p:subTnLst>
                                </p:cTn>
                              </p:par>
                            </p:childTnLst>
                          </p:cTn>
                        </p:par>
                        <p:par>
                          <p:cTn id="30" fill="hold">
                            <p:stCondLst>
                              <p:cond delay="500"/>
                            </p:stCondLst>
                            <p:childTnLst>
                              <p:par>
                                <p:cTn id="31" presetID="18" presetClass="entr" presetSubtype="6" fill="hold" nodeType="afterEffect">
                                  <p:stCondLst>
                                    <p:cond delay="0"/>
                                  </p:stCondLst>
                                  <p:childTnLst>
                                    <p:set>
                                      <p:cBhvr>
                                        <p:cTn id="32" dur="1" fill="hold">
                                          <p:stCondLst>
                                            <p:cond delay="0"/>
                                          </p:stCondLst>
                                        </p:cTn>
                                        <p:tgtEl>
                                          <p:spTgt spid="101423"/>
                                        </p:tgtEl>
                                        <p:attrNameLst>
                                          <p:attrName>style.visibility</p:attrName>
                                        </p:attrNameLst>
                                      </p:cBhvr>
                                      <p:to>
                                        <p:strVal val="visible"/>
                                      </p:to>
                                    </p:set>
                                    <p:animEffect transition="in" filter="strips(downRight)">
                                      <p:cBhvr>
                                        <p:cTn id="33" dur="500"/>
                                        <p:tgtEl>
                                          <p:spTgt spid="101423"/>
                                        </p:tgtEl>
                                      </p:cBhvr>
                                    </p:animEffect>
                                  </p:childTnLst>
                                  <p:subTnLst>
                                    <p:audio>
                                      <p:cMediaNode>
                                        <p:cTn display="0" masterRel="sameClick">
                                          <p:stCondLst>
                                            <p:cond evt="begin" delay="0">
                                              <p:tn val="31"/>
                                            </p:cond>
                                          </p:stCondLst>
                                          <p:endCondLst>
                                            <p:cond evt="onStopAudio" delay="0">
                                              <p:tgtEl>
                                                <p:sldTgt/>
                                              </p:tgtEl>
                                            </p:cond>
                                          </p:endCondLst>
                                        </p:cTn>
                                        <p:tgtEl>
                                          <p:sndTgt r:embed="rId8" name="WHOOSH.WAV"/>
                                        </p:tgtEl>
                                      </p:cMediaNode>
                                    </p:audio>
                                  </p:sub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1424"/>
                                        </p:tgtEl>
                                        <p:attrNameLst>
                                          <p:attrName>style.visibility</p:attrName>
                                        </p:attrNameLst>
                                      </p:cBhvr>
                                      <p:to>
                                        <p:strVal val="visible"/>
                                      </p:to>
                                    </p:set>
                                    <p:animEffect transition="in" filter="wipe(left)">
                                      <p:cBhvr>
                                        <p:cTn id="38" dur="500"/>
                                        <p:tgtEl>
                                          <p:spTgt spid="101424"/>
                                        </p:tgtEl>
                                      </p:cBhvr>
                                    </p:animEffect>
                                  </p:childTnLst>
                                  <p:subTnLst>
                                    <p:audio>
                                      <p:cMediaNode>
                                        <p:cTn display="0" masterRel="sameClick">
                                          <p:stCondLst>
                                            <p:cond evt="begin" delay="0">
                                              <p:tn val="36"/>
                                            </p:cond>
                                          </p:stCondLst>
                                          <p:endCondLst>
                                            <p:cond evt="onStopAudio" delay="0">
                                              <p:tgtEl>
                                                <p:sldTgt/>
                                              </p:tgtEl>
                                            </p:cond>
                                          </p:endCondLst>
                                        </p:cTn>
                                        <p:tgtEl>
                                          <p:sndTgt r:embed="rId8" name="WHOOSH.WAV"/>
                                        </p:tgtEl>
                                      </p:cMediaNode>
                                    </p:audio>
                                  </p:subTnLst>
                                </p:cTn>
                              </p:par>
                            </p:childTnLst>
                          </p:cTn>
                        </p:par>
                        <p:par>
                          <p:cTn id="39" fill="hold">
                            <p:stCondLst>
                              <p:cond delay="500"/>
                            </p:stCondLst>
                            <p:childTnLst>
                              <p:par>
                                <p:cTn id="40" presetID="22" presetClass="entr" presetSubtype="1" fill="hold" nodeType="afterEffect">
                                  <p:stCondLst>
                                    <p:cond delay="0"/>
                                  </p:stCondLst>
                                  <p:childTnLst>
                                    <p:set>
                                      <p:cBhvr>
                                        <p:cTn id="41" dur="1" fill="hold">
                                          <p:stCondLst>
                                            <p:cond delay="0"/>
                                          </p:stCondLst>
                                        </p:cTn>
                                        <p:tgtEl>
                                          <p:spTgt spid="101428"/>
                                        </p:tgtEl>
                                        <p:attrNameLst>
                                          <p:attrName>style.visibility</p:attrName>
                                        </p:attrNameLst>
                                      </p:cBhvr>
                                      <p:to>
                                        <p:strVal val="visible"/>
                                      </p:to>
                                    </p:set>
                                    <p:animEffect transition="in" filter="wipe(up)">
                                      <p:cBhvr>
                                        <p:cTn id="42" dur="500"/>
                                        <p:tgtEl>
                                          <p:spTgt spid="101428"/>
                                        </p:tgtEl>
                                      </p:cBhvr>
                                    </p:animEffect>
                                  </p:childTnLst>
                                  <p:subTnLst>
                                    <p:audio>
                                      <p:cMediaNode>
                                        <p:cTn display="0" masterRel="sameClick">
                                          <p:stCondLst>
                                            <p:cond evt="begin" delay="0">
                                              <p:tn val="40"/>
                                            </p:cond>
                                          </p:stCondLst>
                                          <p:endCondLst>
                                            <p:cond evt="onStopAudio" delay="0">
                                              <p:tgtEl>
                                                <p:sldTgt/>
                                              </p:tgtEl>
                                            </p:cond>
                                          </p:endCondLst>
                                        </p:cTn>
                                        <p:tgtEl>
                                          <p:sndTgt r:embed="rId5" name="CAMERA.WAV"/>
                                        </p:tgtEl>
                                      </p:cMediaNode>
                                    </p:audio>
                                  </p:sub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1468"/>
                                        </p:tgtEl>
                                        <p:attrNameLst>
                                          <p:attrName>style.visibility</p:attrName>
                                        </p:attrNameLst>
                                      </p:cBhvr>
                                      <p:to>
                                        <p:strVal val="visible"/>
                                      </p:to>
                                    </p:set>
                                    <p:animEffect transition="in" filter="wipe(left)">
                                      <p:cBhvr>
                                        <p:cTn id="47" dur="500"/>
                                        <p:tgtEl>
                                          <p:spTgt spid="101468"/>
                                        </p:tgtEl>
                                      </p:cBhvr>
                                    </p:animEffect>
                                  </p:childTnLst>
                                  <p:subTnLst>
                                    <p:audio>
                                      <p:cMediaNode>
                                        <p:cTn display="0" masterRel="sameClick">
                                          <p:stCondLst>
                                            <p:cond evt="begin" delay="0">
                                              <p:tn val="45"/>
                                            </p:cond>
                                          </p:stCondLst>
                                          <p:endCondLst>
                                            <p:cond evt="onStopAudio" delay="0">
                                              <p:tgtEl>
                                                <p:sldTgt/>
                                              </p:tgtEl>
                                            </p:cond>
                                          </p:endCondLst>
                                        </p:cTn>
                                        <p:tgtEl>
                                          <p:sndTgt r:embed="rId9" name="TYPE.WAV"/>
                                        </p:tgtEl>
                                      </p:cMediaNode>
                                    </p:audio>
                                  </p:sub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01469"/>
                                        </p:tgtEl>
                                        <p:attrNameLst>
                                          <p:attrName>style.visibility</p:attrName>
                                        </p:attrNameLst>
                                      </p:cBhvr>
                                      <p:to>
                                        <p:strVal val="visible"/>
                                      </p:to>
                                    </p:set>
                                    <p:animEffect transition="in" filter="wipe(up)">
                                      <p:cBhvr>
                                        <p:cTn id="52" dur="500"/>
                                        <p:tgtEl>
                                          <p:spTgt spid="101469"/>
                                        </p:tgtEl>
                                      </p:cBhvr>
                                    </p:animEffect>
                                  </p:childTnLst>
                                  <p:subTnLst>
                                    <p:audio>
                                      <p:cMediaNode>
                                        <p:cTn display="0" masterRel="sameClick">
                                          <p:stCondLst>
                                            <p:cond evt="begin" delay="0">
                                              <p:tn val="50"/>
                                            </p:cond>
                                          </p:stCondLst>
                                          <p:endCondLst>
                                            <p:cond evt="onStopAudio" delay="0">
                                              <p:tgtEl>
                                                <p:sldTgt/>
                                              </p:tgtEl>
                                            </p:cond>
                                          </p:endCondLst>
                                        </p:cTn>
                                        <p:tgtEl>
                                          <p:sndTgt r:embed="rId5" name="CAMERA.WAV"/>
                                        </p:tgtEl>
                                      </p:cMediaNode>
                                    </p:audio>
                                  </p:sub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1490"/>
                                        </p:tgtEl>
                                        <p:attrNameLst>
                                          <p:attrName>style.visibility</p:attrName>
                                        </p:attrNameLst>
                                      </p:cBhvr>
                                      <p:to>
                                        <p:strVal val="visible"/>
                                      </p:to>
                                    </p:set>
                                    <p:animEffect transition="in" filter="wipe(left)">
                                      <p:cBhvr>
                                        <p:cTn id="57" dur="500"/>
                                        <p:tgtEl>
                                          <p:spTgt spid="101490"/>
                                        </p:tgtEl>
                                      </p:cBhvr>
                                    </p:animEffect>
                                  </p:childTnLst>
                                  <p:subTnLst>
                                    <p:audio>
                                      <p:cMediaNode>
                                        <p:cTn display="0" masterRel="sameClick">
                                          <p:stCondLst>
                                            <p:cond evt="begin" delay="0">
                                              <p:tn val="55"/>
                                            </p:cond>
                                          </p:stCondLst>
                                          <p:endCondLst>
                                            <p:cond evt="onStopAudio" delay="0">
                                              <p:tgtEl>
                                                <p:sldTgt/>
                                              </p:tgtEl>
                                            </p:cond>
                                          </p:endCondLst>
                                        </p:cTn>
                                        <p:tgtEl>
                                          <p:sndTgt r:embed="rId8" name="WHOOSH.WAV"/>
                                        </p:tgtEl>
                                      </p:cMediaNode>
                                    </p:audio>
                                  </p:subTnLst>
                                </p:cTn>
                              </p:par>
                            </p:childTnLst>
                          </p:cTn>
                        </p:par>
                        <p:par>
                          <p:cTn id="58" fill="hold">
                            <p:stCondLst>
                              <p:cond delay="500"/>
                            </p:stCondLst>
                            <p:childTnLst>
                              <p:par>
                                <p:cTn id="59" presetID="22" presetClass="entr" presetSubtype="1" fill="hold" nodeType="afterEffect">
                                  <p:stCondLst>
                                    <p:cond delay="0"/>
                                  </p:stCondLst>
                                  <p:childTnLst>
                                    <p:set>
                                      <p:cBhvr>
                                        <p:cTn id="60" dur="1" fill="hold">
                                          <p:stCondLst>
                                            <p:cond delay="0"/>
                                          </p:stCondLst>
                                        </p:cTn>
                                        <p:tgtEl>
                                          <p:spTgt spid="101494"/>
                                        </p:tgtEl>
                                        <p:attrNameLst>
                                          <p:attrName>style.visibility</p:attrName>
                                        </p:attrNameLst>
                                      </p:cBhvr>
                                      <p:to>
                                        <p:strVal val="visible"/>
                                      </p:to>
                                    </p:set>
                                    <p:animEffect transition="in" filter="wipe(up)">
                                      <p:cBhvr>
                                        <p:cTn id="61" dur="500"/>
                                        <p:tgtEl>
                                          <p:spTgt spid="101494"/>
                                        </p:tgtEl>
                                      </p:cBhvr>
                                    </p:animEffect>
                                  </p:childTnLst>
                                  <p:subTnLst>
                                    <p:audio>
                                      <p:cMediaNode>
                                        <p:cTn display="0" masterRel="sameClick">
                                          <p:stCondLst>
                                            <p:cond evt="begin" delay="0">
                                              <p:tn val="59"/>
                                            </p:cond>
                                          </p:stCondLst>
                                          <p:endCondLst>
                                            <p:cond evt="onStopAudio" delay="0">
                                              <p:tgtEl>
                                                <p:sldTgt/>
                                              </p:tgtEl>
                                            </p:cond>
                                          </p:endCondLst>
                                        </p:cTn>
                                        <p:tgtEl>
                                          <p:sndTgt r:embed="rId5" name="CAMERA.WAV"/>
                                        </p:tgtEl>
                                      </p:cMediaNode>
                                    </p:audio>
                                  </p:sub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101518"/>
                                        </p:tgtEl>
                                        <p:attrNameLst>
                                          <p:attrName>style.visibility</p:attrName>
                                        </p:attrNameLst>
                                      </p:cBhvr>
                                      <p:to>
                                        <p:strVal val="visible"/>
                                      </p:to>
                                    </p:set>
                                    <p:animEffect transition="in" filter="wipe(left)">
                                      <p:cBhvr>
                                        <p:cTn id="66" dur="500"/>
                                        <p:tgtEl>
                                          <p:spTgt spid="101518"/>
                                        </p:tgtEl>
                                      </p:cBhvr>
                                    </p:animEffect>
                                  </p:childTnLst>
                                  <p:subTnLst>
                                    <p:audio>
                                      <p:cMediaNode>
                                        <p:cTn display="0" masterRel="sameClick">
                                          <p:stCondLst>
                                            <p:cond evt="begin" delay="0">
                                              <p:tn val="64"/>
                                            </p:cond>
                                          </p:stCondLst>
                                          <p:endCondLst>
                                            <p:cond evt="onStopAudio" delay="0">
                                              <p:tgtEl>
                                                <p:sldTgt/>
                                              </p:tgtEl>
                                            </p:cond>
                                          </p:endCondLst>
                                        </p:cTn>
                                        <p:tgtEl>
                                          <p:sndTgt r:embed="rId8" name="WHOOSH.WAV"/>
                                        </p:tgtEl>
                                      </p:cMediaNode>
                                    </p:audio>
                                  </p:subTnLst>
                                </p:cTn>
                              </p:par>
                            </p:childTnLst>
                          </p:cTn>
                        </p:par>
                        <p:par>
                          <p:cTn id="67" fill="hold">
                            <p:stCondLst>
                              <p:cond delay="500"/>
                            </p:stCondLst>
                            <p:childTnLst>
                              <p:par>
                                <p:cTn id="68" presetID="22" presetClass="entr" presetSubtype="1" fill="hold" nodeType="afterEffect">
                                  <p:stCondLst>
                                    <p:cond delay="0"/>
                                  </p:stCondLst>
                                  <p:childTnLst>
                                    <p:set>
                                      <p:cBhvr>
                                        <p:cTn id="69" dur="1" fill="hold">
                                          <p:stCondLst>
                                            <p:cond delay="0"/>
                                          </p:stCondLst>
                                        </p:cTn>
                                        <p:tgtEl>
                                          <p:spTgt spid="101522"/>
                                        </p:tgtEl>
                                        <p:attrNameLst>
                                          <p:attrName>style.visibility</p:attrName>
                                        </p:attrNameLst>
                                      </p:cBhvr>
                                      <p:to>
                                        <p:strVal val="visible"/>
                                      </p:to>
                                    </p:set>
                                    <p:animEffect transition="in" filter="wipe(up)">
                                      <p:cBhvr>
                                        <p:cTn id="70" dur="500"/>
                                        <p:tgtEl>
                                          <p:spTgt spid="101522"/>
                                        </p:tgtEl>
                                      </p:cBhvr>
                                    </p:animEffect>
                                  </p:childTnLst>
                                  <p:subTnLst>
                                    <p:audio>
                                      <p:cMediaNode>
                                        <p:cTn display="0" masterRel="sameClick">
                                          <p:stCondLst>
                                            <p:cond evt="begin" delay="0">
                                              <p:tn val="68"/>
                                            </p:cond>
                                          </p:stCondLst>
                                          <p:endCondLst>
                                            <p:cond evt="onStopAudio" delay="0">
                                              <p:tgtEl>
                                                <p:sldTgt/>
                                              </p:tgtEl>
                                            </p:cond>
                                          </p:endCondLst>
                                        </p:cTn>
                                        <p:tgtEl>
                                          <p:sndTgt r:embed="rId5" name="CAMERA.WAV"/>
                                        </p:tgtEl>
                                      </p:cMediaNode>
                                    </p:audio>
                                  </p:subTnLst>
                                </p:cTn>
                              </p:par>
                            </p:childTnLst>
                          </p:cTn>
                        </p:par>
                      </p:childTnLst>
                    </p:cTn>
                  </p:par>
                  <p:par>
                    <p:cTn id="71" fill="hold">
                      <p:stCondLst>
                        <p:cond delay="indefinite"/>
                      </p:stCondLst>
                      <p:childTnLst>
                        <p:par>
                          <p:cTn id="72" fill="hold">
                            <p:stCondLst>
                              <p:cond delay="0"/>
                            </p:stCondLst>
                            <p:childTnLst>
                              <p:par>
                                <p:cTn id="73" presetID="22" presetClass="entr" presetSubtype="1" fill="hold" grpId="0" nodeType="clickEffect">
                                  <p:stCondLst>
                                    <p:cond delay="0"/>
                                  </p:stCondLst>
                                  <p:childTnLst>
                                    <p:set>
                                      <p:cBhvr>
                                        <p:cTn id="74" dur="1" fill="hold">
                                          <p:stCondLst>
                                            <p:cond delay="0"/>
                                          </p:stCondLst>
                                        </p:cTn>
                                        <p:tgtEl>
                                          <p:spTgt spid="101545"/>
                                        </p:tgtEl>
                                        <p:attrNameLst>
                                          <p:attrName>style.visibility</p:attrName>
                                        </p:attrNameLst>
                                      </p:cBhvr>
                                      <p:to>
                                        <p:strVal val="visible"/>
                                      </p:to>
                                    </p:set>
                                    <p:animEffect transition="in" filter="wipe(up)">
                                      <p:cBhvr>
                                        <p:cTn id="75" dur="500"/>
                                        <p:tgtEl>
                                          <p:spTgt spid="1015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413" grpId="0" animBg="1"/>
      <p:bldP spid="101419" grpId="0" animBg="1"/>
      <p:bldP spid="101420" grpId="0" animBg="1"/>
      <p:bldP spid="101421" grpId="0" animBg="1"/>
      <p:bldP spid="101468" grpId="0"/>
      <p:bldP spid="10154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29" name="Text Box 2"/>
          <p:cNvSpPr txBox="1"/>
          <p:nvPr/>
        </p:nvSpPr>
        <p:spPr>
          <a:xfrm>
            <a:off x="7315200" y="0"/>
            <a:ext cx="1822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§4  AVL Trees</a:t>
            </a:r>
            <a:endParaRPr lang="en-US" altLang="zh-CN" sz="1800" b="1">
              <a:sym typeface="Webdings" panose="05030102010509060703" pitchFamily="18" charset="2"/>
            </a:endParaRPr>
          </a:p>
        </p:txBody>
      </p:sp>
      <p:sp>
        <p:nvSpPr>
          <p:cNvPr id="100355" name="Oval 3"/>
          <p:cNvSpPr/>
          <p:nvPr/>
        </p:nvSpPr>
        <p:spPr>
          <a:xfrm>
            <a:off x="609600" y="10795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Dec</a:t>
            </a:r>
            <a:endParaRPr lang="en-US" altLang="zh-CN" sz="2400" b="1"/>
          </a:p>
        </p:txBody>
      </p:sp>
      <p:sp>
        <p:nvSpPr>
          <p:cNvPr id="100356" name="Oval 4"/>
          <p:cNvSpPr/>
          <p:nvPr/>
        </p:nvSpPr>
        <p:spPr>
          <a:xfrm>
            <a:off x="1752600" y="10795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July</a:t>
            </a:r>
            <a:endParaRPr lang="en-US" altLang="zh-CN" sz="2400" b="1"/>
          </a:p>
        </p:txBody>
      </p:sp>
      <p:grpSp>
        <p:nvGrpSpPr>
          <p:cNvPr id="100357" name="Group 5"/>
          <p:cNvGrpSpPr/>
          <p:nvPr/>
        </p:nvGrpSpPr>
        <p:grpSpPr>
          <a:xfrm>
            <a:off x="76200" y="457200"/>
            <a:ext cx="4419600" cy="2133600"/>
            <a:chOff x="288" y="528"/>
            <a:chExt cx="2784" cy="1344"/>
          </a:xfrm>
        </p:grpSpPr>
        <p:grpSp>
          <p:nvGrpSpPr>
            <p:cNvPr id="99485" name="Group 6"/>
            <p:cNvGrpSpPr/>
            <p:nvPr/>
          </p:nvGrpSpPr>
          <p:grpSpPr>
            <a:xfrm>
              <a:off x="864" y="528"/>
              <a:ext cx="1776" cy="672"/>
              <a:chOff x="3600" y="768"/>
              <a:chExt cx="1776" cy="672"/>
            </a:xfrm>
          </p:grpSpPr>
          <p:grpSp>
            <p:nvGrpSpPr>
              <p:cNvPr id="99512" name="Group 7"/>
              <p:cNvGrpSpPr/>
              <p:nvPr/>
            </p:nvGrpSpPr>
            <p:grpSpPr>
              <a:xfrm>
                <a:off x="4176" y="768"/>
                <a:ext cx="1200" cy="672"/>
                <a:chOff x="4176" y="768"/>
                <a:chExt cx="1200" cy="672"/>
              </a:xfrm>
            </p:grpSpPr>
            <p:grpSp>
              <p:nvGrpSpPr>
                <p:cNvPr id="99521" name="Group 8"/>
                <p:cNvGrpSpPr/>
                <p:nvPr/>
              </p:nvGrpSpPr>
              <p:grpSpPr>
                <a:xfrm>
                  <a:off x="4176" y="768"/>
                  <a:ext cx="624" cy="336"/>
                  <a:chOff x="912" y="624"/>
                  <a:chExt cx="624" cy="336"/>
                </a:xfrm>
              </p:grpSpPr>
              <p:sp>
                <p:nvSpPr>
                  <p:cNvPr id="99530" name="Oval 9"/>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endParaRPr lang="en-US" altLang="zh-CN" sz="2400" b="1"/>
                  </a:p>
                </p:txBody>
              </p:sp>
              <p:sp>
                <p:nvSpPr>
                  <p:cNvPr id="99531" name="Rectangle 10"/>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522" name="Rectangle 11"/>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9523" name="Group 12"/>
                <p:cNvGrpSpPr/>
                <p:nvPr/>
              </p:nvGrpSpPr>
              <p:grpSpPr>
                <a:xfrm>
                  <a:off x="4704" y="1056"/>
                  <a:ext cx="672" cy="384"/>
                  <a:chOff x="1440" y="912"/>
                  <a:chExt cx="672" cy="384"/>
                </a:xfrm>
              </p:grpSpPr>
              <p:grpSp>
                <p:nvGrpSpPr>
                  <p:cNvPr id="99526" name="Group 13"/>
                  <p:cNvGrpSpPr/>
                  <p:nvPr/>
                </p:nvGrpSpPr>
                <p:grpSpPr>
                  <a:xfrm>
                    <a:off x="1488" y="960"/>
                    <a:ext cx="624" cy="336"/>
                    <a:chOff x="912" y="624"/>
                    <a:chExt cx="624" cy="336"/>
                  </a:xfrm>
                </p:grpSpPr>
                <p:sp>
                  <p:nvSpPr>
                    <p:cNvPr id="99528" name="Oval 14"/>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sp>
                  <p:nvSpPr>
                    <p:cNvPr id="99529" name="Rectangle 15"/>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527" name="Line 16"/>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9524" name="Rectangle 17"/>
                <p:cNvSpPr/>
                <p:nvPr/>
              </p:nvSpPr>
              <p:spPr>
                <a:xfrm>
                  <a:off x="4944"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solidFill>
                      <a:schemeClr val="accent1"/>
                    </a:solidFill>
                  </a:endParaRPr>
                </a:p>
              </p:txBody>
            </p:sp>
            <p:sp>
              <p:nvSpPr>
                <p:cNvPr id="99525" name="Rectangle 18"/>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grpSp>
          <p:sp>
            <p:nvSpPr>
              <p:cNvPr id="99513" name="Rectangle 19"/>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9514" name="Group 20"/>
              <p:cNvGrpSpPr/>
              <p:nvPr/>
            </p:nvGrpSpPr>
            <p:grpSpPr>
              <a:xfrm flipH="1">
                <a:off x="3600" y="1056"/>
                <a:ext cx="672" cy="384"/>
                <a:chOff x="1440" y="912"/>
                <a:chExt cx="672" cy="384"/>
              </a:xfrm>
            </p:grpSpPr>
            <p:grpSp>
              <p:nvGrpSpPr>
                <p:cNvPr id="99517" name="Group 21"/>
                <p:cNvGrpSpPr/>
                <p:nvPr/>
              </p:nvGrpSpPr>
              <p:grpSpPr>
                <a:xfrm>
                  <a:off x="1488" y="960"/>
                  <a:ext cx="624" cy="336"/>
                  <a:chOff x="912" y="624"/>
                  <a:chExt cx="624" cy="336"/>
                </a:xfrm>
              </p:grpSpPr>
              <p:sp>
                <p:nvSpPr>
                  <p:cNvPr id="99519" name="Oval 22"/>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endParaRPr lang="en-US" altLang="zh-CN" sz="2400" b="1"/>
                  </a:p>
                </p:txBody>
              </p:sp>
              <p:sp>
                <p:nvSpPr>
                  <p:cNvPr id="99520" name="Rectangle 23"/>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518" name="Line 24"/>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9515" name="Rectangle 25"/>
              <p:cNvSpPr/>
              <p:nvPr/>
            </p:nvSpPr>
            <p:spPr>
              <a:xfrm flipH="1">
                <a:off x="3792"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sp>
            <p:nvSpPr>
              <p:cNvPr id="99516" name="Rectangle 26"/>
              <p:cNvSpPr/>
              <p:nvPr/>
            </p:nvSpPr>
            <p:spPr>
              <a:xfrm flipH="1">
                <a:off x="4368"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sp>
          <p:nvSpPr>
            <p:cNvPr id="99486" name="Rectangle 27"/>
            <p:cNvSpPr/>
            <p:nvPr/>
          </p:nvSpPr>
          <p:spPr>
            <a:xfrm>
              <a:off x="1008" y="864"/>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9487" name="Group 28"/>
            <p:cNvGrpSpPr/>
            <p:nvPr/>
          </p:nvGrpSpPr>
          <p:grpSpPr>
            <a:xfrm>
              <a:off x="1392" y="1152"/>
              <a:ext cx="672" cy="384"/>
              <a:chOff x="1440" y="912"/>
              <a:chExt cx="672" cy="384"/>
            </a:xfrm>
          </p:grpSpPr>
          <p:grpSp>
            <p:nvGrpSpPr>
              <p:cNvPr id="99508" name="Group 29"/>
              <p:cNvGrpSpPr/>
              <p:nvPr/>
            </p:nvGrpSpPr>
            <p:grpSpPr>
              <a:xfrm>
                <a:off x="1488" y="960"/>
                <a:ext cx="624" cy="336"/>
                <a:chOff x="912" y="624"/>
                <a:chExt cx="624" cy="336"/>
              </a:xfrm>
            </p:grpSpPr>
            <p:sp>
              <p:nvSpPr>
                <p:cNvPr id="99510" name="Oval 30"/>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Jan</a:t>
                  </a:r>
                  <a:endParaRPr lang="en-US" altLang="zh-CN" sz="2400" b="1"/>
                </a:p>
              </p:txBody>
            </p:sp>
            <p:sp>
              <p:nvSpPr>
                <p:cNvPr id="99511" name="Rectangle 31"/>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509" name="Line 32"/>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99488" name="Group 33"/>
            <p:cNvGrpSpPr/>
            <p:nvPr/>
          </p:nvGrpSpPr>
          <p:grpSpPr>
            <a:xfrm flipH="1">
              <a:off x="288" y="1152"/>
              <a:ext cx="672" cy="384"/>
              <a:chOff x="1440" y="912"/>
              <a:chExt cx="672" cy="384"/>
            </a:xfrm>
          </p:grpSpPr>
          <p:grpSp>
            <p:nvGrpSpPr>
              <p:cNvPr id="99504" name="Group 34"/>
              <p:cNvGrpSpPr/>
              <p:nvPr/>
            </p:nvGrpSpPr>
            <p:grpSpPr>
              <a:xfrm>
                <a:off x="1488" y="960"/>
                <a:ext cx="624" cy="336"/>
                <a:chOff x="912" y="624"/>
                <a:chExt cx="624" cy="336"/>
              </a:xfrm>
            </p:grpSpPr>
            <p:sp>
              <p:nvSpPr>
                <p:cNvPr id="99506" name="Oval 35"/>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endParaRPr lang="en-US" altLang="zh-CN" sz="2400" b="1"/>
                </a:p>
              </p:txBody>
            </p:sp>
            <p:sp>
              <p:nvSpPr>
                <p:cNvPr id="99507" name="Rectangle 36"/>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505" name="Line 37"/>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99489" name="Group 38"/>
            <p:cNvGrpSpPr/>
            <p:nvPr/>
          </p:nvGrpSpPr>
          <p:grpSpPr>
            <a:xfrm>
              <a:off x="2400" y="1200"/>
              <a:ext cx="672" cy="384"/>
              <a:chOff x="1440" y="912"/>
              <a:chExt cx="672" cy="384"/>
            </a:xfrm>
          </p:grpSpPr>
          <p:grpSp>
            <p:nvGrpSpPr>
              <p:cNvPr id="99500" name="Group 39"/>
              <p:cNvGrpSpPr/>
              <p:nvPr/>
            </p:nvGrpSpPr>
            <p:grpSpPr>
              <a:xfrm>
                <a:off x="1488" y="960"/>
                <a:ext cx="624" cy="336"/>
                <a:chOff x="912" y="624"/>
                <a:chExt cx="624" cy="336"/>
              </a:xfrm>
            </p:grpSpPr>
            <p:sp>
              <p:nvSpPr>
                <p:cNvPr id="99502" name="Oval 40"/>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sp>
              <p:nvSpPr>
                <p:cNvPr id="99503" name="Rectangle 41"/>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501" name="Line 42"/>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99490" name="Group 43"/>
            <p:cNvGrpSpPr/>
            <p:nvPr/>
          </p:nvGrpSpPr>
          <p:grpSpPr>
            <a:xfrm>
              <a:off x="1968" y="1488"/>
              <a:ext cx="672" cy="384"/>
              <a:chOff x="1440" y="912"/>
              <a:chExt cx="672" cy="384"/>
            </a:xfrm>
          </p:grpSpPr>
          <p:grpSp>
            <p:nvGrpSpPr>
              <p:cNvPr id="99496" name="Group 44"/>
              <p:cNvGrpSpPr/>
              <p:nvPr/>
            </p:nvGrpSpPr>
            <p:grpSpPr>
              <a:xfrm>
                <a:off x="1488" y="960"/>
                <a:ext cx="624" cy="336"/>
                <a:chOff x="912" y="624"/>
                <a:chExt cx="624" cy="336"/>
              </a:xfrm>
            </p:grpSpPr>
            <p:sp>
              <p:nvSpPr>
                <p:cNvPr id="99498" name="Oval 45"/>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July</a:t>
                  </a:r>
                  <a:endParaRPr lang="en-US" altLang="zh-CN" sz="2400" b="1"/>
                </a:p>
              </p:txBody>
            </p:sp>
            <p:sp>
              <p:nvSpPr>
                <p:cNvPr id="99499" name="Rectangle 46"/>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497" name="Line 47"/>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99491" name="Group 48"/>
            <p:cNvGrpSpPr/>
            <p:nvPr/>
          </p:nvGrpSpPr>
          <p:grpSpPr>
            <a:xfrm flipH="1">
              <a:off x="864" y="1488"/>
              <a:ext cx="672" cy="384"/>
              <a:chOff x="1440" y="912"/>
              <a:chExt cx="672" cy="384"/>
            </a:xfrm>
          </p:grpSpPr>
          <p:grpSp>
            <p:nvGrpSpPr>
              <p:cNvPr id="99492" name="Group 49"/>
              <p:cNvGrpSpPr/>
              <p:nvPr/>
            </p:nvGrpSpPr>
            <p:grpSpPr>
              <a:xfrm>
                <a:off x="1488" y="960"/>
                <a:ext cx="624" cy="336"/>
                <a:chOff x="912" y="624"/>
                <a:chExt cx="624" cy="336"/>
              </a:xfrm>
            </p:grpSpPr>
            <p:sp>
              <p:nvSpPr>
                <p:cNvPr id="99494" name="Oval 50"/>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Dec</a:t>
                  </a:r>
                  <a:endParaRPr lang="en-US" altLang="zh-CN" sz="2400" b="1"/>
                </a:p>
              </p:txBody>
            </p:sp>
            <p:sp>
              <p:nvSpPr>
                <p:cNvPr id="99495" name="Rectangle 51"/>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solidFill>
                      <a:schemeClr val="accent1"/>
                    </a:solidFill>
                  </a:endParaRPr>
                </a:p>
              </p:txBody>
            </p:sp>
          </p:grpSp>
          <p:sp>
            <p:nvSpPr>
              <p:cNvPr id="99493" name="Line 52"/>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sp>
        <p:nvSpPr>
          <p:cNvPr id="100405" name="Oval 53"/>
          <p:cNvSpPr/>
          <p:nvPr/>
        </p:nvSpPr>
        <p:spPr>
          <a:xfrm>
            <a:off x="2971800" y="10795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Feb</a:t>
            </a:r>
            <a:endParaRPr lang="en-US" altLang="zh-CN" sz="2400" b="1"/>
          </a:p>
        </p:txBody>
      </p:sp>
      <p:grpSp>
        <p:nvGrpSpPr>
          <p:cNvPr id="100406" name="Group 54"/>
          <p:cNvGrpSpPr/>
          <p:nvPr/>
        </p:nvGrpSpPr>
        <p:grpSpPr>
          <a:xfrm>
            <a:off x="1676400" y="2590800"/>
            <a:ext cx="1066800" cy="609600"/>
            <a:chOff x="1440" y="912"/>
            <a:chExt cx="672" cy="384"/>
          </a:xfrm>
        </p:grpSpPr>
        <p:grpSp>
          <p:nvGrpSpPr>
            <p:cNvPr id="99481" name="Group 55"/>
            <p:cNvGrpSpPr/>
            <p:nvPr/>
          </p:nvGrpSpPr>
          <p:grpSpPr>
            <a:xfrm>
              <a:off x="1488" y="960"/>
              <a:ext cx="624" cy="336"/>
              <a:chOff x="912" y="624"/>
              <a:chExt cx="624" cy="336"/>
            </a:xfrm>
          </p:grpSpPr>
          <p:sp>
            <p:nvSpPr>
              <p:cNvPr id="99483" name="Oval 56"/>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Feb</a:t>
                </a:r>
                <a:endParaRPr lang="en-US" altLang="zh-CN" sz="2400" b="1"/>
              </a:p>
            </p:txBody>
          </p:sp>
          <p:sp>
            <p:nvSpPr>
              <p:cNvPr id="99484" name="Rectangle 57"/>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482" name="Line 58"/>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0411" name="Rectangle 59"/>
          <p:cNvSpPr/>
          <p:nvPr/>
        </p:nvSpPr>
        <p:spPr>
          <a:xfrm>
            <a:off x="1295400" y="2057400"/>
            <a:ext cx="3810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solidFill>
                <a:schemeClr val="accent1"/>
              </a:solidFill>
            </a:endParaRPr>
          </a:p>
        </p:txBody>
      </p:sp>
      <p:sp>
        <p:nvSpPr>
          <p:cNvPr id="100412" name="Rectangle 60"/>
          <p:cNvSpPr/>
          <p:nvPr/>
        </p:nvSpPr>
        <p:spPr>
          <a:xfrm>
            <a:off x="2209800" y="1524000"/>
            <a:ext cx="3810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1</a:t>
            </a:r>
            <a:endParaRPr lang="en-US" altLang="zh-CN" sz="1800" b="1">
              <a:solidFill>
                <a:schemeClr val="accent1"/>
              </a:solidFill>
            </a:endParaRPr>
          </a:p>
        </p:txBody>
      </p:sp>
      <p:sp>
        <p:nvSpPr>
          <p:cNvPr id="100413" name="Rectangle 61"/>
          <p:cNvSpPr/>
          <p:nvPr/>
        </p:nvSpPr>
        <p:spPr>
          <a:xfrm>
            <a:off x="1295400" y="990600"/>
            <a:ext cx="3810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solidFill>
                <a:schemeClr val="accent1"/>
              </a:solidFill>
            </a:endParaRPr>
          </a:p>
        </p:txBody>
      </p:sp>
      <p:sp>
        <p:nvSpPr>
          <p:cNvPr id="100414" name="Rectangle 62"/>
          <p:cNvSpPr/>
          <p:nvPr/>
        </p:nvSpPr>
        <p:spPr>
          <a:xfrm>
            <a:off x="2209800" y="457200"/>
            <a:ext cx="3810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2</a:t>
            </a:r>
            <a:endParaRPr lang="en-US" altLang="zh-CN" sz="1800" b="1">
              <a:solidFill>
                <a:schemeClr val="accent1"/>
              </a:solidFill>
            </a:endParaRPr>
          </a:p>
        </p:txBody>
      </p:sp>
      <p:sp>
        <p:nvSpPr>
          <p:cNvPr id="100415" name="Line 63"/>
          <p:cNvSpPr/>
          <p:nvPr/>
        </p:nvSpPr>
        <p:spPr>
          <a:xfrm>
            <a:off x="1828800" y="1524000"/>
            <a:ext cx="304800" cy="228600"/>
          </a:xfrm>
          <a:prstGeom prst="line">
            <a:avLst/>
          </a:prstGeom>
          <a:ln w="25400" cap="flat" cmpd="sng">
            <a:solidFill>
              <a:srgbClr val="FF0000"/>
            </a:solidFill>
            <a:prstDash val="solid"/>
            <a:headEnd type="none" w="med" len="med"/>
            <a:tailEnd type="triangle" w="med" len="med"/>
          </a:ln>
        </p:spPr>
      </p:sp>
      <p:sp>
        <p:nvSpPr>
          <p:cNvPr id="100416" name="Line 64"/>
          <p:cNvSpPr/>
          <p:nvPr/>
        </p:nvSpPr>
        <p:spPr>
          <a:xfrm flipH="1">
            <a:off x="1676400" y="1981200"/>
            <a:ext cx="304800" cy="228600"/>
          </a:xfrm>
          <a:prstGeom prst="line">
            <a:avLst/>
          </a:prstGeom>
          <a:ln w="25400" cap="flat" cmpd="sng">
            <a:solidFill>
              <a:srgbClr val="FF0000"/>
            </a:solidFill>
            <a:prstDash val="solid"/>
            <a:headEnd type="none" w="med" len="med"/>
            <a:tailEnd type="triangle" w="med" len="med"/>
          </a:ln>
        </p:spPr>
      </p:sp>
      <p:grpSp>
        <p:nvGrpSpPr>
          <p:cNvPr id="100417" name="Group 65"/>
          <p:cNvGrpSpPr/>
          <p:nvPr/>
        </p:nvGrpSpPr>
        <p:grpSpPr>
          <a:xfrm>
            <a:off x="4114800" y="762000"/>
            <a:ext cx="1371600" cy="762000"/>
            <a:chOff x="1872" y="2976"/>
            <a:chExt cx="864" cy="480"/>
          </a:xfrm>
        </p:grpSpPr>
        <p:sp>
          <p:nvSpPr>
            <p:cNvPr id="99478" name="AutoShape 66"/>
            <p:cNvSpPr/>
            <p:nvPr/>
          </p:nvSpPr>
          <p:spPr>
            <a:xfrm>
              <a:off x="1872" y="3168"/>
              <a:ext cx="864" cy="96"/>
            </a:xfrm>
            <a:prstGeom prst="rightArrow">
              <a:avLst>
                <a:gd name="adj1" fmla="val 50000"/>
                <a:gd name="adj2" fmla="val 225000"/>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479" name="Rectangle 67"/>
            <p:cNvSpPr/>
            <p:nvPr/>
          </p:nvSpPr>
          <p:spPr>
            <a:xfrm>
              <a:off x="1968" y="2976"/>
              <a:ext cx="480"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RL</a:t>
              </a:r>
              <a:endParaRPr lang="en-US" altLang="zh-CN" sz="2000" b="1"/>
            </a:p>
          </p:txBody>
        </p:sp>
        <p:sp>
          <p:nvSpPr>
            <p:cNvPr id="99480" name="Rectangle 68"/>
            <p:cNvSpPr/>
            <p:nvPr/>
          </p:nvSpPr>
          <p:spPr>
            <a:xfrm>
              <a:off x="1968" y="3264"/>
              <a:ext cx="576"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Rotation</a:t>
              </a:r>
              <a:endParaRPr lang="en-US" altLang="zh-CN" sz="2000" b="1">
                <a:solidFill>
                  <a:schemeClr val="hlink"/>
                </a:solidFill>
              </a:endParaRPr>
            </a:p>
          </p:txBody>
        </p:sp>
      </p:grpSp>
      <p:grpSp>
        <p:nvGrpSpPr>
          <p:cNvPr id="100421" name="Group 69"/>
          <p:cNvGrpSpPr/>
          <p:nvPr/>
        </p:nvGrpSpPr>
        <p:grpSpPr>
          <a:xfrm>
            <a:off x="3965575" y="685800"/>
            <a:ext cx="5105400" cy="2209800"/>
            <a:chOff x="1152" y="2160"/>
            <a:chExt cx="3216" cy="1392"/>
          </a:xfrm>
        </p:grpSpPr>
        <p:grpSp>
          <p:nvGrpSpPr>
            <p:cNvPr id="99420" name="Group 70"/>
            <p:cNvGrpSpPr/>
            <p:nvPr/>
          </p:nvGrpSpPr>
          <p:grpSpPr>
            <a:xfrm>
              <a:off x="3264" y="3120"/>
              <a:ext cx="672" cy="384"/>
              <a:chOff x="1440" y="912"/>
              <a:chExt cx="672" cy="384"/>
            </a:xfrm>
          </p:grpSpPr>
          <p:grpSp>
            <p:nvGrpSpPr>
              <p:cNvPr id="99474" name="Group 71"/>
              <p:cNvGrpSpPr/>
              <p:nvPr/>
            </p:nvGrpSpPr>
            <p:grpSpPr>
              <a:xfrm>
                <a:off x="1488" y="960"/>
                <a:ext cx="624" cy="336"/>
                <a:chOff x="912" y="624"/>
                <a:chExt cx="624" cy="336"/>
              </a:xfrm>
            </p:grpSpPr>
            <p:sp>
              <p:nvSpPr>
                <p:cNvPr id="99476" name="Oval 72"/>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July</a:t>
                  </a:r>
                  <a:endParaRPr lang="en-US" altLang="zh-CN" sz="2400" b="1"/>
                </a:p>
              </p:txBody>
            </p:sp>
            <p:sp>
              <p:nvSpPr>
                <p:cNvPr id="99477" name="Rectangle 73"/>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475" name="Line 74"/>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99421" name="Group 75"/>
            <p:cNvGrpSpPr/>
            <p:nvPr/>
          </p:nvGrpSpPr>
          <p:grpSpPr>
            <a:xfrm>
              <a:off x="1152" y="2496"/>
              <a:ext cx="2208" cy="1056"/>
              <a:chOff x="1152" y="2496"/>
              <a:chExt cx="2208" cy="1056"/>
            </a:xfrm>
          </p:grpSpPr>
          <p:grpSp>
            <p:nvGrpSpPr>
              <p:cNvPr id="99442" name="Group 76"/>
              <p:cNvGrpSpPr/>
              <p:nvPr/>
            </p:nvGrpSpPr>
            <p:grpSpPr>
              <a:xfrm flipH="1">
                <a:off x="1584" y="2496"/>
                <a:ext cx="1200" cy="672"/>
                <a:chOff x="4176" y="768"/>
                <a:chExt cx="1200" cy="672"/>
              </a:xfrm>
            </p:grpSpPr>
            <p:grpSp>
              <p:nvGrpSpPr>
                <p:cNvPr id="99463" name="Group 77"/>
                <p:cNvGrpSpPr/>
                <p:nvPr/>
              </p:nvGrpSpPr>
              <p:grpSpPr>
                <a:xfrm>
                  <a:off x="4176" y="768"/>
                  <a:ext cx="624" cy="336"/>
                  <a:chOff x="912" y="624"/>
                  <a:chExt cx="624" cy="336"/>
                </a:xfrm>
              </p:grpSpPr>
              <p:sp>
                <p:nvSpPr>
                  <p:cNvPr id="99472" name="Oval 78"/>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Dec</a:t>
                    </a:r>
                    <a:endParaRPr lang="en-US" altLang="zh-CN" sz="2400" b="1"/>
                  </a:p>
                </p:txBody>
              </p:sp>
              <p:sp>
                <p:nvSpPr>
                  <p:cNvPr id="99473" name="Rectangle 79"/>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464" name="Rectangle 80"/>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9465" name="Group 81"/>
                <p:cNvGrpSpPr/>
                <p:nvPr/>
              </p:nvGrpSpPr>
              <p:grpSpPr>
                <a:xfrm>
                  <a:off x="4704" y="1056"/>
                  <a:ext cx="672" cy="384"/>
                  <a:chOff x="1440" y="912"/>
                  <a:chExt cx="672" cy="384"/>
                </a:xfrm>
              </p:grpSpPr>
              <p:grpSp>
                <p:nvGrpSpPr>
                  <p:cNvPr id="99468" name="Group 82"/>
                  <p:cNvGrpSpPr/>
                  <p:nvPr/>
                </p:nvGrpSpPr>
                <p:grpSpPr>
                  <a:xfrm>
                    <a:off x="1488" y="960"/>
                    <a:ext cx="624" cy="336"/>
                    <a:chOff x="912" y="624"/>
                    <a:chExt cx="624" cy="336"/>
                  </a:xfrm>
                </p:grpSpPr>
                <p:sp>
                  <p:nvSpPr>
                    <p:cNvPr id="99470" name="Oval 83"/>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endParaRPr lang="en-US" altLang="zh-CN" sz="2400" b="1"/>
                    </a:p>
                  </p:txBody>
                </p:sp>
                <p:sp>
                  <p:nvSpPr>
                    <p:cNvPr id="99471" name="Rectangle 84"/>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469" name="Line 85"/>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9466" name="Rectangle 86"/>
                <p:cNvSpPr/>
                <p:nvPr/>
              </p:nvSpPr>
              <p:spPr>
                <a:xfrm>
                  <a:off x="4944"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1</a:t>
                  </a:r>
                  <a:endParaRPr lang="en-US" altLang="zh-CN" sz="1800" b="1">
                    <a:solidFill>
                      <a:schemeClr val="accent1"/>
                    </a:solidFill>
                  </a:endParaRPr>
                </a:p>
              </p:txBody>
            </p:sp>
            <p:sp>
              <p:nvSpPr>
                <p:cNvPr id="99467" name="Rectangle 87"/>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grpSp>
          <p:sp>
            <p:nvSpPr>
              <p:cNvPr id="99443" name="Rectangle 88"/>
              <p:cNvSpPr/>
              <p:nvPr/>
            </p:nvSpPr>
            <p:spPr>
              <a:xfrm>
                <a:off x="2304" y="2496"/>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9444" name="Group 89"/>
              <p:cNvGrpSpPr/>
              <p:nvPr/>
            </p:nvGrpSpPr>
            <p:grpSpPr>
              <a:xfrm>
                <a:off x="2688" y="2784"/>
                <a:ext cx="672" cy="384"/>
                <a:chOff x="1440" y="912"/>
                <a:chExt cx="672" cy="384"/>
              </a:xfrm>
            </p:grpSpPr>
            <p:grpSp>
              <p:nvGrpSpPr>
                <p:cNvPr id="99459" name="Group 90"/>
                <p:cNvGrpSpPr/>
                <p:nvPr/>
              </p:nvGrpSpPr>
              <p:grpSpPr>
                <a:xfrm>
                  <a:off x="1488" y="960"/>
                  <a:ext cx="624" cy="336"/>
                  <a:chOff x="912" y="624"/>
                  <a:chExt cx="624" cy="336"/>
                </a:xfrm>
              </p:grpSpPr>
              <p:sp>
                <p:nvSpPr>
                  <p:cNvPr id="99461" name="Oval 91"/>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Jan</a:t>
                    </a:r>
                    <a:endParaRPr lang="en-US" altLang="zh-CN" sz="2400" b="1"/>
                  </a:p>
                </p:txBody>
              </p:sp>
              <p:sp>
                <p:nvSpPr>
                  <p:cNvPr id="99462" name="Rectangle 92"/>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460" name="Line 93"/>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9445" name="Rectangle 94"/>
              <p:cNvSpPr/>
              <p:nvPr/>
            </p:nvSpPr>
            <p:spPr>
              <a:xfrm>
                <a:off x="2928" y="2832"/>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sp>
            <p:nvSpPr>
              <p:cNvPr id="99446" name="Rectangle 95"/>
              <p:cNvSpPr/>
              <p:nvPr/>
            </p:nvSpPr>
            <p:spPr>
              <a:xfrm>
                <a:off x="2304" y="2496"/>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sp>
            <p:nvSpPr>
              <p:cNvPr id="99447" name="Rectangle 96"/>
              <p:cNvSpPr/>
              <p:nvPr/>
            </p:nvSpPr>
            <p:spPr>
              <a:xfrm flipH="1">
                <a:off x="2928" y="2832"/>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9448" name="Group 97"/>
              <p:cNvGrpSpPr/>
              <p:nvPr/>
            </p:nvGrpSpPr>
            <p:grpSpPr>
              <a:xfrm flipH="1">
                <a:off x="2160" y="3120"/>
                <a:ext cx="672" cy="384"/>
                <a:chOff x="1440" y="912"/>
                <a:chExt cx="672" cy="384"/>
              </a:xfrm>
            </p:grpSpPr>
            <p:grpSp>
              <p:nvGrpSpPr>
                <p:cNvPr id="99455" name="Group 98"/>
                <p:cNvGrpSpPr/>
                <p:nvPr/>
              </p:nvGrpSpPr>
              <p:grpSpPr>
                <a:xfrm>
                  <a:off x="1488" y="960"/>
                  <a:ext cx="624" cy="336"/>
                  <a:chOff x="912" y="624"/>
                  <a:chExt cx="624" cy="336"/>
                </a:xfrm>
              </p:grpSpPr>
              <p:sp>
                <p:nvSpPr>
                  <p:cNvPr id="99457" name="Oval 99"/>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Feb</a:t>
                    </a:r>
                    <a:endParaRPr lang="en-US" altLang="zh-CN" sz="2400" b="1"/>
                  </a:p>
                </p:txBody>
              </p:sp>
              <p:sp>
                <p:nvSpPr>
                  <p:cNvPr id="99458" name="Rectangle 100"/>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456" name="Line 101"/>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9449" name="Rectangle 102"/>
              <p:cNvSpPr/>
              <p:nvPr/>
            </p:nvSpPr>
            <p:spPr>
              <a:xfrm flipH="1">
                <a:off x="2928" y="2832"/>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nvGrpSpPr>
              <p:cNvPr id="99450" name="Group 103"/>
              <p:cNvGrpSpPr/>
              <p:nvPr/>
            </p:nvGrpSpPr>
            <p:grpSpPr>
              <a:xfrm flipH="1">
                <a:off x="1152" y="3168"/>
                <a:ext cx="672" cy="384"/>
                <a:chOff x="1440" y="912"/>
                <a:chExt cx="672" cy="384"/>
              </a:xfrm>
            </p:grpSpPr>
            <p:grpSp>
              <p:nvGrpSpPr>
                <p:cNvPr id="99451" name="Group 104"/>
                <p:cNvGrpSpPr/>
                <p:nvPr/>
              </p:nvGrpSpPr>
              <p:grpSpPr>
                <a:xfrm>
                  <a:off x="1488" y="960"/>
                  <a:ext cx="624" cy="336"/>
                  <a:chOff x="912" y="624"/>
                  <a:chExt cx="624" cy="336"/>
                </a:xfrm>
              </p:grpSpPr>
              <p:sp>
                <p:nvSpPr>
                  <p:cNvPr id="99453" name="Oval 105"/>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endParaRPr lang="en-US" altLang="zh-CN" sz="2400" b="1"/>
                  </a:p>
                </p:txBody>
              </p:sp>
              <p:sp>
                <p:nvSpPr>
                  <p:cNvPr id="99454" name="Rectangle 106"/>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452" name="Line 107"/>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grpSp>
          <p:nvGrpSpPr>
            <p:cNvPr id="99422" name="Group 108"/>
            <p:cNvGrpSpPr/>
            <p:nvPr/>
          </p:nvGrpSpPr>
          <p:grpSpPr>
            <a:xfrm>
              <a:off x="2736" y="2160"/>
              <a:ext cx="1200" cy="672"/>
              <a:chOff x="4176" y="768"/>
              <a:chExt cx="1200" cy="672"/>
            </a:xfrm>
          </p:grpSpPr>
          <p:grpSp>
            <p:nvGrpSpPr>
              <p:cNvPr id="99431" name="Group 109"/>
              <p:cNvGrpSpPr/>
              <p:nvPr/>
            </p:nvGrpSpPr>
            <p:grpSpPr>
              <a:xfrm>
                <a:off x="4176" y="768"/>
                <a:ext cx="624" cy="336"/>
                <a:chOff x="912" y="624"/>
                <a:chExt cx="624" cy="336"/>
              </a:xfrm>
            </p:grpSpPr>
            <p:sp>
              <p:nvSpPr>
                <p:cNvPr id="99440" name="Oval 110"/>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endParaRPr lang="en-US" altLang="zh-CN" sz="2400" b="1"/>
                </a:p>
              </p:txBody>
            </p:sp>
            <p:sp>
              <p:nvSpPr>
                <p:cNvPr id="99441" name="Rectangle 111"/>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432" name="Rectangle 112"/>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99433" name="Group 113"/>
              <p:cNvGrpSpPr/>
              <p:nvPr/>
            </p:nvGrpSpPr>
            <p:grpSpPr>
              <a:xfrm>
                <a:off x="4704" y="1056"/>
                <a:ext cx="672" cy="384"/>
                <a:chOff x="1440" y="912"/>
                <a:chExt cx="672" cy="384"/>
              </a:xfrm>
            </p:grpSpPr>
            <p:grpSp>
              <p:nvGrpSpPr>
                <p:cNvPr id="99436" name="Group 114"/>
                <p:cNvGrpSpPr/>
                <p:nvPr/>
              </p:nvGrpSpPr>
              <p:grpSpPr>
                <a:xfrm>
                  <a:off x="1488" y="960"/>
                  <a:ext cx="624" cy="336"/>
                  <a:chOff x="912" y="624"/>
                  <a:chExt cx="624" cy="336"/>
                </a:xfrm>
              </p:grpSpPr>
              <p:sp>
                <p:nvSpPr>
                  <p:cNvPr id="99438" name="Oval 115"/>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sp>
                <p:nvSpPr>
                  <p:cNvPr id="99439" name="Rectangle 116"/>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437" name="Line 117"/>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9434" name="Rectangle 118"/>
              <p:cNvSpPr/>
              <p:nvPr/>
            </p:nvSpPr>
            <p:spPr>
              <a:xfrm>
                <a:off x="4944"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solidFill>
                    <a:schemeClr val="accent1"/>
                  </a:solidFill>
                </a:endParaRPr>
              </a:p>
            </p:txBody>
          </p:sp>
          <p:sp>
            <p:nvSpPr>
              <p:cNvPr id="99435" name="Rectangle 119"/>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grpSp>
        <p:sp>
          <p:nvSpPr>
            <p:cNvPr id="99423" name="Rectangle 120"/>
            <p:cNvSpPr/>
            <p:nvPr/>
          </p:nvSpPr>
          <p:spPr>
            <a:xfrm flipH="1">
              <a:off x="2928" y="2160"/>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sp>
          <p:nvSpPr>
            <p:cNvPr id="99424" name="Line 121"/>
            <p:cNvSpPr/>
            <p:nvPr/>
          </p:nvSpPr>
          <p:spPr>
            <a:xfrm flipH="1">
              <a:off x="2592" y="2448"/>
              <a:ext cx="240" cy="192"/>
            </a:xfrm>
            <a:prstGeom prst="line">
              <a:avLst/>
            </a:prstGeom>
            <a:ln w="25400" cap="flat" cmpd="sng">
              <a:solidFill>
                <a:schemeClr val="tx1"/>
              </a:solidFill>
              <a:prstDash val="solid"/>
              <a:headEnd type="none" w="med" len="med"/>
              <a:tailEnd type="none" w="med" len="med"/>
            </a:ln>
          </p:spPr>
        </p:sp>
        <p:sp>
          <p:nvSpPr>
            <p:cNvPr id="99425" name="Rectangle 122"/>
            <p:cNvSpPr/>
            <p:nvPr/>
          </p:nvSpPr>
          <p:spPr>
            <a:xfrm flipH="1">
              <a:off x="2928" y="2160"/>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nvGrpSpPr>
            <p:cNvPr id="99426" name="Group 123"/>
            <p:cNvGrpSpPr/>
            <p:nvPr/>
          </p:nvGrpSpPr>
          <p:grpSpPr>
            <a:xfrm>
              <a:off x="3696" y="2832"/>
              <a:ext cx="672" cy="384"/>
              <a:chOff x="1440" y="912"/>
              <a:chExt cx="672" cy="384"/>
            </a:xfrm>
          </p:grpSpPr>
          <p:grpSp>
            <p:nvGrpSpPr>
              <p:cNvPr id="99427" name="Group 124"/>
              <p:cNvGrpSpPr/>
              <p:nvPr/>
            </p:nvGrpSpPr>
            <p:grpSpPr>
              <a:xfrm>
                <a:off x="1488" y="960"/>
                <a:ext cx="624" cy="336"/>
                <a:chOff x="912" y="624"/>
                <a:chExt cx="624" cy="336"/>
              </a:xfrm>
            </p:grpSpPr>
            <p:sp>
              <p:nvSpPr>
                <p:cNvPr id="99429" name="Oval 125"/>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sp>
              <p:nvSpPr>
                <p:cNvPr id="99430" name="Rectangle 126"/>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99428" name="Line 127"/>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sp>
        <p:nvSpPr>
          <p:cNvPr id="100480" name="Text Box 128"/>
          <p:cNvSpPr txBox="1"/>
          <p:nvPr/>
        </p:nvSpPr>
        <p:spPr>
          <a:xfrm>
            <a:off x="457200" y="3200400"/>
            <a:ext cx="2514600" cy="396875"/>
          </a:xfrm>
          <a:prstGeom prst="rect">
            <a:avLst/>
          </a:prstGeom>
          <a:noFill/>
          <a:ln w="25400">
            <a:noFill/>
          </a:ln>
        </p:spPr>
        <p:txBody>
          <a:bodyPr lIns="0" tIns="46800" rIns="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000" b="1">
                <a:latin typeface="Arial" panose="020B0604020202020204" pitchFamily="34" charset="0"/>
              </a:rPr>
              <a:t>In general:</a:t>
            </a:r>
            <a:endParaRPr lang="en-US" altLang="zh-CN" sz="2000" b="1">
              <a:latin typeface="Arial" panose="020B0604020202020204" pitchFamily="34" charset="0"/>
            </a:endParaRPr>
          </a:p>
        </p:txBody>
      </p:sp>
      <p:grpSp>
        <p:nvGrpSpPr>
          <p:cNvPr id="100481" name="Group 129"/>
          <p:cNvGrpSpPr/>
          <p:nvPr/>
        </p:nvGrpSpPr>
        <p:grpSpPr>
          <a:xfrm flipH="1">
            <a:off x="381000" y="3543300"/>
            <a:ext cx="2209800" cy="2552700"/>
            <a:chOff x="240" y="2232"/>
            <a:chExt cx="1392" cy="1608"/>
          </a:xfrm>
        </p:grpSpPr>
        <p:grpSp>
          <p:nvGrpSpPr>
            <p:cNvPr id="99400" name="Group 130"/>
            <p:cNvGrpSpPr/>
            <p:nvPr/>
          </p:nvGrpSpPr>
          <p:grpSpPr>
            <a:xfrm flipH="1">
              <a:off x="912" y="2232"/>
              <a:ext cx="240" cy="384"/>
              <a:chOff x="1008" y="2832"/>
              <a:chExt cx="240" cy="384"/>
            </a:xfrm>
          </p:grpSpPr>
          <p:sp>
            <p:nvSpPr>
              <p:cNvPr id="99418" name="Oval 131"/>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9419" name="Rectangle 132"/>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grpSp>
          <p:nvGrpSpPr>
            <p:cNvPr id="99401" name="Group 133"/>
            <p:cNvGrpSpPr/>
            <p:nvPr/>
          </p:nvGrpSpPr>
          <p:grpSpPr>
            <a:xfrm flipH="1">
              <a:off x="528" y="2520"/>
              <a:ext cx="240" cy="384"/>
              <a:chOff x="1008" y="2832"/>
              <a:chExt cx="240" cy="384"/>
            </a:xfrm>
          </p:grpSpPr>
          <p:sp>
            <p:nvSpPr>
              <p:cNvPr id="99416" name="Oval 134"/>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9417" name="Rectangle 135"/>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sp>
          <p:nvSpPr>
            <p:cNvPr id="99402" name="Line 136"/>
            <p:cNvSpPr/>
            <p:nvPr/>
          </p:nvSpPr>
          <p:spPr>
            <a:xfrm flipH="1">
              <a:off x="743" y="2592"/>
              <a:ext cx="218" cy="122"/>
            </a:xfrm>
            <a:prstGeom prst="line">
              <a:avLst/>
            </a:prstGeom>
            <a:ln w="25400" cap="flat" cmpd="sng">
              <a:solidFill>
                <a:schemeClr val="tx1"/>
              </a:solidFill>
              <a:prstDash val="solid"/>
              <a:headEnd type="none" w="med" len="med"/>
              <a:tailEnd type="none" w="med" len="med"/>
            </a:ln>
          </p:spPr>
        </p:sp>
        <p:sp>
          <p:nvSpPr>
            <p:cNvPr id="99403" name="Line 137"/>
            <p:cNvSpPr/>
            <p:nvPr/>
          </p:nvSpPr>
          <p:spPr>
            <a:xfrm>
              <a:off x="1104" y="2592"/>
              <a:ext cx="384" cy="144"/>
            </a:xfrm>
            <a:prstGeom prst="line">
              <a:avLst/>
            </a:prstGeom>
            <a:ln w="25400" cap="flat" cmpd="sng">
              <a:solidFill>
                <a:schemeClr val="tx1"/>
              </a:solidFill>
              <a:prstDash val="solid"/>
              <a:headEnd type="none" w="med" len="med"/>
              <a:tailEnd type="none" w="med" len="med"/>
            </a:ln>
          </p:spPr>
        </p:sp>
        <p:sp>
          <p:nvSpPr>
            <p:cNvPr id="99404" name="Line 138"/>
            <p:cNvSpPr/>
            <p:nvPr/>
          </p:nvSpPr>
          <p:spPr>
            <a:xfrm>
              <a:off x="720" y="2880"/>
              <a:ext cx="122" cy="100"/>
            </a:xfrm>
            <a:prstGeom prst="line">
              <a:avLst/>
            </a:prstGeom>
            <a:ln w="25400" cap="flat" cmpd="sng">
              <a:solidFill>
                <a:schemeClr val="tx1"/>
              </a:solidFill>
              <a:prstDash val="solid"/>
              <a:headEnd type="none" w="med" len="med"/>
              <a:tailEnd type="none" w="med" len="med"/>
            </a:ln>
          </p:spPr>
        </p:sp>
        <p:sp>
          <p:nvSpPr>
            <p:cNvPr id="99405" name="Line 139"/>
            <p:cNvSpPr/>
            <p:nvPr/>
          </p:nvSpPr>
          <p:spPr>
            <a:xfrm flipH="1">
              <a:off x="384" y="2880"/>
              <a:ext cx="192" cy="144"/>
            </a:xfrm>
            <a:prstGeom prst="line">
              <a:avLst/>
            </a:prstGeom>
            <a:ln w="25400" cap="flat" cmpd="sng">
              <a:solidFill>
                <a:schemeClr val="tx1"/>
              </a:solidFill>
              <a:prstDash val="solid"/>
              <a:headEnd type="none" w="med" len="med"/>
              <a:tailEnd type="none" w="med" len="med"/>
            </a:ln>
          </p:spPr>
        </p:sp>
        <p:sp>
          <p:nvSpPr>
            <p:cNvPr id="99406" name="Rectangle 140"/>
            <p:cNvSpPr/>
            <p:nvPr/>
          </p:nvSpPr>
          <p:spPr>
            <a:xfrm flipH="1">
              <a:off x="240" y="3024"/>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R</a:t>
              </a:r>
              <a:endParaRPr lang="en-US" altLang="zh-CN" sz="2400" b="1"/>
            </a:p>
          </p:txBody>
        </p:sp>
        <p:sp>
          <p:nvSpPr>
            <p:cNvPr id="99407" name="Rectangle 141"/>
            <p:cNvSpPr/>
            <p:nvPr/>
          </p:nvSpPr>
          <p:spPr>
            <a:xfrm flipH="1">
              <a:off x="1392" y="2736"/>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L</a:t>
              </a:r>
              <a:endParaRPr lang="en-US" altLang="zh-CN" sz="2400" b="1"/>
            </a:p>
          </p:txBody>
        </p:sp>
        <p:sp>
          <p:nvSpPr>
            <p:cNvPr id="99408" name="Rectangle 142"/>
            <p:cNvSpPr/>
            <p:nvPr/>
          </p:nvSpPr>
          <p:spPr>
            <a:xfrm flipH="1">
              <a:off x="1392" y="3552"/>
              <a:ext cx="240" cy="288"/>
            </a:xfrm>
            <a:prstGeom prst="rect">
              <a:avLst/>
            </a:prstGeom>
            <a:noFill/>
            <a:ln w="25400" cap="rnd" cmpd="sng">
              <a:solidFill>
                <a:schemeClr val="tx1"/>
              </a:solidFill>
              <a:prstDash val="sysDot"/>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99409" name="Group 143"/>
            <p:cNvGrpSpPr/>
            <p:nvPr/>
          </p:nvGrpSpPr>
          <p:grpSpPr>
            <a:xfrm flipH="1">
              <a:off x="816" y="2808"/>
              <a:ext cx="240" cy="384"/>
              <a:chOff x="1008" y="2832"/>
              <a:chExt cx="240" cy="384"/>
            </a:xfrm>
          </p:grpSpPr>
          <p:sp>
            <p:nvSpPr>
              <p:cNvPr id="99414" name="Oval 144"/>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C</a:t>
                </a:r>
                <a:endParaRPr lang="en-US" altLang="zh-CN" sz="2400" b="1"/>
              </a:p>
            </p:txBody>
          </p:sp>
          <p:sp>
            <p:nvSpPr>
              <p:cNvPr id="99415" name="Rectangle 145"/>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sp>
          <p:nvSpPr>
            <p:cNvPr id="99410" name="Line 146"/>
            <p:cNvSpPr/>
            <p:nvPr/>
          </p:nvSpPr>
          <p:spPr>
            <a:xfrm>
              <a:off x="1008" y="3168"/>
              <a:ext cx="144" cy="144"/>
            </a:xfrm>
            <a:prstGeom prst="line">
              <a:avLst/>
            </a:prstGeom>
            <a:ln w="25400" cap="flat" cmpd="sng">
              <a:solidFill>
                <a:schemeClr val="tx1"/>
              </a:solidFill>
              <a:prstDash val="solid"/>
              <a:headEnd type="none" w="med" len="med"/>
              <a:tailEnd type="none" w="med" len="med"/>
            </a:ln>
          </p:spPr>
        </p:sp>
        <p:sp>
          <p:nvSpPr>
            <p:cNvPr id="99411" name="Line 147"/>
            <p:cNvSpPr/>
            <p:nvPr/>
          </p:nvSpPr>
          <p:spPr>
            <a:xfrm flipH="1">
              <a:off x="720" y="3168"/>
              <a:ext cx="144" cy="144"/>
            </a:xfrm>
            <a:prstGeom prst="line">
              <a:avLst/>
            </a:prstGeom>
            <a:ln w="25400" cap="flat" cmpd="sng">
              <a:solidFill>
                <a:schemeClr val="tx1"/>
              </a:solidFill>
              <a:prstDash val="solid"/>
              <a:headEnd type="none" w="med" len="med"/>
              <a:tailEnd type="none" w="med" len="med"/>
            </a:ln>
          </p:spPr>
        </p:sp>
        <p:sp>
          <p:nvSpPr>
            <p:cNvPr id="99412" name="Rectangle 148"/>
            <p:cNvSpPr/>
            <p:nvPr/>
          </p:nvSpPr>
          <p:spPr>
            <a:xfrm flipH="1">
              <a:off x="1056" y="3312"/>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L</a:t>
              </a:r>
              <a:endParaRPr lang="en-US" altLang="zh-CN" sz="2400" b="1"/>
            </a:p>
          </p:txBody>
        </p:sp>
        <p:sp>
          <p:nvSpPr>
            <p:cNvPr id="99413" name="Rectangle 149"/>
            <p:cNvSpPr/>
            <p:nvPr/>
          </p:nvSpPr>
          <p:spPr>
            <a:xfrm flipH="1">
              <a:off x="576" y="3312"/>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R</a:t>
              </a:r>
              <a:endParaRPr lang="en-US" altLang="zh-CN" sz="2400" b="1"/>
            </a:p>
          </p:txBody>
        </p:sp>
      </p:grpSp>
      <p:grpSp>
        <p:nvGrpSpPr>
          <p:cNvPr id="100502" name="Group 150"/>
          <p:cNvGrpSpPr/>
          <p:nvPr/>
        </p:nvGrpSpPr>
        <p:grpSpPr>
          <a:xfrm>
            <a:off x="2438400" y="3581400"/>
            <a:ext cx="1371600" cy="762000"/>
            <a:chOff x="1872" y="2976"/>
            <a:chExt cx="864" cy="480"/>
          </a:xfrm>
        </p:grpSpPr>
        <p:sp>
          <p:nvSpPr>
            <p:cNvPr id="99397" name="AutoShape 151"/>
            <p:cNvSpPr/>
            <p:nvPr/>
          </p:nvSpPr>
          <p:spPr>
            <a:xfrm>
              <a:off x="1872" y="3168"/>
              <a:ext cx="864" cy="96"/>
            </a:xfrm>
            <a:prstGeom prst="rightArrow">
              <a:avLst>
                <a:gd name="adj1" fmla="val 50000"/>
                <a:gd name="adj2" fmla="val 225000"/>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398" name="Rectangle 152"/>
            <p:cNvSpPr/>
            <p:nvPr/>
          </p:nvSpPr>
          <p:spPr>
            <a:xfrm>
              <a:off x="1968" y="2976"/>
              <a:ext cx="480"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RL</a:t>
              </a:r>
              <a:endParaRPr lang="en-US" altLang="zh-CN" sz="2000" b="1"/>
            </a:p>
          </p:txBody>
        </p:sp>
        <p:sp>
          <p:nvSpPr>
            <p:cNvPr id="99399" name="Rectangle 153"/>
            <p:cNvSpPr/>
            <p:nvPr/>
          </p:nvSpPr>
          <p:spPr>
            <a:xfrm>
              <a:off x="1968" y="3264"/>
              <a:ext cx="576"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Insertion</a:t>
              </a:r>
              <a:endParaRPr lang="en-US" altLang="zh-CN" sz="2000" b="1">
                <a:solidFill>
                  <a:schemeClr val="hlink"/>
                </a:solidFill>
              </a:endParaRPr>
            </a:p>
          </p:txBody>
        </p:sp>
      </p:grpSp>
      <p:grpSp>
        <p:nvGrpSpPr>
          <p:cNvPr id="100506" name="Group 154"/>
          <p:cNvGrpSpPr/>
          <p:nvPr/>
        </p:nvGrpSpPr>
        <p:grpSpPr>
          <a:xfrm flipH="1">
            <a:off x="3429000" y="3581400"/>
            <a:ext cx="2209800" cy="3046413"/>
            <a:chOff x="2160" y="2256"/>
            <a:chExt cx="1392" cy="1919"/>
          </a:xfrm>
        </p:grpSpPr>
        <p:grpSp>
          <p:nvGrpSpPr>
            <p:cNvPr id="99374" name="Group 155"/>
            <p:cNvGrpSpPr/>
            <p:nvPr/>
          </p:nvGrpSpPr>
          <p:grpSpPr>
            <a:xfrm flipH="1">
              <a:off x="2832" y="2256"/>
              <a:ext cx="240" cy="384"/>
              <a:chOff x="1008" y="2832"/>
              <a:chExt cx="240" cy="384"/>
            </a:xfrm>
          </p:grpSpPr>
          <p:sp>
            <p:nvSpPr>
              <p:cNvPr id="99395" name="Oval 156"/>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9396" name="Rectangle 157"/>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2</a:t>
                </a:r>
                <a:endParaRPr lang="en-US" altLang="zh-CN" sz="1800" b="1">
                  <a:solidFill>
                    <a:srgbClr val="FF0000"/>
                  </a:solidFill>
                  <a:sym typeface="Symbol" panose="05050102010706020507" pitchFamily="18" charset="2"/>
                </a:endParaRPr>
              </a:p>
            </p:txBody>
          </p:sp>
        </p:grpSp>
        <p:grpSp>
          <p:nvGrpSpPr>
            <p:cNvPr id="99375" name="Group 158"/>
            <p:cNvGrpSpPr/>
            <p:nvPr/>
          </p:nvGrpSpPr>
          <p:grpSpPr>
            <a:xfrm flipH="1">
              <a:off x="2448" y="2544"/>
              <a:ext cx="240" cy="384"/>
              <a:chOff x="1008" y="2832"/>
              <a:chExt cx="240" cy="384"/>
            </a:xfrm>
          </p:grpSpPr>
          <p:sp>
            <p:nvSpPr>
              <p:cNvPr id="99393" name="Oval 159"/>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9394" name="Rectangle 160"/>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1</a:t>
                </a:r>
                <a:endParaRPr lang="en-US" altLang="zh-CN" sz="1800" b="1">
                  <a:solidFill>
                    <a:schemeClr val="accent1"/>
                  </a:solidFill>
                </a:endParaRPr>
              </a:p>
            </p:txBody>
          </p:sp>
        </p:grpSp>
        <p:sp>
          <p:nvSpPr>
            <p:cNvPr id="99376" name="Line 161"/>
            <p:cNvSpPr/>
            <p:nvPr/>
          </p:nvSpPr>
          <p:spPr>
            <a:xfrm flipH="1">
              <a:off x="2663" y="2616"/>
              <a:ext cx="218" cy="122"/>
            </a:xfrm>
            <a:prstGeom prst="line">
              <a:avLst/>
            </a:prstGeom>
            <a:ln w="25400" cap="flat" cmpd="sng">
              <a:solidFill>
                <a:schemeClr val="tx1"/>
              </a:solidFill>
              <a:prstDash val="solid"/>
              <a:headEnd type="none" w="med" len="med"/>
              <a:tailEnd type="none" w="med" len="med"/>
            </a:ln>
          </p:spPr>
        </p:sp>
        <p:sp>
          <p:nvSpPr>
            <p:cNvPr id="99377" name="Line 162"/>
            <p:cNvSpPr/>
            <p:nvPr/>
          </p:nvSpPr>
          <p:spPr>
            <a:xfrm>
              <a:off x="3024" y="2616"/>
              <a:ext cx="384" cy="144"/>
            </a:xfrm>
            <a:prstGeom prst="line">
              <a:avLst/>
            </a:prstGeom>
            <a:ln w="25400" cap="flat" cmpd="sng">
              <a:solidFill>
                <a:schemeClr val="tx1"/>
              </a:solidFill>
              <a:prstDash val="solid"/>
              <a:headEnd type="none" w="med" len="med"/>
              <a:tailEnd type="none" w="med" len="med"/>
            </a:ln>
          </p:spPr>
        </p:sp>
        <p:sp>
          <p:nvSpPr>
            <p:cNvPr id="99378" name="Line 163"/>
            <p:cNvSpPr/>
            <p:nvPr/>
          </p:nvSpPr>
          <p:spPr>
            <a:xfrm>
              <a:off x="2640" y="2904"/>
              <a:ext cx="122" cy="100"/>
            </a:xfrm>
            <a:prstGeom prst="line">
              <a:avLst/>
            </a:prstGeom>
            <a:ln w="25400" cap="flat" cmpd="sng">
              <a:solidFill>
                <a:schemeClr val="tx1"/>
              </a:solidFill>
              <a:prstDash val="solid"/>
              <a:headEnd type="none" w="med" len="med"/>
              <a:tailEnd type="none" w="med" len="med"/>
            </a:ln>
          </p:spPr>
        </p:sp>
        <p:sp>
          <p:nvSpPr>
            <p:cNvPr id="99379" name="Line 164"/>
            <p:cNvSpPr/>
            <p:nvPr/>
          </p:nvSpPr>
          <p:spPr>
            <a:xfrm flipH="1">
              <a:off x="2304" y="2904"/>
              <a:ext cx="192" cy="144"/>
            </a:xfrm>
            <a:prstGeom prst="line">
              <a:avLst/>
            </a:prstGeom>
            <a:ln w="25400" cap="flat" cmpd="sng">
              <a:solidFill>
                <a:schemeClr val="tx1"/>
              </a:solidFill>
              <a:prstDash val="solid"/>
              <a:headEnd type="none" w="med" len="med"/>
              <a:tailEnd type="none" w="med" len="med"/>
            </a:ln>
          </p:spPr>
        </p:sp>
        <p:sp>
          <p:nvSpPr>
            <p:cNvPr id="99380" name="Rectangle 165"/>
            <p:cNvSpPr/>
            <p:nvPr/>
          </p:nvSpPr>
          <p:spPr>
            <a:xfrm flipH="1">
              <a:off x="2160" y="3048"/>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R</a:t>
              </a:r>
              <a:endParaRPr lang="en-US" altLang="zh-CN" sz="2400" b="1"/>
            </a:p>
          </p:txBody>
        </p:sp>
        <p:sp>
          <p:nvSpPr>
            <p:cNvPr id="99381" name="Rectangle 166"/>
            <p:cNvSpPr/>
            <p:nvPr/>
          </p:nvSpPr>
          <p:spPr>
            <a:xfrm flipH="1">
              <a:off x="3312" y="2760"/>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L</a:t>
              </a:r>
              <a:endParaRPr lang="en-US" altLang="zh-CN" sz="2400" b="1"/>
            </a:p>
          </p:txBody>
        </p:sp>
        <p:sp>
          <p:nvSpPr>
            <p:cNvPr id="99382" name="Rectangle 167"/>
            <p:cNvSpPr/>
            <p:nvPr/>
          </p:nvSpPr>
          <p:spPr>
            <a:xfrm flipH="1">
              <a:off x="3312" y="3576"/>
              <a:ext cx="240" cy="288"/>
            </a:xfrm>
            <a:prstGeom prst="rect">
              <a:avLst/>
            </a:prstGeom>
            <a:noFill/>
            <a:ln w="25400" cap="rnd" cmpd="sng">
              <a:solidFill>
                <a:schemeClr val="tx1"/>
              </a:solidFill>
              <a:prstDash val="sysDot"/>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99383" name="Group 168"/>
            <p:cNvGrpSpPr/>
            <p:nvPr/>
          </p:nvGrpSpPr>
          <p:grpSpPr>
            <a:xfrm flipH="1">
              <a:off x="2736" y="2832"/>
              <a:ext cx="240" cy="384"/>
              <a:chOff x="1008" y="2832"/>
              <a:chExt cx="240" cy="384"/>
            </a:xfrm>
          </p:grpSpPr>
          <p:sp>
            <p:nvSpPr>
              <p:cNvPr id="99391" name="Oval 169"/>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C</a:t>
                </a:r>
                <a:endParaRPr lang="en-US" altLang="zh-CN" sz="2400" b="1"/>
              </a:p>
            </p:txBody>
          </p:sp>
          <p:sp>
            <p:nvSpPr>
              <p:cNvPr id="99392" name="Rectangle 170"/>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sp>
          <p:nvSpPr>
            <p:cNvPr id="99384" name="Line 171"/>
            <p:cNvSpPr/>
            <p:nvPr/>
          </p:nvSpPr>
          <p:spPr>
            <a:xfrm>
              <a:off x="2928" y="3192"/>
              <a:ext cx="144" cy="144"/>
            </a:xfrm>
            <a:prstGeom prst="line">
              <a:avLst/>
            </a:prstGeom>
            <a:ln w="25400" cap="flat" cmpd="sng">
              <a:solidFill>
                <a:schemeClr val="tx1"/>
              </a:solidFill>
              <a:prstDash val="solid"/>
              <a:headEnd type="none" w="med" len="med"/>
              <a:tailEnd type="none" w="med" len="med"/>
            </a:ln>
          </p:spPr>
        </p:sp>
        <p:sp>
          <p:nvSpPr>
            <p:cNvPr id="99385" name="Line 172"/>
            <p:cNvSpPr/>
            <p:nvPr/>
          </p:nvSpPr>
          <p:spPr>
            <a:xfrm flipH="1">
              <a:off x="2640" y="3192"/>
              <a:ext cx="144" cy="144"/>
            </a:xfrm>
            <a:prstGeom prst="line">
              <a:avLst/>
            </a:prstGeom>
            <a:ln w="25400" cap="flat" cmpd="sng">
              <a:solidFill>
                <a:schemeClr val="tx1"/>
              </a:solidFill>
              <a:prstDash val="solid"/>
              <a:headEnd type="none" w="med" len="med"/>
              <a:tailEnd type="none" w="med" len="med"/>
            </a:ln>
          </p:spPr>
        </p:sp>
        <p:sp>
          <p:nvSpPr>
            <p:cNvPr id="99386" name="Rectangle 173"/>
            <p:cNvSpPr/>
            <p:nvPr/>
          </p:nvSpPr>
          <p:spPr>
            <a:xfrm flipH="1">
              <a:off x="2976" y="3336"/>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L</a:t>
              </a:r>
              <a:endParaRPr lang="en-US" altLang="zh-CN" sz="2400" b="1"/>
            </a:p>
          </p:txBody>
        </p:sp>
        <p:sp>
          <p:nvSpPr>
            <p:cNvPr id="99387" name="Rectangle 174"/>
            <p:cNvSpPr/>
            <p:nvPr/>
          </p:nvSpPr>
          <p:spPr>
            <a:xfrm flipH="1">
              <a:off x="2496" y="3336"/>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R</a:t>
              </a:r>
              <a:endParaRPr lang="en-US" altLang="zh-CN" sz="2400" b="1"/>
            </a:p>
          </p:txBody>
        </p:sp>
        <p:sp>
          <p:nvSpPr>
            <p:cNvPr id="99388" name="Rectangle 175"/>
            <p:cNvSpPr/>
            <p:nvPr/>
          </p:nvSpPr>
          <p:spPr>
            <a:xfrm flipH="1">
              <a:off x="2496" y="3887"/>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389" name="Rectangle 176"/>
            <p:cNvSpPr/>
            <p:nvPr/>
          </p:nvSpPr>
          <p:spPr>
            <a:xfrm flipH="1">
              <a:off x="2976" y="3887"/>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390" name="Rectangle 177"/>
            <p:cNvSpPr/>
            <p:nvPr/>
          </p:nvSpPr>
          <p:spPr>
            <a:xfrm>
              <a:off x="2736" y="3888"/>
              <a:ext cx="240" cy="240"/>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rgbClr val="FF0000"/>
                  </a:solidFill>
                </a:rPr>
                <a:t>OR</a:t>
              </a:r>
              <a:endParaRPr lang="en-US" altLang="zh-CN" sz="2000" b="1"/>
            </a:p>
          </p:txBody>
        </p:sp>
      </p:grpSp>
      <p:grpSp>
        <p:nvGrpSpPr>
          <p:cNvPr id="100530" name="Group 178"/>
          <p:cNvGrpSpPr/>
          <p:nvPr/>
        </p:nvGrpSpPr>
        <p:grpSpPr>
          <a:xfrm>
            <a:off x="5486400" y="3581400"/>
            <a:ext cx="1371600" cy="762000"/>
            <a:chOff x="1872" y="2976"/>
            <a:chExt cx="864" cy="480"/>
          </a:xfrm>
        </p:grpSpPr>
        <p:sp>
          <p:nvSpPr>
            <p:cNvPr id="99371" name="AutoShape 179"/>
            <p:cNvSpPr/>
            <p:nvPr/>
          </p:nvSpPr>
          <p:spPr>
            <a:xfrm>
              <a:off x="1872" y="3168"/>
              <a:ext cx="864" cy="96"/>
            </a:xfrm>
            <a:prstGeom prst="rightArrow">
              <a:avLst>
                <a:gd name="adj1" fmla="val 50000"/>
                <a:gd name="adj2" fmla="val 225000"/>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372" name="Rectangle 180"/>
            <p:cNvSpPr/>
            <p:nvPr/>
          </p:nvSpPr>
          <p:spPr>
            <a:xfrm>
              <a:off x="1968" y="2976"/>
              <a:ext cx="480"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RL</a:t>
              </a:r>
              <a:endParaRPr lang="en-US" altLang="zh-CN" sz="2000" b="1"/>
            </a:p>
          </p:txBody>
        </p:sp>
        <p:sp>
          <p:nvSpPr>
            <p:cNvPr id="99373" name="Rectangle 181"/>
            <p:cNvSpPr/>
            <p:nvPr/>
          </p:nvSpPr>
          <p:spPr>
            <a:xfrm>
              <a:off x="1968" y="3264"/>
              <a:ext cx="576" cy="192"/>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chemeClr val="hlink"/>
                  </a:solidFill>
                </a:rPr>
                <a:t>Rotation</a:t>
              </a:r>
              <a:endParaRPr lang="en-US" altLang="zh-CN" sz="2000" b="1">
                <a:solidFill>
                  <a:schemeClr val="hlink"/>
                </a:solidFill>
              </a:endParaRPr>
            </a:p>
          </p:txBody>
        </p:sp>
      </p:grpSp>
      <p:grpSp>
        <p:nvGrpSpPr>
          <p:cNvPr id="100534" name="Group 182"/>
          <p:cNvGrpSpPr/>
          <p:nvPr/>
        </p:nvGrpSpPr>
        <p:grpSpPr>
          <a:xfrm flipH="1">
            <a:off x="6172200" y="3886200"/>
            <a:ext cx="2706688" cy="2630488"/>
            <a:chOff x="1319" y="1632"/>
            <a:chExt cx="1705" cy="1657"/>
          </a:xfrm>
        </p:grpSpPr>
        <p:sp>
          <p:nvSpPr>
            <p:cNvPr id="99349" name="Rectangle 183"/>
            <p:cNvSpPr/>
            <p:nvPr/>
          </p:nvSpPr>
          <p:spPr>
            <a:xfrm flipH="1">
              <a:off x="1319" y="2471"/>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B</a:t>
              </a:r>
              <a:r>
                <a:rPr lang="en-US" altLang="zh-CN" sz="2000" b="1" baseline="-25000"/>
                <a:t>R</a:t>
              </a:r>
              <a:endParaRPr lang="en-US" altLang="zh-CN" sz="2400" b="1"/>
            </a:p>
          </p:txBody>
        </p:sp>
        <p:sp>
          <p:nvSpPr>
            <p:cNvPr id="99350" name="Rectangle 184"/>
            <p:cNvSpPr/>
            <p:nvPr/>
          </p:nvSpPr>
          <p:spPr>
            <a:xfrm flipH="1">
              <a:off x="2784" y="2473"/>
              <a:ext cx="240" cy="81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a:t>
              </a:r>
              <a:r>
                <a:rPr lang="en-US" altLang="zh-CN" sz="2000" b="1" baseline="-25000"/>
                <a:t>L</a:t>
              </a:r>
              <a:endParaRPr lang="en-US" altLang="zh-CN" sz="2400" b="1"/>
            </a:p>
          </p:txBody>
        </p:sp>
        <p:grpSp>
          <p:nvGrpSpPr>
            <p:cNvPr id="99351" name="Group 185"/>
            <p:cNvGrpSpPr/>
            <p:nvPr/>
          </p:nvGrpSpPr>
          <p:grpSpPr>
            <a:xfrm flipH="1">
              <a:off x="2064" y="1632"/>
              <a:ext cx="240" cy="384"/>
              <a:chOff x="1008" y="2832"/>
              <a:chExt cx="240" cy="384"/>
            </a:xfrm>
          </p:grpSpPr>
          <p:sp>
            <p:nvSpPr>
              <p:cNvPr id="99369" name="Oval 186"/>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C</a:t>
                </a:r>
                <a:endParaRPr lang="en-US" altLang="zh-CN" sz="2400" b="1"/>
              </a:p>
            </p:txBody>
          </p:sp>
          <p:sp>
            <p:nvSpPr>
              <p:cNvPr id="99370" name="Rectangle 187"/>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sp>
          <p:nvSpPr>
            <p:cNvPr id="99352" name="Line 188"/>
            <p:cNvSpPr/>
            <p:nvPr/>
          </p:nvSpPr>
          <p:spPr>
            <a:xfrm>
              <a:off x="2256" y="1992"/>
              <a:ext cx="384" cy="144"/>
            </a:xfrm>
            <a:prstGeom prst="line">
              <a:avLst/>
            </a:prstGeom>
            <a:ln w="25400" cap="flat" cmpd="sng">
              <a:solidFill>
                <a:schemeClr val="tx1"/>
              </a:solidFill>
              <a:prstDash val="solid"/>
              <a:headEnd type="none" w="med" len="med"/>
              <a:tailEnd type="none" w="med" len="med"/>
            </a:ln>
          </p:spPr>
        </p:sp>
        <p:grpSp>
          <p:nvGrpSpPr>
            <p:cNvPr id="99353" name="Group 189"/>
            <p:cNvGrpSpPr/>
            <p:nvPr/>
          </p:nvGrpSpPr>
          <p:grpSpPr>
            <a:xfrm flipH="1">
              <a:off x="2592" y="1968"/>
              <a:ext cx="240" cy="384"/>
              <a:chOff x="1008" y="2832"/>
              <a:chExt cx="240" cy="384"/>
            </a:xfrm>
          </p:grpSpPr>
          <p:sp>
            <p:nvSpPr>
              <p:cNvPr id="99367" name="Oval 190"/>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a:t>
                </a:r>
                <a:endParaRPr lang="en-US" altLang="zh-CN" sz="2400" b="1"/>
              </a:p>
            </p:txBody>
          </p:sp>
          <p:sp>
            <p:nvSpPr>
              <p:cNvPr id="99368" name="Rectangle 191"/>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r>
                  <a:rPr lang="en-US" altLang="zh-CN" sz="1800" b="1">
                    <a:solidFill>
                      <a:schemeClr val="accent1"/>
                    </a:solidFill>
                  </a:rPr>
                  <a:t> or 1</a:t>
                </a:r>
                <a:endParaRPr lang="en-US" altLang="zh-CN" sz="1800" b="1">
                  <a:solidFill>
                    <a:schemeClr val="accent1"/>
                  </a:solidFill>
                </a:endParaRPr>
              </a:p>
            </p:txBody>
          </p:sp>
        </p:grpSp>
        <p:sp>
          <p:nvSpPr>
            <p:cNvPr id="99354" name="Line 192"/>
            <p:cNvSpPr/>
            <p:nvPr/>
          </p:nvSpPr>
          <p:spPr>
            <a:xfrm>
              <a:off x="2784" y="2328"/>
              <a:ext cx="144" cy="144"/>
            </a:xfrm>
            <a:prstGeom prst="line">
              <a:avLst/>
            </a:prstGeom>
            <a:ln w="25400" cap="flat" cmpd="sng">
              <a:solidFill>
                <a:schemeClr val="tx1"/>
              </a:solidFill>
              <a:prstDash val="solid"/>
              <a:headEnd type="none" w="med" len="med"/>
              <a:tailEnd type="none" w="med" len="med"/>
            </a:ln>
          </p:spPr>
        </p:sp>
        <p:sp>
          <p:nvSpPr>
            <p:cNvPr id="99355" name="Line 193"/>
            <p:cNvSpPr/>
            <p:nvPr/>
          </p:nvSpPr>
          <p:spPr>
            <a:xfrm flipH="1">
              <a:off x="2496" y="2328"/>
              <a:ext cx="144" cy="144"/>
            </a:xfrm>
            <a:prstGeom prst="line">
              <a:avLst/>
            </a:prstGeom>
            <a:ln w="25400" cap="flat" cmpd="sng">
              <a:solidFill>
                <a:schemeClr val="tx1"/>
              </a:solidFill>
              <a:prstDash val="solid"/>
              <a:headEnd type="none" w="med" len="med"/>
              <a:tailEnd type="none" w="med" len="med"/>
            </a:ln>
          </p:spPr>
        </p:sp>
        <p:sp>
          <p:nvSpPr>
            <p:cNvPr id="99356" name="Rectangle 194"/>
            <p:cNvSpPr/>
            <p:nvPr/>
          </p:nvSpPr>
          <p:spPr>
            <a:xfrm flipH="1">
              <a:off x="2352" y="2472"/>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L</a:t>
              </a:r>
              <a:endParaRPr lang="en-US" altLang="zh-CN" sz="2400" b="1"/>
            </a:p>
          </p:txBody>
        </p:sp>
        <p:sp>
          <p:nvSpPr>
            <p:cNvPr id="99357" name="Rectangle 195"/>
            <p:cNvSpPr/>
            <p:nvPr/>
          </p:nvSpPr>
          <p:spPr>
            <a:xfrm flipH="1">
              <a:off x="2352" y="2999"/>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358" name="Line 196"/>
            <p:cNvSpPr/>
            <p:nvPr/>
          </p:nvSpPr>
          <p:spPr>
            <a:xfrm flipH="1">
              <a:off x="1728" y="1992"/>
              <a:ext cx="384" cy="144"/>
            </a:xfrm>
            <a:prstGeom prst="line">
              <a:avLst/>
            </a:prstGeom>
            <a:ln w="25400" cap="flat" cmpd="sng">
              <a:solidFill>
                <a:schemeClr val="tx1"/>
              </a:solidFill>
              <a:prstDash val="solid"/>
              <a:headEnd type="none" w="med" len="med"/>
              <a:tailEnd type="none" w="med" len="med"/>
            </a:ln>
          </p:spPr>
        </p:sp>
        <p:grpSp>
          <p:nvGrpSpPr>
            <p:cNvPr id="99359" name="Group 197"/>
            <p:cNvGrpSpPr/>
            <p:nvPr/>
          </p:nvGrpSpPr>
          <p:grpSpPr>
            <a:xfrm>
              <a:off x="1536" y="1968"/>
              <a:ext cx="240" cy="384"/>
              <a:chOff x="1008" y="2832"/>
              <a:chExt cx="240" cy="384"/>
            </a:xfrm>
          </p:grpSpPr>
          <p:sp>
            <p:nvSpPr>
              <p:cNvPr id="99365" name="Oval 198"/>
              <p:cNvSpPr/>
              <p:nvPr/>
            </p:nvSpPr>
            <p:spPr>
              <a:xfrm>
                <a:off x="1008" y="2976"/>
                <a:ext cx="240" cy="24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B</a:t>
                </a:r>
                <a:endParaRPr lang="en-US" altLang="zh-CN" sz="2400" b="1"/>
              </a:p>
            </p:txBody>
          </p:sp>
          <p:sp>
            <p:nvSpPr>
              <p:cNvPr id="99366" name="Rectangle 199"/>
              <p:cNvSpPr/>
              <p:nvPr/>
            </p:nvSpPr>
            <p:spPr>
              <a:xfrm>
                <a:off x="1008" y="2832"/>
                <a:ext cx="240"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 or 0</a:t>
                </a:r>
                <a:endParaRPr lang="en-US" altLang="zh-CN" sz="1800" b="1">
                  <a:solidFill>
                    <a:schemeClr val="accent1"/>
                  </a:solidFill>
                </a:endParaRPr>
              </a:p>
            </p:txBody>
          </p:sp>
        </p:grpSp>
        <p:sp>
          <p:nvSpPr>
            <p:cNvPr id="99360" name="Line 200"/>
            <p:cNvSpPr/>
            <p:nvPr/>
          </p:nvSpPr>
          <p:spPr>
            <a:xfrm flipH="1">
              <a:off x="1440" y="2328"/>
              <a:ext cx="144" cy="144"/>
            </a:xfrm>
            <a:prstGeom prst="line">
              <a:avLst/>
            </a:prstGeom>
            <a:ln w="25400" cap="flat" cmpd="sng">
              <a:solidFill>
                <a:schemeClr val="tx1"/>
              </a:solidFill>
              <a:prstDash val="solid"/>
              <a:headEnd type="none" w="med" len="med"/>
              <a:tailEnd type="none" w="med" len="med"/>
            </a:ln>
          </p:spPr>
        </p:sp>
        <p:sp>
          <p:nvSpPr>
            <p:cNvPr id="99361" name="Line 201"/>
            <p:cNvSpPr/>
            <p:nvPr/>
          </p:nvSpPr>
          <p:spPr>
            <a:xfrm>
              <a:off x="1728" y="2328"/>
              <a:ext cx="144" cy="144"/>
            </a:xfrm>
            <a:prstGeom prst="line">
              <a:avLst/>
            </a:prstGeom>
            <a:ln w="25400" cap="flat" cmpd="sng">
              <a:solidFill>
                <a:schemeClr val="tx1"/>
              </a:solidFill>
              <a:prstDash val="solid"/>
              <a:headEnd type="none" w="med" len="med"/>
              <a:tailEnd type="none" w="med" len="med"/>
            </a:ln>
          </p:spPr>
        </p:sp>
        <p:sp>
          <p:nvSpPr>
            <p:cNvPr id="99362" name="Rectangle 202"/>
            <p:cNvSpPr/>
            <p:nvPr/>
          </p:nvSpPr>
          <p:spPr>
            <a:xfrm>
              <a:off x="1776" y="2472"/>
              <a:ext cx="240" cy="52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C</a:t>
              </a:r>
              <a:r>
                <a:rPr lang="en-US" altLang="zh-CN" sz="2000" b="1" baseline="-25000"/>
                <a:t>R</a:t>
              </a:r>
              <a:endParaRPr lang="en-US" altLang="zh-CN" sz="2400" b="1"/>
            </a:p>
          </p:txBody>
        </p:sp>
        <p:sp>
          <p:nvSpPr>
            <p:cNvPr id="99363" name="Rectangle 203"/>
            <p:cNvSpPr/>
            <p:nvPr/>
          </p:nvSpPr>
          <p:spPr>
            <a:xfrm>
              <a:off x="1776" y="2999"/>
              <a:ext cx="240" cy="288"/>
            </a:xfrm>
            <a:prstGeom prst="rect">
              <a:avLst/>
            </a:prstGeom>
            <a:solidFill>
              <a:schemeClr val="hlink"/>
            </a:solidFill>
            <a:ln w="25400" cap="flat" cmpd="sng">
              <a:solidFill>
                <a:schemeClr val="hlink"/>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364" name="Rectangle 204"/>
            <p:cNvSpPr/>
            <p:nvPr/>
          </p:nvSpPr>
          <p:spPr>
            <a:xfrm flipH="1">
              <a:off x="2064" y="2976"/>
              <a:ext cx="240" cy="240"/>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solidFill>
                    <a:srgbClr val="FF0000"/>
                  </a:solidFill>
                </a:rPr>
                <a:t>OR</a:t>
              </a:r>
              <a:endParaRPr lang="en-US" altLang="zh-CN" sz="2000" b="1"/>
            </a:p>
          </p:txBody>
        </p:sp>
      </p:grpSp>
      <mc:AlternateContent xmlns:mc="http://schemas.openxmlformats.org/markup-compatibility/2006" xmlns:p14="http://schemas.microsoft.com/office/powerpoint/2010/main">
        <mc:Choice Requires="p14">
          <p:contentPart r:id="rId1" p14:bwMode="auto">
            <p14:nvContentPartPr>
              <p14:cNvPr id="2" name="墨迹 1"/>
              <p14:cNvContentPartPr/>
              <p14:nvPr/>
            </p14:nvContentPartPr>
            <p14:xfrm>
              <a:off x="694690" y="848360"/>
              <a:ext cx="2414270" cy="1984375"/>
            </p14:xfrm>
          </p:contentPart>
        </mc:Choice>
        <mc:Fallback xmlns="">
          <p:pic>
            <p:nvPicPr>
              <p:cNvPr id="2" name="墨迹 1"/>
            </p:nvPicPr>
            <p:blipFill>
              <a:blip r:embed="rId2"/>
            </p:blipFill>
            <p:spPr>
              <a:xfrm>
                <a:off x="694690" y="848360"/>
                <a:ext cx="2414270" cy="1984375"/>
              </a:xfrm>
              <a:prstGeom prst="rect"/>
            </p:spPr>
          </p:pic>
        </mc:Fallback>
      </mc:AlternateContent>
      <mc:AlternateContent xmlns:mc="http://schemas.openxmlformats.org/markup-compatibility/2006" xmlns:p14="http://schemas.microsoft.com/office/powerpoint/2010/main">
        <mc:Choice Requires="p14">
          <p:contentPart r:id="rId3" p14:bwMode="auto">
            <p14:nvContentPartPr>
              <p14:cNvPr id="3" name="墨迹 2"/>
              <p14:cNvContentPartPr/>
              <p14:nvPr/>
            </p14:nvContentPartPr>
            <p14:xfrm>
              <a:off x="4528820" y="1165860"/>
              <a:ext cx="3058160" cy="1247140"/>
            </p14:xfrm>
          </p:contentPart>
        </mc:Choice>
        <mc:Fallback xmlns="">
          <p:pic>
            <p:nvPicPr>
              <p:cNvPr id="3" name="墨迹 2"/>
            </p:nvPicPr>
            <p:blipFill>
              <a:blip r:embed="rId4"/>
            </p:blipFill>
            <p:spPr>
              <a:xfrm>
                <a:off x="4528820" y="1165860"/>
                <a:ext cx="3058160" cy="1247140"/>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100355"/>
                                        </p:tgtEl>
                                        <p:attrNameLst>
                                          <p:attrName>style.visibility</p:attrName>
                                        </p:attrNameLst>
                                      </p:cBhvr>
                                      <p:to>
                                        <p:strVal val="visible"/>
                                      </p:to>
                                    </p:set>
                                    <p:animEffect transition="in" filter="box(out)">
                                      <p:cBhvr>
                                        <p:cTn id="7" dur="500"/>
                                        <p:tgtEl>
                                          <p:spTgt spid="100355"/>
                                        </p:tgtEl>
                                      </p:cBhvr>
                                    </p:animEffect>
                                  </p:childTnLst>
                                  <p:subTnLst>
                                    <p:audio>
                                      <p:cMediaNode>
                                        <p:cTn display="0" masterRel="sameClick">
                                          <p:stCondLst>
                                            <p:cond evt="begin" delay="0">
                                              <p:tn val="5"/>
                                            </p:cond>
                                          </p:stCondLst>
                                          <p:endCondLst>
                                            <p:cond evt="onStopAudio" delay="0">
                                              <p:tgtEl>
                                                <p:sldTgt/>
                                              </p:tgtEl>
                                            </p:cond>
                                          </p:endCondLst>
                                        </p:cTn>
                                        <p:tgtEl>
                                          <p:sndTgt r:embed="rId5" name="CAMERA.WAV"/>
                                        </p:tgtEl>
                                      </p:cMediaNode>
                                    </p:audio>
                                  </p:subTnLst>
                                </p:cTn>
                              </p:par>
                            </p:childTnLst>
                          </p:cTn>
                        </p:par>
                        <p:par>
                          <p:cTn id="8" fill="hold">
                            <p:stCondLst>
                              <p:cond delay="500"/>
                            </p:stCondLst>
                            <p:childTnLst>
                              <p:par>
                                <p:cTn id="9" presetID="4" presetClass="entr" presetSubtype="32" fill="hold" grpId="0" nodeType="afterEffect">
                                  <p:stCondLst>
                                    <p:cond delay="0"/>
                                  </p:stCondLst>
                                  <p:childTnLst>
                                    <p:set>
                                      <p:cBhvr>
                                        <p:cTn id="10" dur="1" fill="hold">
                                          <p:stCondLst>
                                            <p:cond delay="0"/>
                                          </p:stCondLst>
                                        </p:cTn>
                                        <p:tgtEl>
                                          <p:spTgt spid="100356"/>
                                        </p:tgtEl>
                                        <p:attrNameLst>
                                          <p:attrName>style.visibility</p:attrName>
                                        </p:attrNameLst>
                                      </p:cBhvr>
                                      <p:to>
                                        <p:strVal val="visible"/>
                                      </p:to>
                                    </p:set>
                                    <p:animEffect transition="in" filter="box(out)">
                                      <p:cBhvr>
                                        <p:cTn id="11" dur="500"/>
                                        <p:tgtEl>
                                          <p:spTgt spid="100356"/>
                                        </p:tgtEl>
                                      </p:cBhvr>
                                    </p:animEffect>
                                  </p:childTnLst>
                                  <p:subTnLst>
                                    <p:audio>
                                      <p:cMediaNode>
                                        <p:cTn display="0" masterRel="sameClick">
                                          <p:stCondLst>
                                            <p:cond evt="begin" delay="0">
                                              <p:tn val="9"/>
                                            </p:cond>
                                          </p:stCondLst>
                                          <p:endCondLst>
                                            <p:cond evt="onStopAudio" delay="0">
                                              <p:tgtEl>
                                                <p:sldTgt/>
                                              </p:tgtEl>
                                            </p:cond>
                                          </p:endCondLst>
                                        </p:cTn>
                                        <p:tgtEl>
                                          <p:sndTgt r:embed="rId5" name="CAMERA.WAV"/>
                                        </p:tgtEl>
                                      </p:cMediaNode>
                                    </p:audio>
                                  </p:sub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0357"/>
                                        </p:tgtEl>
                                        <p:attrNameLst>
                                          <p:attrName>style.visibility</p:attrName>
                                        </p:attrNameLst>
                                      </p:cBhvr>
                                      <p:to>
                                        <p:strVal val="visible"/>
                                      </p:to>
                                    </p:set>
                                    <p:animEffect transition="in" filter="wipe(up)">
                                      <p:cBhvr>
                                        <p:cTn id="15" dur="500"/>
                                        <p:tgtEl>
                                          <p:spTgt spid="100357"/>
                                        </p:tgtEl>
                                      </p:cBhvr>
                                    </p:animEffect>
                                  </p:childTnLst>
                                  <p:subTnLst>
                                    <p:audio>
                                      <p:cMediaNode>
                                        <p:cTn display="0" masterRel="sameClick">
                                          <p:stCondLst>
                                            <p:cond evt="begin" delay="0">
                                              <p:tn val="13"/>
                                            </p:cond>
                                          </p:stCondLst>
                                          <p:endCondLst>
                                            <p:cond evt="onStopAudio" delay="0">
                                              <p:tgtEl>
                                                <p:sldTgt/>
                                              </p:tgtEl>
                                            </p:cond>
                                          </p:endCondLst>
                                        </p:cTn>
                                        <p:tgtEl>
                                          <p:sndTgt r:embed="rId5" name="CAMERA.WAV"/>
                                        </p:tgtEl>
                                      </p:cMediaNode>
                                    </p:audio>
                                  </p:subTnLst>
                                </p:cTn>
                              </p:par>
                            </p:childTnLst>
                          </p:cTn>
                        </p:par>
                      </p:childTnLst>
                    </p:cTn>
                  </p:par>
                  <p:par>
                    <p:cTn id="16" fill="hold">
                      <p:stCondLst>
                        <p:cond delay="indefinite"/>
                      </p:stCondLst>
                      <p:childTnLst>
                        <p:par>
                          <p:cTn id="17" fill="hold">
                            <p:stCondLst>
                              <p:cond delay="0"/>
                            </p:stCondLst>
                            <p:childTnLst>
                              <p:par>
                                <p:cTn id="18" presetID="4" presetClass="entr" presetSubtype="32" fill="hold" grpId="0" nodeType="clickEffect">
                                  <p:stCondLst>
                                    <p:cond delay="0"/>
                                  </p:stCondLst>
                                  <p:childTnLst>
                                    <p:set>
                                      <p:cBhvr>
                                        <p:cTn id="19" dur="1" fill="hold">
                                          <p:stCondLst>
                                            <p:cond delay="0"/>
                                          </p:stCondLst>
                                        </p:cTn>
                                        <p:tgtEl>
                                          <p:spTgt spid="100405"/>
                                        </p:tgtEl>
                                        <p:attrNameLst>
                                          <p:attrName>style.visibility</p:attrName>
                                        </p:attrNameLst>
                                      </p:cBhvr>
                                      <p:to>
                                        <p:strVal val="visible"/>
                                      </p:to>
                                    </p:set>
                                    <p:animEffect transition="in" filter="box(out)">
                                      <p:cBhvr>
                                        <p:cTn id="20" dur="500"/>
                                        <p:tgtEl>
                                          <p:spTgt spid="100405"/>
                                        </p:tgtEl>
                                      </p:cBhvr>
                                    </p:animEffect>
                                  </p:childTnLst>
                                  <p:subTnLst>
                                    <p:audio>
                                      <p:cMediaNode>
                                        <p:cTn display="0" masterRel="sameClick">
                                          <p:stCondLst>
                                            <p:cond evt="begin" delay="0">
                                              <p:tn val="18"/>
                                            </p:cond>
                                          </p:stCondLst>
                                          <p:endCondLst>
                                            <p:cond evt="onStopAudio" delay="0">
                                              <p:tgtEl>
                                                <p:sldTgt/>
                                              </p:tgtEl>
                                            </p:cond>
                                          </p:endCondLst>
                                        </p:cTn>
                                        <p:tgtEl>
                                          <p:sndTgt r:embed="rId5" name="CAMERA.WAV"/>
                                        </p:tgtEl>
                                      </p:cMediaNode>
                                    </p:audio>
                                  </p:subTnLst>
                                </p:cTn>
                              </p:par>
                            </p:childTnLst>
                          </p:cTn>
                        </p:par>
                        <p:par>
                          <p:cTn id="21" fill="hold">
                            <p:stCondLst>
                              <p:cond delay="500"/>
                            </p:stCondLst>
                            <p:childTnLst>
                              <p:par>
                                <p:cTn id="22" presetID="2" presetClass="entr" presetSubtype="1" fill="hold" nodeType="afterEffect">
                                  <p:stCondLst>
                                    <p:cond delay="0"/>
                                  </p:stCondLst>
                                  <p:childTnLst>
                                    <p:set>
                                      <p:cBhvr>
                                        <p:cTn id="23" dur="1" fill="hold">
                                          <p:stCondLst>
                                            <p:cond delay="0"/>
                                          </p:stCondLst>
                                        </p:cTn>
                                        <p:tgtEl>
                                          <p:spTgt spid="100406"/>
                                        </p:tgtEl>
                                        <p:attrNameLst>
                                          <p:attrName>style.visibility</p:attrName>
                                        </p:attrNameLst>
                                      </p:cBhvr>
                                      <p:to>
                                        <p:strVal val="visible"/>
                                      </p:to>
                                    </p:set>
                                    <p:anim calcmode="lin" valueType="num">
                                      <p:cBhvr additive="base">
                                        <p:cTn id="24" dur="500" fill="hold"/>
                                        <p:tgtEl>
                                          <p:spTgt spid="100406"/>
                                        </p:tgtEl>
                                        <p:attrNameLst>
                                          <p:attrName>ppt_x</p:attrName>
                                        </p:attrNameLst>
                                      </p:cBhvr>
                                      <p:tavLst>
                                        <p:tav tm="0">
                                          <p:val>
                                            <p:strVal val="#ppt_x"/>
                                          </p:val>
                                        </p:tav>
                                        <p:tav tm="100000">
                                          <p:val>
                                            <p:strVal val="#ppt_x"/>
                                          </p:val>
                                        </p:tav>
                                      </p:tavLst>
                                    </p:anim>
                                    <p:anim calcmode="lin" valueType="num">
                                      <p:cBhvr additive="base">
                                        <p:cTn id="25" dur="500" fill="hold"/>
                                        <p:tgtEl>
                                          <p:spTgt spid="100406"/>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6" name="CASHREG.WAV"/>
                                        </p:tgtEl>
                                      </p:cMediaNode>
                                    </p:audio>
                                  </p:subTnLst>
                                </p:cTn>
                              </p:par>
                            </p:childTnLst>
                          </p:cTn>
                        </p:par>
                        <p:par>
                          <p:cTn id="26" fill="hold">
                            <p:stCondLst>
                              <p:cond delay="1000"/>
                            </p:stCondLst>
                            <p:childTnLst>
                              <p:par>
                                <p:cTn id="27" presetID="4" presetClass="entr" presetSubtype="32" fill="hold" grpId="0" nodeType="afterEffect">
                                  <p:stCondLst>
                                    <p:cond delay="0"/>
                                  </p:stCondLst>
                                  <p:childTnLst>
                                    <p:set>
                                      <p:cBhvr>
                                        <p:cTn id="28" dur="1" fill="hold">
                                          <p:stCondLst>
                                            <p:cond delay="0"/>
                                          </p:stCondLst>
                                        </p:cTn>
                                        <p:tgtEl>
                                          <p:spTgt spid="100411"/>
                                        </p:tgtEl>
                                        <p:attrNameLst>
                                          <p:attrName>style.visibility</p:attrName>
                                        </p:attrNameLst>
                                      </p:cBhvr>
                                      <p:to>
                                        <p:strVal val="visible"/>
                                      </p:to>
                                    </p:set>
                                    <p:animEffect transition="in" filter="box(out)">
                                      <p:cBhvr>
                                        <p:cTn id="29" dur="500"/>
                                        <p:tgtEl>
                                          <p:spTgt spid="100411"/>
                                        </p:tgtEl>
                                      </p:cBhvr>
                                    </p:animEffect>
                                  </p:childTnLst>
                                  <p:subTnLst>
                                    <p:audio>
                                      <p:cMediaNode>
                                        <p:cTn display="0" masterRel="sameClick">
                                          <p:stCondLst>
                                            <p:cond evt="begin" delay="0">
                                              <p:tn val="27"/>
                                            </p:cond>
                                          </p:stCondLst>
                                          <p:endCondLst>
                                            <p:cond evt="onStopAudio" delay="0">
                                              <p:tgtEl>
                                                <p:sldTgt/>
                                              </p:tgtEl>
                                            </p:cond>
                                          </p:endCondLst>
                                        </p:cTn>
                                        <p:tgtEl>
                                          <p:sndTgt r:embed="rId5" name="CAMERA.WAV"/>
                                        </p:tgtEl>
                                      </p:cMediaNode>
                                    </p:audio>
                                  </p:subTnLst>
                                </p:cTn>
                              </p:par>
                            </p:childTnLst>
                          </p:cTn>
                        </p:par>
                        <p:par>
                          <p:cTn id="30" fill="hold">
                            <p:stCondLst>
                              <p:cond delay="1500"/>
                            </p:stCondLst>
                            <p:childTnLst>
                              <p:par>
                                <p:cTn id="31" presetID="4" presetClass="entr" presetSubtype="32" fill="hold" grpId="0" nodeType="afterEffect">
                                  <p:stCondLst>
                                    <p:cond delay="0"/>
                                  </p:stCondLst>
                                  <p:childTnLst>
                                    <p:set>
                                      <p:cBhvr>
                                        <p:cTn id="32" dur="1" fill="hold">
                                          <p:stCondLst>
                                            <p:cond delay="0"/>
                                          </p:stCondLst>
                                        </p:cTn>
                                        <p:tgtEl>
                                          <p:spTgt spid="100412"/>
                                        </p:tgtEl>
                                        <p:attrNameLst>
                                          <p:attrName>style.visibility</p:attrName>
                                        </p:attrNameLst>
                                      </p:cBhvr>
                                      <p:to>
                                        <p:strVal val="visible"/>
                                      </p:to>
                                    </p:set>
                                    <p:animEffect transition="in" filter="box(out)">
                                      <p:cBhvr>
                                        <p:cTn id="33" dur="500"/>
                                        <p:tgtEl>
                                          <p:spTgt spid="100412"/>
                                        </p:tgtEl>
                                      </p:cBhvr>
                                    </p:animEffect>
                                  </p:childTnLst>
                                  <p:subTnLst>
                                    <p:audio>
                                      <p:cMediaNode>
                                        <p:cTn display="0" masterRel="sameClick">
                                          <p:stCondLst>
                                            <p:cond evt="begin" delay="0">
                                              <p:tn val="31"/>
                                            </p:cond>
                                          </p:stCondLst>
                                          <p:endCondLst>
                                            <p:cond evt="onStopAudio" delay="0">
                                              <p:tgtEl>
                                                <p:sldTgt/>
                                              </p:tgtEl>
                                            </p:cond>
                                          </p:endCondLst>
                                        </p:cTn>
                                        <p:tgtEl>
                                          <p:sndTgt r:embed="rId5" name="CAMERA.WAV"/>
                                        </p:tgtEl>
                                      </p:cMediaNode>
                                    </p:audio>
                                  </p:subTnLst>
                                </p:cTn>
                              </p:par>
                            </p:childTnLst>
                          </p:cTn>
                        </p:par>
                        <p:par>
                          <p:cTn id="34" fill="hold">
                            <p:stCondLst>
                              <p:cond delay="2000"/>
                            </p:stCondLst>
                            <p:childTnLst>
                              <p:par>
                                <p:cTn id="35" presetID="4" presetClass="entr" presetSubtype="32" fill="hold" grpId="0" nodeType="afterEffect">
                                  <p:stCondLst>
                                    <p:cond delay="0"/>
                                  </p:stCondLst>
                                  <p:childTnLst>
                                    <p:set>
                                      <p:cBhvr>
                                        <p:cTn id="36" dur="1" fill="hold">
                                          <p:stCondLst>
                                            <p:cond delay="0"/>
                                          </p:stCondLst>
                                        </p:cTn>
                                        <p:tgtEl>
                                          <p:spTgt spid="100413"/>
                                        </p:tgtEl>
                                        <p:attrNameLst>
                                          <p:attrName>style.visibility</p:attrName>
                                        </p:attrNameLst>
                                      </p:cBhvr>
                                      <p:to>
                                        <p:strVal val="visible"/>
                                      </p:to>
                                    </p:set>
                                    <p:animEffect transition="in" filter="box(out)">
                                      <p:cBhvr>
                                        <p:cTn id="37" dur="500"/>
                                        <p:tgtEl>
                                          <p:spTgt spid="100413"/>
                                        </p:tgtEl>
                                      </p:cBhvr>
                                    </p:animEffect>
                                  </p:childTnLst>
                                  <p:subTnLst>
                                    <p:audio>
                                      <p:cMediaNode>
                                        <p:cTn display="0" masterRel="sameClick">
                                          <p:stCondLst>
                                            <p:cond evt="begin" delay="0">
                                              <p:tn val="35"/>
                                            </p:cond>
                                          </p:stCondLst>
                                          <p:endCondLst>
                                            <p:cond evt="onStopAudio" delay="0">
                                              <p:tgtEl>
                                                <p:sldTgt/>
                                              </p:tgtEl>
                                            </p:cond>
                                          </p:endCondLst>
                                        </p:cTn>
                                        <p:tgtEl>
                                          <p:sndTgt r:embed="rId7" name="DING.WAV"/>
                                        </p:tgtEl>
                                      </p:cMediaNode>
                                    </p:audio>
                                  </p:subTnLst>
                                </p:cTn>
                              </p:par>
                            </p:childTnLst>
                          </p:cTn>
                        </p:par>
                        <p:par>
                          <p:cTn id="38" fill="hold">
                            <p:stCondLst>
                              <p:cond delay="2500"/>
                            </p:stCondLst>
                            <p:childTnLst>
                              <p:par>
                                <p:cTn id="39" presetID="4" presetClass="entr" presetSubtype="32" fill="hold" grpId="0" nodeType="afterEffect">
                                  <p:stCondLst>
                                    <p:cond delay="0"/>
                                  </p:stCondLst>
                                  <p:childTnLst>
                                    <p:set>
                                      <p:cBhvr>
                                        <p:cTn id="40" dur="1" fill="hold">
                                          <p:stCondLst>
                                            <p:cond delay="0"/>
                                          </p:stCondLst>
                                        </p:cTn>
                                        <p:tgtEl>
                                          <p:spTgt spid="100414"/>
                                        </p:tgtEl>
                                        <p:attrNameLst>
                                          <p:attrName>style.visibility</p:attrName>
                                        </p:attrNameLst>
                                      </p:cBhvr>
                                      <p:to>
                                        <p:strVal val="visible"/>
                                      </p:to>
                                    </p:set>
                                    <p:animEffect transition="in" filter="box(out)">
                                      <p:cBhvr>
                                        <p:cTn id="41" dur="500"/>
                                        <p:tgtEl>
                                          <p:spTgt spid="100414"/>
                                        </p:tgtEl>
                                      </p:cBhvr>
                                    </p:animEffect>
                                  </p:childTnLst>
                                  <p:subTnLst>
                                    <p:audio>
                                      <p:cMediaNode>
                                        <p:cTn display="0" masterRel="sameClick">
                                          <p:stCondLst>
                                            <p:cond evt="begin" delay="0">
                                              <p:tn val="39"/>
                                            </p:cond>
                                          </p:stCondLst>
                                          <p:endCondLst>
                                            <p:cond evt="onStopAudio" delay="0">
                                              <p:tgtEl>
                                                <p:sldTgt/>
                                              </p:tgtEl>
                                            </p:cond>
                                          </p:endCondLst>
                                        </p:cTn>
                                        <p:tgtEl>
                                          <p:sndTgt r:embed="rId7" name="DING.WAV"/>
                                        </p:tgtEl>
                                      </p:cMediaNode>
                                    </p:audio>
                                  </p:sub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100415"/>
                                        </p:tgtEl>
                                        <p:attrNameLst>
                                          <p:attrName>style.visibility</p:attrName>
                                        </p:attrNameLst>
                                      </p:cBhvr>
                                      <p:to>
                                        <p:strVal val="visible"/>
                                      </p:to>
                                    </p:set>
                                    <p:animEffect transition="in" filter="strips(downRight)">
                                      <p:cBhvr>
                                        <p:cTn id="46" dur="500"/>
                                        <p:tgtEl>
                                          <p:spTgt spid="100415"/>
                                        </p:tgtEl>
                                      </p:cBhvr>
                                    </p:animEffect>
                                  </p:childTnLst>
                                  <p:subTnLst>
                                    <p:audio>
                                      <p:cMediaNode>
                                        <p:cTn display="0" masterRel="sameClick">
                                          <p:stCondLst>
                                            <p:cond evt="begin" delay="0">
                                              <p:tn val="44"/>
                                            </p:cond>
                                          </p:stCondLst>
                                          <p:endCondLst>
                                            <p:cond evt="onStopAudio" delay="0">
                                              <p:tgtEl>
                                                <p:sldTgt/>
                                              </p:tgtEl>
                                            </p:cond>
                                          </p:endCondLst>
                                        </p:cTn>
                                        <p:tgtEl>
                                          <p:sndTgt r:embed="rId8" name="WHOOSH.WAV"/>
                                        </p:tgtEl>
                                      </p:cMediaNode>
                                    </p:audio>
                                  </p:subTnLst>
                                </p:cTn>
                              </p:par>
                            </p:childTnLst>
                          </p:cTn>
                        </p:par>
                        <p:par>
                          <p:cTn id="47" fill="hold">
                            <p:stCondLst>
                              <p:cond delay="500"/>
                            </p:stCondLst>
                            <p:childTnLst>
                              <p:par>
                                <p:cTn id="48" presetID="18" presetClass="entr" presetSubtype="12" fill="hold" nodeType="afterEffect">
                                  <p:stCondLst>
                                    <p:cond delay="0"/>
                                  </p:stCondLst>
                                  <p:childTnLst>
                                    <p:set>
                                      <p:cBhvr>
                                        <p:cTn id="49" dur="1" fill="hold">
                                          <p:stCondLst>
                                            <p:cond delay="0"/>
                                          </p:stCondLst>
                                        </p:cTn>
                                        <p:tgtEl>
                                          <p:spTgt spid="100416"/>
                                        </p:tgtEl>
                                        <p:attrNameLst>
                                          <p:attrName>style.visibility</p:attrName>
                                        </p:attrNameLst>
                                      </p:cBhvr>
                                      <p:to>
                                        <p:strVal val="visible"/>
                                      </p:to>
                                    </p:set>
                                    <p:animEffect transition="in" filter="strips(downLeft)">
                                      <p:cBhvr>
                                        <p:cTn id="50" dur="500"/>
                                        <p:tgtEl>
                                          <p:spTgt spid="100416"/>
                                        </p:tgtEl>
                                      </p:cBhvr>
                                    </p:animEffect>
                                  </p:childTnLst>
                                  <p:subTnLst>
                                    <p:audio>
                                      <p:cMediaNode>
                                        <p:cTn display="0" masterRel="sameClick">
                                          <p:stCondLst>
                                            <p:cond evt="begin" delay="0">
                                              <p:tn val="48"/>
                                            </p:cond>
                                          </p:stCondLst>
                                          <p:endCondLst>
                                            <p:cond evt="onStopAudio" delay="0">
                                              <p:tgtEl>
                                                <p:sldTgt/>
                                              </p:tgtEl>
                                            </p:cond>
                                          </p:endCondLst>
                                        </p:cTn>
                                        <p:tgtEl>
                                          <p:sndTgt r:embed="rId8" name="WHOOSH.WAV"/>
                                        </p:tgtEl>
                                      </p:cMediaNode>
                                    </p:audio>
                                  </p:sub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00417"/>
                                        </p:tgtEl>
                                        <p:attrNameLst>
                                          <p:attrName>style.visibility</p:attrName>
                                        </p:attrNameLst>
                                      </p:cBhvr>
                                      <p:to>
                                        <p:strVal val="visible"/>
                                      </p:to>
                                    </p:set>
                                    <p:animEffect transition="in" filter="wipe(left)">
                                      <p:cBhvr>
                                        <p:cTn id="55" dur="500"/>
                                        <p:tgtEl>
                                          <p:spTgt spid="100417"/>
                                        </p:tgtEl>
                                      </p:cBhvr>
                                    </p:animEffect>
                                  </p:childTnLst>
                                  <p:subTnLst>
                                    <p:audio>
                                      <p:cMediaNode>
                                        <p:cTn display="0" masterRel="sameClick">
                                          <p:stCondLst>
                                            <p:cond evt="begin" delay="0">
                                              <p:tn val="53"/>
                                            </p:cond>
                                          </p:stCondLst>
                                          <p:endCondLst>
                                            <p:cond evt="onStopAudio" delay="0">
                                              <p:tgtEl>
                                                <p:sldTgt/>
                                              </p:tgtEl>
                                            </p:cond>
                                          </p:endCondLst>
                                        </p:cTn>
                                        <p:tgtEl>
                                          <p:sndTgt r:embed="rId8" name="WHOOSH.WAV"/>
                                        </p:tgtEl>
                                      </p:cMediaNode>
                                    </p:audio>
                                  </p:subTnLst>
                                </p:cTn>
                              </p:par>
                            </p:childTnLst>
                          </p:cTn>
                        </p:par>
                        <p:par>
                          <p:cTn id="56" fill="hold">
                            <p:stCondLst>
                              <p:cond delay="500"/>
                            </p:stCondLst>
                            <p:childTnLst>
                              <p:par>
                                <p:cTn id="57" presetID="22" presetClass="entr" presetSubtype="1" fill="hold" nodeType="afterEffect">
                                  <p:stCondLst>
                                    <p:cond delay="0"/>
                                  </p:stCondLst>
                                  <p:childTnLst>
                                    <p:set>
                                      <p:cBhvr>
                                        <p:cTn id="58" dur="1" fill="hold">
                                          <p:stCondLst>
                                            <p:cond delay="0"/>
                                          </p:stCondLst>
                                        </p:cTn>
                                        <p:tgtEl>
                                          <p:spTgt spid="100421"/>
                                        </p:tgtEl>
                                        <p:attrNameLst>
                                          <p:attrName>style.visibility</p:attrName>
                                        </p:attrNameLst>
                                      </p:cBhvr>
                                      <p:to>
                                        <p:strVal val="visible"/>
                                      </p:to>
                                    </p:set>
                                    <p:animEffect transition="in" filter="wipe(up)">
                                      <p:cBhvr>
                                        <p:cTn id="59" dur="500"/>
                                        <p:tgtEl>
                                          <p:spTgt spid="100421"/>
                                        </p:tgtEl>
                                      </p:cBhvr>
                                    </p:animEffect>
                                  </p:childTnLst>
                                  <p:subTnLst>
                                    <p:audio>
                                      <p:cMediaNode>
                                        <p:cTn display="0" masterRel="sameClick">
                                          <p:stCondLst>
                                            <p:cond evt="begin" delay="0">
                                              <p:tn val="57"/>
                                            </p:cond>
                                          </p:stCondLst>
                                          <p:endCondLst>
                                            <p:cond evt="onStopAudio" delay="0">
                                              <p:tgtEl>
                                                <p:sldTgt/>
                                              </p:tgtEl>
                                            </p:cond>
                                          </p:endCondLst>
                                        </p:cTn>
                                        <p:tgtEl>
                                          <p:sndTgt r:embed="rId5" name="CAMERA.WAV"/>
                                        </p:tgtEl>
                                      </p:cMediaNode>
                                    </p:audio>
                                  </p:sub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100480"/>
                                        </p:tgtEl>
                                        <p:attrNameLst>
                                          <p:attrName>style.visibility</p:attrName>
                                        </p:attrNameLst>
                                      </p:cBhvr>
                                      <p:to>
                                        <p:strVal val="visible"/>
                                      </p:to>
                                    </p:set>
                                    <p:animEffect transition="in" filter="wipe(left)">
                                      <p:cBhvr>
                                        <p:cTn id="64" dur="500"/>
                                        <p:tgtEl>
                                          <p:spTgt spid="100480"/>
                                        </p:tgtEl>
                                      </p:cBhvr>
                                    </p:animEffect>
                                  </p:childTnLst>
                                  <p:subTnLst>
                                    <p:audio>
                                      <p:cMediaNode>
                                        <p:cTn display="0" masterRel="sameClick">
                                          <p:stCondLst>
                                            <p:cond evt="begin" delay="0">
                                              <p:tn val="62"/>
                                            </p:cond>
                                          </p:stCondLst>
                                          <p:endCondLst>
                                            <p:cond evt="onStopAudio" delay="0">
                                              <p:tgtEl>
                                                <p:sldTgt/>
                                              </p:tgtEl>
                                            </p:cond>
                                          </p:endCondLst>
                                        </p:cTn>
                                        <p:tgtEl>
                                          <p:sndTgt r:embed="rId9" name="TYPE.WAV"/>
                                        </p:tgtEl>
                                      </p:cMediaNode>
                                    </p:audio>
                                  </p:sub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100481"/>
                                        </p:tgtEl>
                                        <p:attrNameLst>
                                          <p:attrName>style.visibility</p:attrName>
                                        </p:attrNameLst>
                                      </p:cBhvr>
                                      <p:to>
                                        <p:strVal val="visible"/>
                                      </p:to>
                                    </p:set>
                                    <p:animEffect transition="in" filter="wipe(up)">
                                      <p:cBhvr>
                                        <p:cTn id="69" dur="500"/>
                                        <p:tgtEl>
                                          <p:spTgt spid="100481"/>
                                        </p:tgtEl>
                                      </p:cBhvr>
                                    </p:animEffect>
                                  </p:childTnLst>
                                  <p:subTnLst>
                                    <p:audio>
                                      <p:cMediaNode>
                                        <p:cTn display="0" masterRel="sameClick">
                                          <p:stCondLst>
                                            <p:cond evt="begin" delay="0">
                                              <p:tn val="67"/>
                                            </p:cond>
                                          </p:stCondLst>
                                          <p:endCondLst>
                                            <p:cond evt="onStopAudio" delay="0">
                                              <p:tgtEl>
                                                <p:sldTgt/>
                                              </p:tgtEl>
                                            </p:cond>
                                          </p:endCondLst>
                                        </p:cTn>
                                        <p:tgtEl>
                                          <p:sndTgt r:embed="rId5" name="CAMERA.WAV"/>
                                        </p:tgtEl>
                                      </p:cMediaNode>
                                    </p:audio>
                                  </p:subTnLst>
                                </p:cTn>
                              </p:par>
                            </p:childTnLst>
                          </p:cTn>
                        </p:par>
                      </p:childTnLst>
                    </p:cTn>
                  </p:par>
                  <p:par>
                    <p:cTn id="70" fill="hold">
                      <p:stCondLst>
                        <p:cond delay="indefinite"/>
                      </p:stCondLst>
                      <p:childTnLst>
                        <p:par>
                          <p:cTn id="71" fill="hold">
                            <p:stCondLst>
                              <p:cond delay="0"/>
                            </p:stCondLst>
                            <p:childTnLst>
                              <p:par>
                                <p:cTn id="72" presetID="22" presetClass="entr" presetSubtype="8" fill="hold" nodeType="clickEffect">
                                  <p:stCondLst>
                                    <p:cond delay="0"/>
                                  </p:stCondLst>
                                  <p:childTnLst>
                                    <p:set>
                                      <p:cBhvr>
                                        <p:cTn id="73" dur="1" fill="hold">
                                          <p:stCondLst>
                                            <p:cond delay="0"/>
                                          </p:stCondLst>
                                        </p:cTn>
                                        <p:tgtEl>
                                          <p:spTgt spid="100502"/>
                                        </p:tgtEl>
                                        <p:attrNameLst>
                                          <p:attrName>style.visibility</p:attrName>
                                        </p:attrNameLst>
                                      </p:cBhvr>
                                      <p:to>
                                        <p:strVal val="visible"/>
                                      </p:to>
                                    </p:set>
                                    <p:animEffect transition="in" filter="wipe(left)">
                                      <p:cBhvr>
                                        <p:cTn id="74" dur="500"/>
                                        <p:tgtEl>
                                          <p:spTgt spid="100502"/>
                                        </p:tgtEl>
                                      </p:cBhvr>
                                    </p:animEffect>
                                  </p:childTnLst>
                                  <p:subTnLst>
                                    <p:audio>
                                      <p:cMediaNode>
                                        <p:cTn display="0" masterRel="sameClick">
                                          <p:stCondLst>
                                            <p:cond evt="begin" delay="0">
                                              <p:tn val="72"/>
                                            </p:cond>
                                          </p:stCondLst>
                                          <p:endCondLst>
                                            <p:cond evt="onStopAudio" delay="0">
                                              <p:tgtEl>
                                                <p:sldTgt/>
                                              </p:tgtEl>
                                            </p:cond>
                                          </p:endCondLst>
                                        </p:cTn>
                                        <p:tgtEl>
                                          <p:sndTgt r:embed="rId8" name="WHOOSH.WAV"/>
                                        </p:tgtEl>
                                      </p:cMediaNode>
                                    </p:audio>
                                  </p:sub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100506"/>
                                        </p:tgtEl>
                                        <p:attrNameLst>
                                          <p:attrName>style.visibility</p:attrName>
                                        </p:attrNameLst>
                                      </p:cBhvr>
                                      <p:to>
                                        <p:strVal val="visible"/>
                                      </p:to>
                                    </p:set>
                                    <p:animEffect transition="in" filter="wipe(up)">
                                      <p:cBhvr>
                                        <p:cTn id="78" dur="500"/>
                                        <p:tgtEl>
                                          <p:spTgt spid="100506"/>
                                        </p:tgtEl>
                                      </p:cBhvr>
                                    </p:animEffect>
                                  </p:childTnLst>
                                  <p:subTnLst>
                                    <p:audio>
                                      <p:cMediaNode>
                                        <p:cTn display="0" masterRel="sameClick">
                                          <p:stCondLst>
                                            <p:cond evt="begin" delay="0">
                                              <p:tn val="76"/>
                                            </p:cond>
                                          </p:stCondLst>
                                          <p:endCondLst>
                                            <p:cond evt="onStopAudio" delay="0">
                                              <p:tgtEl>
                                                <p:sldTgt/>
                                              </p:tgtEl>
                                            </p:cond>
                                          </p:endCondLst>
                                        </p:cTn>
                                        <p:tgtEl>
                                          <p:sndTgt r:embed="rId5" name="CAMERA.WAV"/>
                                        </p:tgtEl>
                                      </p:cMediaNode>
                                    </p:audio>
                                  </p:sub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100530"/>
                                        </p:tgtEl>
                                        <p:attrNameLst>
                                          <p:attrName>style.visibility</p:attrName>
                                        </p:attrNameLst>
                                      </p:cBhvr>
                                      <p:to>
                                        <p:strVal val="visible"/>
                                      </p:to>
                                    </p:set>
                                    <p:animEffect transition="in" filter="wipe(left)">
                                      <p:cBhvr>
                                        <p:cTn id="83" dur="500"/>
                                        <p:tgtEl>
                                          <p:spTgt spid="100530"/>
                                        </p:tgtEl>
                                      </p:cBhvr>
                                    </p:animEffect>
                                  </p:childTnLst>
                                  <p:subTnLst>
                                    <p:audio>
                                      <p:cMediaNode>
                                        <p:cTn display="0" masterRel="sameClick">
                                          <p:stCondLst>
                                            <p:cond evt="begin" delay="0">
                                              <p:tn val="81"/>
                                            </p:cond>
                                          </p:stCondLst>
                                          <p:endCondLst>
                                            <p:cond evt="onStopAudio" delay="0">
                                              <p:tgtEl>
                                                <p:sldTgt/>
                                              </p:tgtEl>
                                            </p:cond>
                                          </p:endCondLst>
                                        </p:cTn>
                                        <p:tgtEl>
                                          <p:sndTgt r:embed="rId8" name="WHOOSH.WAV"/>
                                        </p:tgtEl>
                                      </p:cMediaNode>
                                    </p:audio>
                                  </p:subTnLst>
                                </p:cTn>
                              </p:par>
                            </p:childTnLst>
                          </p:cTn>
                        </p:par>
                        <p:par>
                          <p:cTn id="84" fill="hold">
                            <p:stCondLst>
                              <p:cond delay="500"/>
                            </p:stCondLst>
                            <p:childTnLst>
                              <p:par>
                                <p:cTn id="85" presetID="22" presetClass="entr" presetSubtype="1" fill="hold" nodeType="afterEffect">
                                  <p:stCondLst>
                                    <p:cond delay="0"/>
                                  </p:stCondLst>
                                  <p:childTnLst>
                                    <p:set>
                                      <p:cBhvr>
                                        <p:cTn id="86" dur="1" fill="hold">
                                          <p:stCondLst>
                                            <p:cond delay="0"/>
                                          </p:stCondLst>
                                        </p:cTn>
                                        <p:tgtEl>
                                          <p:spTgt spid="100534"/>
                                        </p:tgtEl>
                                        <p:attrNameLst>
                                          <p:attrName>style.visibility</p:attrName>
                                        </p:attrNameLst>
                                      </p:cBhvr>
                                      <p:to>
                                        <p:strVal val="visible"/>
                                      </p:to>
                                    </p:set>
                                    <p:animEffect transition="in" filter="wipe(up)">
                                      <p:cBhvr>
                                        <p:cTn id="87" dur="500"/>
                                        <p:tgtEl>
                                          <p:spTgt spid="100534"/>
                                        </p:tgtEl>
                                      </p:cBhvr>
                                    </p:animEffect>
                                  </p:childTnLst>
                                  <p:subTnLst>
                                    <p:audio>
                                      <p:cMediaNode>
                                        <p:cTn display="0" masterRel="sameClick">
                                          <p:stCondLst>
                                            <p:cond evt="begin" delay="0">
                                              <p:tn val="85"/>
                                            </p:cond>
                                          </p:stCondLst>
                                          <p:endCondLst>
                                            <p:cond evt="onStopAudio" delay="0">
                                              <p:tgtEl>
                                                <p:sldTgt/>
                                              </p:tgtEl>
                                            </p:cond>
                                          </p:endCondLst>
                                        </p:cTn>
                                        <p:tgtEl>
                                          <p:sndTgt r:embed="rId5"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355" grpId="0" animBg="1"/>
      <p:bldP spid="100356" grpId="0" animBg="1"/>
      <p:bldP spid="100405" grpId="0" animBg="1"/>
      <p:bldP spid="100411" grpId="0" animBg="1"/>
      <p:bldP spid="100412" grpId="0" animBg="1"/>
      <p:bldP spid="100413" grpId="0" animBg="1"/>
      <p:bldP spid="100414" grpId="0" animBg="1"/>
      <p:bldP spid="10048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3" name="Text Box 2"/>
          <p:cNvSpPr txBox="1"/>
          <p:nvPr/>
        </p:nvSpPr>
        <p:spPr>
          <a:xfrm>
            <a:off x="7315200" y="0"/>
            <a:ext cx="1822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§4  AVL Trees</a:t>
            </a:r>
            <a:endParaRPr lang="en-US" altLang="zh-CN" sz="1800" b="1">
              <a:sym typeface="Webdings" panose="05030102010509060703" pitchFamily="18" charset="2"/>
            </a:endParaRPr>
          </a:p>
        </p:txBody>
      </p:sp>
      <p:grpSp>
        <p:nvGrpSpPr>
          <p:cNvPr id="100354" name="Group 3"/>
          <p:cNvGrpSpPr/>
          <p:nvPr/>
        </p:nvGrpSpPr>
        <p:grpSpPr>
          <a:xfrm>
            <a:off x="1371600" y="685800"/>
            <a:ext cx="5105400" cy="2209800"/>
            <a:chOff x="1152" y="2160"/>
            <a:chExt cx="3216" cy="1392"/>
          </a:xfrm>
        </p:grpSpPr>
        <p:grpSp>
          <p:nvGrpSpPr>
            <p:cNvPr id="100499" name="Group 4"/>
            <p:cNvGrpSpPr/>
            <p:nvPr/>
          </p:nvGrpSpPr>
          <p:grpSpPr>
            <a:xfrm>
              <a:off x="3264" y="3120"/>
              <a:ext cx="672" cy="384"/>
              <a:chOff x="1440" y="912"/>
              <a:chExt cx="672" cy="384"/>
            </a:xfrm>
          </p:grpSpPr>
          <p:grpSp>
            <p:nvGrpSpPr>
              <p:cNvPr id="100553" name="Group 5"/>
              <p:cNvGrpSpPr/>
              <p:nvPr/>
            </p:nvGrpSpPr>
            <p:grpSpPr>
              <a:xfrm>
                <a:off x="1488" y="960"/>
                <a:ext cx="624" cy="336"/>
                <a:chOff x="912" y="624"/>
                <a:chExt cx="624" cy="336"/>
              </a:xfrm>
            </p:grpSpPr>
            <p:sp>
              <p:nvSpPr>
                <p:cNvPr id="100555" name="Oval 6"/>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July</a:t>
                  </a:r>
                  <a:endParaRPr lang="en-US" altLang="zh-CN" sz="2400" b="1"/>
                </a:p>
              </p:txBody>
            </p:sp>
            <p:sp>
              <p:nvSpPr>
                <p:cNvPr id="100556" name="Rectangle 7"/>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554" name="Line 8"/>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100500" name="Group 9"/>
            <p:cNvGrpSpPr/>
            <p:nvPr/>
          </p:nvGrpSpPr>
          <p:grpSpPr>
            <a:xfrm>
              <a:off x="1152" y="2496"/>
              <a:ext cx="2208" cy="1056"/>
              <a:chOff x="1152" y="2496"/>
              <a:chExt cx="2208" cy="1056"/>
            </a:xfrm>
          </p:grpSpPr>
          <p:grpSp>
            <p:nvGrpSpPr>
              <p:cNvPr id="100521" name="Group 10"/>
              <p:cNvGrpSpPr/>
              <p:nvPr/>
            </p:nvGrpSpPr>
            <p:grpSpPr>
              <a:xfrm flipH="1">
                <a:off x="1584" y="2496"/>
                <a:ext cx="1200" cy="672"/>
                <a:chOff x="4176" y="768"/>
                <a:chExt cx="1200" cy="672"/>
              </a:xfrm>
            </p:grpSpPr>
            <p:grpSp>
              <p:nvGrpSpPr>
                <p:cNvPr id="100542" name="Group 11"/>
                <p:cNvGrpSpPr/>
                <p:nvPr/>
              </p:nvGrpSpPr>
              <p:grpSpPr>
                <a:xfrm>
                  <a:off x="4176" y="768"/>
                  <a:ext cx="624" cy="336"/>
                  <a:chOff x="912" y="624"/>
                  <a:chExt cx="624" cy="336"/>
                </a:xfrm>
              </p:grpSpPr>
              <p:sp>
                <p:nvSpPr>
                  <p:cNvPr id="100551" name="Oval 12"/>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Dec</a:t>
                    </a:r>
                    <a:endParaRPr lang="en-US" altLang="zh-CN" sz="2400" b="1"/>
                  </a:p>
                </p:txBody>
              </p:sp>
              <p:sp>
                <p:nvSpPr>
                  <p:cNvPr id="100552" name="Rectangle 13"/>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543" name="Rectangle 14"/>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100544" name="Group 15"/>
                <p:cNvGrpSpPr/>
                <p:nvPr/>
              </p:nvGrpSpPr>
              <p:grpSpPr>
                <a:xfrm>
                  <a:off x="4704" y="1056"/>
                  <a:ext cx="672" cy="384"/>
                  <a:chOff x="1440" y="912"/>
                  <a:chExt cx="672" cy="384"/>
                </a:xfrm>
              </p:grpSpPr>
              <p:grpSp>
                <p:nvGrpSpPr>
                  <p:cNvPr id="100547" name="Group 16"/>
                  <p:cNvGrpSpPr/>
                  <p:nvPr/>
                </p:nvGrpSpPr>
                <p:grpSpPr>
                  <a:xfrm>
                    <a:off x="1488" y="960"/>
                    <a:ext cx="624" cy="336"/>
                    <a:chOff x="912" y="624"/>
                    <a:chExt cx="624" cy="336"/>
                  </a:xfrm>
                </p:grpSpPr>
                <p:sp>
                  <p:nvSpPr>
                    <p:cNvPr id="100549" name="Oval 17"/>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endParaRPr lang="en-US" altLang="zh-CN" sz="2400" b="1"/>
                    </a:p>
                  </p:txBody>
                </p:sp>
                <p:sp>
                  <p:nvSpPr>
                    <p:cNvPr id="100550" name="Rectangle 18"/>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548" name="Line 19"/>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0545" name="Rectangle 20"/>
                <p:cNvSpPr/>
                <p:nvPr/>
              </p:nvSpPr>
              <p:spPr>
                <a:xfrm>
                  <a:off x="4944"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1</a:t>
                  </a:r>
                  <a:endParaRPr lang="en-US" altLang="zh-CN" sz="1800" b="1">
                    <a:solidFill>
                      <a:schemeClr val="accent1"/>
                    </a:solidFill>
                  </a:endParaRPr>
                </a:p>
              </p:txBody>
            </p:sp>
            <p:sp>
              <p:nvSpPr>
                <p:cNvPr id="100546" name="Rectangle 21"/>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grpSp>
          <p:sp>
            <p:nvSpPr>
              <p:cNvPr id="100522" name="Rectangle 22"/>
              <p:cNvSpPr/>
              <p:nvPr/>
            </p:nvSpPr>
            <p:spPr>
              <a:xfrm>
                <a:off x="2304" y="2496"/>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100523" name="Group 23"/>
              <p:cNvGrpSpPr/>
              <p:nvPr/>
            </p:nvGrpSpPr>
            <p:grpSpPr>
              <a:xfrm>
                <a:off x="2688" y="2784"/>
                <a:ext cx="672" cy="384"/>
                <a:chOff x="1440" y="912"/>
                <a:chExt cx="672" cy="384"/>
              </a:xfrm>
            </p:grpSpPr>
            <p:grpSp>
              <p:nvGrpSpPr>
                <p:cNvPr id="100538" name="Group 24"/>
                <p:cNvGrpSpPr/>
                <p:nvPr/>
              </p:nvGrpSpPr>
              <p:grpSpPr>
                <a:xfrm>
                  <a:off x="1488" y="960"/>
                  <a:ext cx="624" cy="336"/>
                  <a:chOff x="912" y="624"/>
                  <a:chExt cx="624" cy="336"/>
                </a:xfrm>
              </p:grpSpPr>
              <p:sp>
                <p:nvSpPr>
                  <p:cNvPr id="100540" name="Oval 25"/>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Jan</a:t>
                    </a:r>
                    <a:endParaRPr lang="en-US" altLang="zh-CN" sz="2400" b="1"/>
                  </a:p>
                </p:txBody>
              </p:sp>
              <p:sp>
                <p:nvSpPr>
                  <p:cNvPr id="100541" name="Rectangle 26"/>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539" name="Line 27"/>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0524" name="Rectangle 28"/>
              <p:cNvSpPr/>
              <p:nvPr/>
            </p:nvSpPr>
            <p:spPr>
              <a:xfrm>
                <a:off x="2928" y="2832"/>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sp>
            <p:nvSpPr>
              <p:cNvPr id="100525" name="Rectangle 29"/>
              <p:cNvSpPr/>
              <p:nvPr/>
            </p:nvSpPr>
            <p:spPr>
              <a:xfrm>
                <a:off x="2304" y="2496"/>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sp>
            <p:nvSpPr>
              <p:cNvPr id="100526" name="Rectangle 30"/>
              <p:cNvSpPr/>
              <p:nvPr/>
            </p:nvSpPr>
            <p:spPr>
              <a:xfrm flipH="1">
                <a:off x="2928" y="2832"/>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100527" name="Group 31"/>
              <p:cNvGrpSpPr/>
              <p:nvPr/>
            </p:nvGrpSpPr>
            <p:grpSpPr>
              <a:xfrm flipH="1">
                <a:off x="2160" y="3120"/>
                <a:ext cx="672" cy="384"/>
                <a:chOff x="1440" y="912"/>
                <a:chExt cx="672" cy="384"/>
              </a:xfrm>
            </p:grpSpPr>
            <p:grpSp>
              <p:nvGrpSpPr>
                <p:cNvPr id="100534" name="Group 32"/>
                <p:cNvGrpSpPr/>
                <p:nvPr/>
              </p:nvGrpSpPr>
              <p:grpSpPr>
                <a:xfrm>
                  <a:off x="1488" y="960"/>
                  <a:ext cx="624" cy="336"/>
                  <a:chOff x="912" y="624"/>
                  <a:chExt cx="624" cy="336"/>
                </a:xfrm>
              </p:grpSpPr>
              <p:sp>
                <p:nvSpPr>
                  <p:cNvPr id="100536" name="Oval 33"/>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Feb</a:t>
                    </a:r>
                    <a:endParaRPr lang="en-US" altLang="zh-CN" sz="2400" b="1"/>
                  </a:p>
                </p:txBody>
              </p:sp>
              <p:sp>
                <p:nvSpPr>
                  <p:cNvPr id="100537" name="Rectangle 34"/>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535" name="Line 35"/>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0528" name="Rectangle 36"/>
              <p:cNvSpPr/>
              <p:nvPr/>
            </p:nvSpPr>
            <p:spPr>
              <a:xfrm flipH="1">
                <a:off x="2928" y="2832"/>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p>
            </p:txBody>
          </p:sp>
          <p:grpSp>
            <p:nvGrpSpPr>
              <p:cNvPr id="100529" name="Group 37"/>
              <p:cNvGrpSpPr/>
              <p:nvPr/>
            </p:nvGrpSpPr>
            <p:grpSpPr>
              <a:xfrm flipH="1">
                <a:off x="1152" y="3168"/>
                <a:ext cx="672" cy="384"/>
                <a:chOff x="1440" y="912"/>
                <a:chExt cx="672" cy="384"/>
              </a:xfrm>
            </p:grpSpPr>
            <p:grpSp>
              <p:nvGrpSpPr>
                <p:cNvPr id="100530" name="Group 38"/>
                <p:cNvGrpSpPr/>
                <p:nvPr/>
              </p:nvGrpSpPr>
              <p:grpSpPr>
                <a:xfrm>
                  <a:off x="1488" y="960"/>
                  <a:ext cx="624" cy="336"/>
                  <a:chOff x="912" y="624"/>
                  <a:chExt cx="624" cy="336"/>
                </a:xfrm>
              </p:grpSpPr>
              <p:sp>
                <p:nvSpPr>
                  <p:cNvPr id="100532" name="Oval 39"/>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endParaRPr lang="en-US" altLang="zh-CN" sz="2400" b="1"/>
                  </a:p>
                </p:txBody>
              </p:sp>
              <p:sp>
                <p:nvSpPr>
                  <p:cNvPr id="100533" name="Rectangle 40"/>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531" name="Line 41"/>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grpSp>
          <p:nvGrpSpPr>
            <p:cNvPr id="100501" name="Group 42"/>
            <p:cNvGrpSpPr/>
            <p:nvPr/>
          </p:nvGrpSpPr>
          <p:grpSpPr>
            <a:xfrm>
              <a:off x="2736" y="2160"/>
              <a:ext cx="1200" cy="672"/>
              <a:chOff x="4176" y="768"/>
              <a:chExt cx="1200" cy="672"/>
            </a:xfrm>
          </p:grpSpPr>
          <p:grpSp>
            <p:nvGrpSpPr>
              <p:cNvPr id="100510" name="Group 43"/>
              <p:cNvGrpSpPr/>
              <p:nvPr/>
            </p:nvGrpSpPr>
            <p:grpSpPr>
              <a:xfrm>
                <a:off x="4176" y="768"/>
                <a:ext cx="624" cy="336"/>
                <a:chOff x="912" y="624"/>
                <a:chExt cx="624" cy="336"/>
              </a:xfrm>
            </p:grpSpPr>
            <p:sp>
              <p:nvSpPr>
                <p:cNvPr id="100519" name="Oval 44"/>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endParaRPr lang="en-US" altLang="zh-CN" sz="2400" b="1"/>
                </a:p>
              </p:txBody>
            </p:sp>
            <p:sp>
              <p:nvSpPr>
                <p:cNvPr id="100520" name="Rectangle 45"/>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511" name="Rectangle 46"/>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100512" name="Group 47"/>
              <p:cNvGrpSpPr/>
              <p:nvPr/>
            </p:nvGrpSpPr>
            <p:grpSpPr>
              <a:xfrm>
                <a:off x="4704" y="1056"/>
                <a:ext cx="672" cy="384"/>
                <a:chOff x="1440" y="912"/>
                <a:chExt cx="672" cy="384"/>
              </a:xfrm>
            </p:grpSpPr>
            <p:grpSp>
              <p:nvGrpSpPr>
                <p:cNvPr id="100515" name="Group 48"/>
                <p:cNvGrpSpPr/>
                <p:nvPr/>
              </p:nvGrpSpPr>
              <p:grpSpPr>
                <a:xfrm>
                  <a:off x="1488" y="960"/>
                  <a:ext cx="624" cy="336"/>
                  <a:chOff x="912" y="624"/>
                  <a:chExt cx="624" cy="336"/>
                </a:xfrm>
              </p:grpSpPr>
              <p:sp>
                <p:nvSpPr>
                  <p:cNvPr id="100517" name="Oval 49"/>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sp>
                <p:nvSpPr>
                  <p:cNvPr id="100518" name="Rectangle 50"/>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516" name="Line 51"/>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0513" name="Rectangle 52"/>
              <p:cNvSpPr/>
              <p:nvPr/>
            </p:nvSpPr>
            <p:spPr>
              <a:xfrm>
                <a:off x="4944" y="1104"/>
                <a:ext cx="240"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solidFill>
                    <a:schemeClr val="accent1"/>
                  </a:solidFill>
                </a:endParaRPr>
              </a:p>
            </p:txBody>
          </p:sp>
          <p:sp>
            <p:nvSpPr>
              <p:cNvPr id="100514" name="Rectangle 53"/>
              <p:cNvSpPr/>
              <p:nvPr/>
            </p:nvSpPr>
            <p:spPr>
              <a:xfrm>
                <a:off x="4320" y="7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grpSp>
        <p:sp>
          <p:nvSpPr>
            <p:cNvPr id="100502" name="Rectangle 54"/>
            <p:cNvSpPr/>
            <p:nvPr/>
          </p:nvSpPr>
          <p:spPr>
            <a:xfrm flipH="1">
              <a:off x="2928" y="2160"/>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sp>
          <p:nvSpPr>
            <p:cNvPr id="100503" name="Line 55"/>
            <p:cNvSpPr/>
            <p:nvPr/>
          </p:nvSpPr>
          <p:spPr>
            <a:xfrm flipH="1">
              <a:off x="2592" y="2448"/>
              <a:ext cx="240" cy="192"/>
            </a:xfrm>
            <a:prstGeom prst="line">
              <a:avLst/>
            </a:prstGeom>
            <a:ln w="25400" cap="flat" cmpd="sng">
              <a:solidFill>
                <a:schemeClr val="tx1"/>
              </a:solidFill>
              <a:prstDash val="solid"/>
              <a:headEnd type="none" w="med" len="med"/>
              <a:tailEnd type="none" w="med" len="med"/>
            </a:ln>
          </p:spPr>
        </p:sp>
        <p:sp>
          <p:nvSpPr>
            <p:cNvPr id="100504" name="Rectangle 56"/>
            <p:cNvSpPr/>
            <p:nvPr/>
          </p:nvSpPr>
          <p:spPr>
            <a:xfrm flipH="1">
              <a:off x="2928" y="2160"/>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nvGrpSpPr>
            <p:cNvPr id="100505" name="Group 57"/>
            <p:cNvGrpSpPr/>
            <p:nvPr/>
          </p:nvGrpSpPr>
          <p:grpSpPr>
            <a:xfrm>
              <a:off x="3696" y="2832"/>
              <a:ext cx="672" cy="384"/>
              <a:chOff x="1440" y="912"/>
              <a:chExt cx="672" cy="384"/>
            </a:xfrm>
          </p:grpSpPr>
          <p:grpSp>
            <p:nvGrpSpPr>
              <p:cNvPr id="100506" name="Group 58"/>
              <p:cNvGrpSpPr/>
              <p:nvPr/>
            </p:nvGrpSpPr>
            <p:grpSpPr>
              <a:xfrm>
                <a:off x="1488" y="960"/>
                <a:ext cx="624" cy="336"/>
                <a:chOff x="912" y="624"/>
                <a:chExt cx="624" cy="336"/>
              </a:xfrm>
            </p:grpSpPr>
            <p:sp>
              <p:nvSpPr>
                <p:cNvPr id="100508" name="Oval 59"/>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sp>
              <p:nvSpPr>
                <p:cNvPr id="100509" name="Rectangle 60"/>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507" name="Line 61"/>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sp>
        <p:nvSpPr>
          <p:cNvPr id="99390" name="Oval 62"/>
          <p:cNvSpPr/>
          <p:nvPr/>
        </p:nvSpPr>
        <p:spPr>
          <a:xfrm>
            <a:off x="609600" y="22860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June</a:t>
            </a:r>
            <a:endParaRPr lang="en-US" altLang="zh-CN" sz="2400" b="1"/>
          </a:p>
        </p:txBody>
      </p:sp>
      <p:sp>
        <p:nvSpPr>
          <p:cNvPr id="99391" name="Oval 63"/>
          <p:cNvSpPr/>
          <p:nvPr/>
        </p:nvSpPr>
        <p:spPr>
          <a:xfrm>
            <a:off x="1828800" y="22860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Oct</a:t>
            </a:r>
            <a:endParaRPr lang="en-US" altLang="zh-CN" sz="2400" b="1"/>
          </a:p>
        </p:txBody>
      </p:sp>
      <p:sp>
        <p:nvSpPr>
          <p:cNvPr id="99392" name="Oval 64"/>
          <p:cNvSpPr/>
          <p:nvPr/>
        </p:nvSpPr>
        <p:spPr>
          <a:xfrm>
            <a:off x="2971800" y="228600"/>
            <a:ext cx="990600" cy="304800"/>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Sept</a:t>
            </a:r>
            <a:endParaRPr lang="en-US" altLang="zh-CN" sz="2400" b="1"/>
          </a:p>
        </p:txBody>
      </p:sp>
      <p:grpSp>
        <p:nvGrpSpPr>
          <p:cNvPr id="99393" name="Group 65"/>
          <p:cNvGrpSpPr/>
          <p:nvPr/>
        </p:nvGrpSpPr>
        <p:grpSpPr>
          <a:xfrm>
            <a:off x="5486400" y="2819400"/>
            <a:ext cx="1066800" cy="609600"/>
            <a:chOff x="1440" y="912"/>
            <a:chExt cx="672" cy="384"/>
          </a:xfrm>
        </p:grpSpPr>
        <p:grpSp>
          <p:nvGrpSpPr>
            <p:cNvPr id="100495" name="Group 66"/>
            <p:cNvGrpSpPr/>
            <p:nvPr/>
          </p:nvGrpSpPr>
          <p:grpSpPr>
            <a:xfrm>
              <a:off x="1488" y="960"/>
              <a:ext cx="624" cy="336"/>
              <a:chOff x="912" y="624"/>
              <a:chExt cx="624" cy="336"/>
            </a:xfrm>
          </p:grpSpPr>
          <p:sp>
            <p:nvSpPr>
              <p:cNvPr id="100497" name="Oval 67"/>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June</a:t>
                </a:r>
                <a:endParaRPr lang="en-US" altLang="zh-CN" sz="2400" b="1"/>
              </a:p>
            </p:txBody>
          </p:sp>
          <p:sp>
            <p:nvSpPr>
              <p:cNvPr id="100498" name="Rectangle 68"/>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96" name="Line 69"/>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9398" name="Rectangle 70"/>
          <p:cNvSpPr/>
          <p:nvPr/>
        </p:nvSpPr>
        <p:spPr>
          <a:xfrm>
            <a:off x="5105400" y="2286000"/>
            <a:ext cx="3048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solidFill>
                <a:schemeClr val="accent1"/>
              </a:solidFill>
            </a:endParaRPr>
          </a:p>
        </p:txBody>
      </p:sp>
      <p:sp>
        <p:nvSpPr>
          <p:cNvPr id="99399" name="Rectangle 71"/>
          <p:cNvSpPr/>
          <p:nvPr/>
        </p:nvSpPr>
        <p:spPr>
          <a:xfrm>
            <a:off x="4267200" y="1752600"/>
            <a:ext cx="3048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solidFill>
                <a:schemeClr val="accent1"/>
              </a:solidFill>
            </a:endParaRPr>
          </a:p>
        </p:txBody>
      </p:sp>
      <p:sp>
        <p:nvSpPr>
          <p:cNvPr id="99400" name="Rectangle 72"/>
          <p:cNvSpPr/>
          <p:nvPr/>
        </p:nvSpPr>
        <p:spPr>
          <a:xfrm>
            <a:off x="3276600" y="1219200"/>
            <a:ext cx="3048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solidFill>
                <a:schemeClr val="accent1"/>
              </a:solidFill>
            </a:endParaRPr>
          </a:p>
        </p:txBody>
      </p:sp>
      <p:sp>
        <p:nvSpPr>
          <p:cNvPr id="99401" name="Rectangle 73"/>
          <p:cNvSpPr/>
          <p:nvPr/>
        </p:nvSpPr>
        <p:spPr>
          <a:xfrm>
            <a:off x="4267200" y="685800"/>
            <a:ext cx="3048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2</a:t>
            </a:r>
            <a:endParaRPr lang="en-US" altLang="zh-CN" sz="1800" b="1">
              <a:solidFill>
                <a:schemeClr val="accent1"/>
              </a:solidFill>
            </a:endParaRPr>
          </a:p>
        </p:txBody>
      </p:sp>
      <p:sp>
        <p:nvSpPr>
          <p:cNvPr id="99402" name="Oval 74"/>
          <p:cNvSpPr/>
          <p:nvPr/>
        </p:nvSpPr>
        <p:spPr>
          <a:xfrm>
            <a:off x="3886200" y="914400"/>
            <a:ext cx="990600" cy="304800"/>
          </a:xfrm>
          <a:prstGeom prst="ellipse">
            <a:avLst/>
          </a:prstGeom>
          <a:solidFill>
            <a:srgbClr val="FF0000">
              <a:alpha val="50195"/>
            </a:srgbClr>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403" name="Oval 75"/>
          <p:cNvSpPr/>
          <p:nvPr/>
        </p:nvSpPr>
        <p:spPr>
          <a:xfrm>
            <a:off x="2971800" y="1447800"/>
            <a:ext cx="990600" cy="304800"/>
          </a:xfrm>
          <a:prstGeom prst="ellipse">
            <a:avLst/>
          </a:prstGeom>
          <a:solidFill>
            <a:srgbClr val="FF0000">
              <a:alpha val="50195"/>
            </a:srgbClr>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404" name="Oval 76"/>
          <p:cNvSpPr/>
          <p:nvPr/>
        </p:nvSpPr>
        <p:spPr>
          <a:xfrm>
            <a:off x="3886200" y="1981200"/>
            <a:ext cx="990600" cy="304800"/>
          </a:xfrm>
          <a:prstGeom prst="ellipse">
            <a:avLst/>
          </a:prstGeom>
          <a:solidFill>
            <a:srgbClr val="FF0000">
              <a:alpha val="50195"/>
            </a:srgbClr>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405" name="Rectangle 77"/>
          <p:cNvSpPr/>
          <p:nvPr/>
        </p:nvSpPr>
        <p:spPr>
          <a:xfrm>
            <a:off x="1295400" y="609600"/>
            <a:ext cx="5410200" cy="2895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99406" name="Group 78"/>
          <p:cNvGrpSpPr/>
          <p:nvPr/>
        </p:nvGrpSpPr>
        <p:grpSpPr>
          <a:xfrm>
            <a:off x="1066800" y="685800"/>
            <a:ext cx="6019800" cy="2247900"/>
            <a:chOff x="816" y="2520"/>
            <a:chExt cx="3792" cy="1416"/>
          </a:xfrm>
        </p:grpSpPr>
        <p:grpSp>
          <p:nvGrpSpPr>
            <p:cNvPr id="100445" name="Group 79"/>
            <p:cNvGrpSpPr/>
            <p:nvPr/>
          </p:nvGrpSpPr>
          <p:grpSpPr>
            <a:xfrm>
              <a:off x="3936" y="3552"/>
              <a:ext cx="672" cy="384"/>
              <a:chOff x="1440" y="912"/>
              <a:chExt cx="672" cy="384"/>
            </a:xfrm>
          </p:grpSpPr>
          <p:grpSp>
            <p:nvGrpSpPr>
              <p:cNvPr id="100491" name="Group 80"/>
              <p:cNvGrpSpPr/>
              <p:nvPr/>
            </p:nvGrpSpPr>
            <p:grpSpPr>
              <a:xfrm>
                <a:off x="1488" y="960"/>
                <a:ext cx="624" cy="336"/>
                <a:chOff x="912" y="624"/>
                <a:chExt cx="624" cy="336"/>
              </a:xfrm>
            </p:grpSpPr>
            <p:sp>
              <p:nvSpPr>
                <p:cNvPr id="100493" name="Oval 81"/>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sp>
              <p:nvSpPr>
                <p:cNvPr id="100494" name="Rectangle 82"/>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92" name="Line 83"/>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100446" name="Group 84"/>
            <p:cNvGrpSpPr/>
            <p:nvPr/>
          </p:nvGrpSpPr>
          <p:grpSpPr>
            <a:xfrm flipH="1">
              <a:off x="1680" y="2832"/>
              <a:ext cx="624" cy="336"/>
              <a:chOff x="912" y="624"/>
              <a:chExt cx="624" cy="336"/>
            </a:xfrm>
          </p:grpSpPr>
          <p:sp>
            <p:nvSpPr>
              <p:cNvPr id="100489" name="Oval 85"/>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Dec</a:t>
                </a:r>
                <a:endParaRPr lang="en-US" altLang="zh-CN" sz="2400" b="1"/>
              </a:p>
            </p:txBody>
          </p:sp>
          <p:sp>
            <p:nvSpPr>
              <p:cNvPr id="100490" name="Rectangle 86"/>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47" name="Rectangle 87"/>
            <p:cNvSpPr/>
            <p:nvPr/>
          </p:nvSpPr>
          <p:spPr>
            <a:xfrm flipH="1">
              <a:off x="1872" y="2832"/>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100448" name="Group 88"/>
            <p:cNvGrpSpPr/>
            <p:nvPr/>
          </p:nvGrpSpPr>
          <p:grpSpPr>
            <a:xfrm flipH="1">
              <a:off x="1248" y="3168"/>
              <a:ext cx="672" cy="384"/>
              <a:chOff x="1440" y="912"/>
              <a:chExt cx="672" cy="384"/>
            </a:xfrm>
          </p:grpSpPr>
          <p:grpSp>
            <p:nvGrpSpPr>
              <p:cNvPr id="100485" name="Group 89"/>
              <p:cNvGrpSpPr/>
              <p:nvPr/>
            </p:nvGrpSpPr>
            <p:grpSpPr>
              <a:xfrm>
                <a:off x="1488" y="960"/>
                <a:ext cx="624" cy="336"/>
                <a:chOff x="912" y="624"/>
                <a:chExt cx="624" cy="336"/>
              </a:xfrm>
            </p:grpSpPr>
            <p:sp>
              <p:nvSpPr>
                <p:cNvPr id="100487" name="Oval 90"/>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endParaRPr lang="en-US" altLang="zh-CN" sz="2400" b="1"/>
                </a:p>
              </p:txBody>
            </p:sp>
            <p:sp>
              <p:nvSpPr>
                <p:cNvPr id="100488" name="Rectangle 91"/>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1</a:t>
                  </a:r>
                  <a:endParaRPr lang="en-US" altLang="zh-CN" sz="1800" b="1"/>
                </a:p>
              </p:txBody>
            </p:sp>
          </p:grpSp>
          <p:sp>
            <p:nvSpPr>
              <p:cNvPr id="100486" name="Line 92"/>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0449" name="Rectangle 93"/>
            <p:cNvSpPr/>
            <p:nvPr/>
          </p:nvSpPr>
          <p:spPr>
            <a:xfrm flipH="1">
              <a:off x="1872" y="2832"/>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sp>
          <p:nvSpPr>
            <p:cNvPr id="100450" name="Rectangle 94"/>
            <p:cNvSpPr/>
            <p:nvPr/>
          </p:nvSpPr>
          <p:spPr>
            <a:xfrm>
              <a:off x="1824" y="2832"/>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100451" name="Group 95"/>
            <p:cNvGrpSpPr/>
            <p:nvPr/>
          </p:nvGrpSpPr>
          <p:grpSpPr>
            <a:xfrm>
              <a:off x="2016" y="3168"/>
              <a:ext cx="672" cy="384"/>
              <a:chOff x="1440" y="912"/>
              <a:chExt cx="672" cy="384"/>
            </a:xfrm>
          </p:grpSpPr>
          <p:grpSp>
            <p:nvGrpSpPr>
              <p:cNvPr id="100481" name="Group 96"/>
              <p:cNvGrpSpPr/>
              <p:nvPr/>
            </p:nvGrpSpPr>
            <p:grpSpPr>
              <a:xfrm>
                <a:off x="1488" y="960"/>
                <a:ext cx="624" cy="336"/>
                <a:chOff x="912" y="624"/>
                <a:chExt cx="624" cy="336"/>
              </a:xfrm>
            </p:grpSpPr>
            <p:sp>
              <p:nvSpPr>
                <p:cNvPr id="100483" name="Oval 97"/>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Feb</a:t>
                  </a:r>
                  <a:endParaRPr lang="en-US" altLang="zh-CN" sz="2400" b="1"/>
                </a:p>
              </p:txBody>
            </p:sp>
            <p:sp>
              <p:nvSpPr>
                <p:cNvPr id="100484" name="Rectangle 98"/>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82" name="Line 99"/>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0452" name="Rectangle 100"/>
            <p:cNvSpPr/>
            <p:nvPr/>
          </p:nvSpPr>
          <p:spPr>
            <a:xfrm>
              <a:off x="1824" y="2832"/>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nvGrpSpPr>
            <p:cNvPr id="100453" name="Group 101"/>
            <p:cNvGrpSpPr/>
            <p:nvPr/>
          </p:nvGrpSpPr>
          <p:grpSpPr>
            <a:xfrm flipH="1">
              <a:off x="2736" y="3168"/>
              <a:ext cx="672" cy="384"/>
              <a:chOff x="1440" y="912"/>
              <a:chExt cx="672" cy="384"/>
            </a:xfrm>
          </p:grpSpPr>
          <p:grpSp>
            <p:nvGrpSpPr>
              <p:cNvPr id="100477" name="Group 102"/>
              <p:cNvGrpSpPr/>
              <p:nvPr/>
            </p:nvGrpSpPr>
            <p:grpSpPr>
              <a:xfrm>
                <a:off x="1488" y="960"/>
                <a:ext cx="624" cy="336"/>
                <a:chOff x="912" y="624"/>
                <a:chExt cx="624" cy="336"/>
              </a:xfrm>
            </p:grpSpPr>
            <p:sp>
              <p:nvSpPr>
                <p:cNvPr id="100479" name="Oval 103"/>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July</a:t>
                  </a:r>
                  <a:endParaRPr lang="en-US" altLang="zh-CN" sz="2400" b="1"/>
                </a:p>
              </p:txBody>
            </p:sp>
            <p:sp>
              <p:nvSpPr>
                <p:cNvPr id="100480" name="Rectangle 104"/>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sp>
            <p:nvSpPr>
              <p:cNvPr id="100478" name="Line 105"/>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100454" name="Group 106"/>
            <p:cNvGrpSpPr/>
            <p:nvPr/>
          </p:nvGrpSpPr>
          <p:grpSpPr>
            <a:xfrm flipH="1">
              <a:off x="816" y="3552"/>
              <a:ext cx="672" cy="384"/>
              <a:chOff x="1440" y="912"/>
              <a:chExt cx="672" cy="384"/>
            </a:xfrm>
          </p:grpSpPr>
          <p:grpSp>
            <p:nvGrpSpPr>
              <p:cNvPr id="100473" name="Group 107"/>
              <p:cNvGrpSpPr/>
              <p:nvPr/>
            </p:nvGrpSpPr>
            <p:grpSpPr>
              <a:xfrm>
                <a:off x="1488" y="960"/>
                <a:ext cx="624" cy="336"/>
                <a:chOff x="912" y="624"/>
                <a:chExt cx="624" cy="336"/>
              </a:xfrm>
            </p:grpSpPr>
            <p:sp>
              <p:nvSpPr>
                <p:cNvPr id="100475" name="Oval 108"/>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endParaRPr lang="en-US" altLang="zh-CN" sz="2400" b="1"/>
                </a:p>
              </p:txBody>
            </p:sp>
            <p:sp>
              <p:nvSpPr>
                <p:cNvPr id="100476" name="Rectangle 109"/>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74" name="Line 110"/>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100455" name="Group 111"/>
            <p:cNvGrpSpPr/>
            <p:nvPr/>
          </p:nvGrpSpPr>
          <p:grpSpPr>
            <a:xfrm>
              <a:off x="3120" y="2832"/>
              <a:ext cx="624" cy="336"/>
              <a:chOff x="912" y="624"/>
              <a:chExt cx="624" cy="336"/>
            </a:xfrm>
          </p:grpSpPr>
          <p:sp>
            <p:nvSpPr>
              <p:cNvPr id="100471" name="Oval 112"/>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endParaRPr lang="en-US" altLang="zh-CN" sz="2400" b="1"/>
              </a:p>
            </p:txBody>
          </p:sp>
          <p:sp>
            <p:nvSpPr>
              <p:cNvPr id="100472" name="Rectangle 113"/>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56" name="Line 114"/>
            <p:cNvSpPr/>
            <p:nvPr/>
          </p:nvSpPr>
          <p:spPr>
            <a:xfrm>
              <a:off x="2928" y="2832"/>
              <a:ext cx="384" cy="144"/>
            </a:xfrm>
            <a:prstGeom prst="line">
              <a:avLst/>
            </a:prstGeom>
            <a:ln w="25400" cap="flat" cmpd="sng">
              <a:solidFill>
                <a:schemeClr val="tx1"/>
              </a:solidFill>
              <a:prstDash val="solid"/>
              <a:headEnd type="none" w="med" len="med"/>
              <a:tailEnd type="none" w="med" len="med"/>
            </a:ln>
          </p:spPr>
        </p:sp>
        <p:sp>
          <p:nvSpPr>
            <p:cNvPr id="100457" name="Line 115"/>
            <p:cNvSpPr/>
            <p:nvPr/>
          </p:nvSpPr>
          <p:spPr>
            <a:xfrm flipH="1">
              <a:off x="2160" y="2832"/>
              <a:ext cx="384" cy="144"/>
            </a:xfrm>
            <a:prstGeom prst="line">
              <a:avLst/>
            </a:prstGeom>
            <a:ln w="25400" cap="flat" cmpd="sng">
              <a:solidFill>
                <a:schemeClr val="tx1"/>
              </a:solidFill>
              <a:prstDash val="solid"/>
              <a:headEnd type="none" w="med" len="med"/>
              <a:tailEnd type="none" w="med" len="med"/>
            </a:ln>
          </p:spPr>
        </p:sp>
        <p:grpSp>
          <p:nvGrpSpPr>
            <p:cNvPr id="100458" name="Group 116"/>
            <p:cNvGrpSpPr/>
            <p:nvPr/>
          </p:nvGrpSpPr>
          <p:grpSpPr>
            <a:xfrm>
              <a:off x="3504" y="3168"/>
              <a:ext cx="672" cy="384"/>
              <a:chOff x="1440" y="912"/>
              <a:chExt cx="672" cy="384"/>
            </a:xfrm>
          </p:grpSpPr>
          <p:grpSp>
            <p:nvGrpSpPr>
              <p:cNvPr id="100467" name="Group 117"/>
              <p:cNvGrpSpPr/>
              <p:nvPr/>
            </p:nvGrpSpPr>
            <p:grpSpPr>
              <a:xfrm>
                <a:off x="1488" y="960"/>
                <a:ext cx="624" cy="336"/>
                <a:chOff x="912" y="624"/>
                <a:chExt cx="624" cy="336"/>
              </a:xfrm>
            </p:grpSpPr>
            <p:sp>
              <p:nvSpPr>
                <p:cNvPr id="100469" name="Oval 118"/>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sp>
              <p:nvSpPr>
                <p:cNvPr id="100470" name="Rectangle 119"/>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solidFill>
                      <a:schemeClr val="accent1"/>
                    </a:solidFill>
                    <a:sym typeface="Symbol" panose="05050102010706020507" pitchFamily="18" charset="2"/>
                  </a:endParaRPr>
                </a:p>
              </p:txBody>
            </p:sp>
          </p:grpSp>
          <p:sp>
            <p:nvSpPr>
              <p:cNvPr id="100468" name="Line 120"/>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100459" name="Group 121"/>
            <p:cNvGrpSpPr/>
            <p:nvPr/>
          </p:nvGrpSpPr>
          <p:grpSpPr>
            <a:xfrm>
              <a:off x="3168" y="3552"/>
              <a:ext cx="672" cy="384"/>
              <a:chOff x="1440" y="912"/>
              <a:chExt cx="672" cy="384"/>
            </a:xfrm>
          </p:grpSpPr>
          <p:grpSp>
            <p:nvGrpSpPr>
              <p:cNvPr id="100463" name="Group 122"/>
              <p:cNvGrpSpPr/>
              <p:nvPr/>
            </p:nvGrpSpPr>
            <p:grpSpPr>
              <a:xfrm>
                <a:off x="1488" y="960"/>
                <a:ext cx="624" cy="336"/>
                <a:chOff x="912" y="624"/>
                <a:chExt cx="624" cy="336"/>
              </a:xfrm>
            </p:grpSpPr>
            <p:sp>
              <p:nvSpPr>
                <p:cNvPr id="100465" name="Oval 123"/>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June</a:t>
                  </a:r>
                  <a:endParaRPr lang="en-US" altLang="zh-CN" sz="2400" b="1"/>
                </a:p>
              </p:txBody>
            </p:sp>
            <p:sp>
              <p:nvSpPr>
                <p:cNvPr id="100466" name="Rectangle 124"/>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64" name="Line 125"/>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100460" name="Group 126"/>
            <p:cNvGrpSpPr/>
            <p:nvPr/>
          </p:nvGrpSpPr>
          <p:grpSpPr>
            <a:xfrm>
              <a:off x="2448" y="2520"/>
              <a:ext cx="624" cy="336"/>
              <a:chOff x="2448" y="2520"/>
              <a:chExt cx="624" cy="336"/>
            </a:xfrm>
          </p:grpSpPr>
          <p:sp>
            <p:nvSpPr>
              <p:cNvPr id="100461" name="Oval 127"/>
              <p:cNvSpPr/>
              <p:nvPr/>
            </p:nvSpPr>
            <p:spPr>
              <a:xfrm>
                <a:off x="2448" y="2664"/>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Jan</a:t>
                </a:r>
                <a:endParaRPr lang="en-US" altLang="zh-CN" sz="2400" b="1"/>
              </a:p>
            </p:txBody>
          </p:sp>
          <p:sp>
            <p:nvSpPr>
              <p:cNvPr id="100462" name="Rectangle 128"/>
              <p:cNvSpPr/>
              <p:nvPr/>
            </p:nvSpPr>
            <p:spPr>
              <a:xfrm>
                <a:off x="2592" y="2520"/>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grpSp>
      <p:grpSp>
        <p:nvGrpSpPr>
          <p:cNvPr id="99457" name="Group 129"/>
          <p:cNvGrpSpPr/>
          <p:nvPr/>
        </p:nvGrpSpPr>
        <p:grpSpPr>
          <a:xfrm>
            <a:off x="6781800" y="2895600"/>
            <a:ext cx="1066800" cy="609600"/>
            <a:chOff x="1440" y="912"/>
            <a:chExt cx="672" cy="384"/>
          </a:xfrm>
        </p:grpSpPr>
        <p:grpSp>
          <p:nvGrpSpPr>
            <p:cNvPr id="100441" name="Group 130"/>
            <p:cNvGrpSpPr/>
            <p:nvPr/>
          </p:nvGrpSpPr>
          <p:grpSpPr>
            <a:xfrm>
              <a:off x="1488" y="960"/>
              <a:ext cx="624" cy="336"/>
              <a:chOff x="912" y="624"/>
              <a:chExt cx="624" cy="336"/>
            </a:xfrm>
          </p:grpSpPr>
          <p:sp>
            <p:nvSpPr>
              <p:cNvPr id="100443" name="Oval 131"/>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Oct</a:t>
                </a:r>
                <a:endParaRPr lang="en-US" altLang="zh-CN" sz="2400" b="1"/>
              </a:p>
            </p:txBody>
          </p:sp>
          <p:sp>
            <p:nvSpPr>
              <p:cNvPr id="100444" name="Rectangle 132"/>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42" name="Line 133"/>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9462" name="Rectangle 134"/>
          <p:cNvSpPr/>
          <p:nvPr/>
        </p:nvSpPr>
        <p:spPr>
          <a:xfrm>
            <a:off x="6400800" y="2398713"/>
            <a:ext cx="3048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solidFill>
                <a:schemeClr val="accent1"/>
              </a:solidFill>
              <a:sym typeface="Symbol" panose="05050102010706020507" pitchFamily="18" charset="2"/>
            </a:endParaRPr>
          </a:p>
        </p:txBody>
      </p:sp>
      <p:sp>
        <p:nvSpPr>
          <p:cNvPr id="99463" name="Rectangle 135"/>
          <p:cNvSpPr/>
          <p:nvPr/>
        </p:nvSpPr>
        <p:spPr>
          <a:xfrm>
            <a:off x="5715000" y="1752600"/>
            <a:ext cx="3048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2</a:t>
            </a:r>
            <a:endParaRPr lang="en-US" altLang="zh-CN" sz="1800" b="1">
              <a:solidFill>
                <a:schemeClr val="accent1"/>
              </a:solidFill>
              <a:sym typeface="Symbol" panose="05050102010706020507" pitchFamily="18" charset="2"/>
            </a:endParaRPr>
          </a:p>
        </p:txBody>
      </p:sp>
      <p:sp>
        <p:nvSpPr>
          <p:cNvPr id="99464" name="Rectangle 136"/>
          <p:cNvSpPr/>
          <p:nvPr/>
        </p:nvSpPr>
        <p:spPr>
          <a:xfrm>
            <a:off x="5029200" y="1179513"/>
            <a:ext cx="3048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solidFill>
                <a:schemeClr val="accent1"/>
              </a:solidFill>
              <a:sym typeface="Symbol" panose="05050102010706020507" pitchFamily="18" charset="2"/>
            </a:endParaRPr>
          </a:p>
        </p:txBody>
      </p:sp>
      <p:sp>
        <p:nvSpPr>
          <p:cNvPr id="99465" name="Rectangle 137"/>
          <p:cNvSpPr/>
          <p:nvPr/>
        </p:nvSpPr>
        <p:spPr>
          <a:xfrm>
            <a:off x="3962400" y="685800"/>
            <a:ext cx="3048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solidFill>
                <a:schemeClr val="accent1"/>
              </a:solidFill>
              <a:sym typeface="Symbol" panose="05050102010706020507" pitchFamily="18" charset="2"/>
            </a:endParaRPr>
          </a:p>
        </p:txBody>
      </p:sp>
      <p:sp>
        <p:nvSpPr>
          <p:cNvPr id="99466" name="Oval 138"/>
          <p:cNvSpPr/>
          <p:nvPr/>
        </p:nvSpPr>
        <p:spPr>
          <a:xfrm>
            <a:off x="5410200" y="2017713"/>
            <a:ext cx="990600" cy="304800"/>
          </a:xfrm>
          <a:prstGeom prst="ellipse">
            <a:avLst/>
          </a:prstGeom>
          <a:solidFill>
            <a:srgbClr val="FF0000">
              <a:alpha val="50195"/>
            </a:srgbClr>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467" name="Oval 139"/>
          <p:cNvSpPr/>
          <p:nvPr/>
        </p:nvSpPr>
        <p:spPr>
          <a:xfrm>
            <a:off x="6096000" y="2625725"/>
            <a:ext cx="990600" cy="304800"/>
          </a:xfrm>
          <a:prstGeom prst="ellipse">
            <a:avLst/>
          </a:prstGeom>
          <a:solidFill>
            <a:srgbClr val="FF0000">
              <a:alpha val="50195"/>
            </a:srgbClr>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468" name="Oval 140"/>
          <p:cNvSpPr/>
          <p:nvPr/>
        </p:nvSpPr>
        <p:spPr>
          <a:xfrm>
            <a:off x="6858000" y="3200400"/>
            <a:ext cx="990600" cy="304800"/>
          </a:xfrm>
          <a:prstGeom prst="ellipse">
            <a:avLst/>
          </a:prstGeom>
          <a:solidFill>
            <a:srgbClr val="FF0000">
              <a:alpha val="50195"/>
            </a:srgbClr>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99469" name="Rectangle 141"/>
          <p:cNvSpPr/>
          <p:nvPr/>
        </p:nvSpPr>
        <p:spPr>
          <a:xfrm>
            <a:off x="990600" y="609600"/>
            <a:ext cx="6934200" cy="29718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99470" name="Group 142"/>
          <p:cNvGrpSpPr/>
          <p:nvPr/>
        </p:nvGrpSpPr>
        <p:grpSpPr>
          <a:xfrm>
            <a:off x="838200" y="838200"/>
            <a:ext cx="6705600" cy="2286000"/>
            <a:chOff x="432" y="2256"/>
            <a:chExt cx="4224" cy="1440"/>
          </a:xfrm>
        </p:grpSpPr>
        <p:grpSp>
          <p:nvGrpSpPr>
            <p:cNvPr id="100389" name="Group 143"/>
            <p:cNvGrpSpPr/>
            <p:nvPr/>
          </p:nvGrpSpPr>
          <p:grpSpPr>
            <a:xfrm>
              <a:off x="3984" y="3289"/>
              <a:ext cx="672" cy="384"/>
              <a:chOff x="1440" y="912"/>
              <a:chExt cx="672" cy="384"/>
            </a:xfrm>
          </p:grpSpPr>
          <p:grpSp>
            <p:nvGrpSpPr>
              <p:cNvPr id="100437" name="Group 144"/>
              <p:cNvGrpSpPr/>
              <p:nvPr/>
            </p:nvGrpSpPr>
            <p:grpSpPr>
              <a:xfrm>
                <a:off x="1488" y="960"/>
                <a:ext cx="624" cy="336"/>
                <a:chOff x="912" y="624"/>
                <a:chExt cx="624" cy="336"/>
              </a:xfrm>
            </p:grpSpPr>
            <p:sp>
              <p:nvSpPr>
                <p:cNvPr id="100439" name="Oval 145"/>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Oct</a:t>
                  </a:r>
                  <a:endParaRPr lang="en-US" altLang="zh-CN" sz="2400" b="1"/>
                </a:p>
              </p:txBody>
            </p:sp>
            <p:sp>
              <p:nvSpPr>
                <p:cNvPr id="100440" name="Rectangle 146"/>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38" name="Line 147"/>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100390" name="Group 148"/>
            <p:cNvGrpSpPr/>
            <p:nvPr/>
          </p:nvGrpSpPr>
          <p:grpSpPr>
            <a:xfrm flipH="1">
              <a:off x="1296" y="2568"/>
              <a:ext cx="624" cy="336"/>
              <a:chOff x="912" y="624"/>
              <a:chExt cx="624" cy="336"/>
            </a:xfrm>
          </p:grpSpPr>
          <p:sp>
            <p:nvSpPr>
              <p:cNvPr id="100435" name="Oval 149"/>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Dec</a:t>
                </a:r>
                <a:endParaRPr lang="en-US" altLang="zh-CN" sz="2400" b="1"/>
              </a:p>
            </p:txBody>
          </p:sp>
          <p:sp>
            <p:nvSpPr>
              <p:cNvPr id="100436" name="Rectangle 150"/>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391" name="Rectangle 151"/>
            <p:cNvSpPr/>
            <p:nvPr/>
          </p:nvSpPr>
          <p:spPr>
            <a:xfrm flipH="1">
              <a:off x="1488" y="25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100392" name="Group 152"/>
            <p:cNvGrpSpPr/>
            <p:nvPr/>
          </p:nvGrpSpPr>
          <p:grpSpPr>
            <a:xfrm flipH="1">
              <a:off x="864" y="2904"/>
              <a:ext cx="672" cy="384"/>
              <a:chOff x="1440" y="912"/>
              <a:chExt cx="672" cy="384"/>
            </a:xfrm>
          </p:grpSpPr>
          <p:grpSp>
            <p:nvGrpSpPr>
              <p:cNvPr id="100431" name="Group 153"/>
              <p:cNvGrpSpPr/>
              <p:nvPr/>
            </p:nvGrpSpPr>
            <p:grpSpPr>
              <a:xfrm>
                <a:off x="1488" y="960"/>
                <a:ext cx="624" cy="336"/>
                <a:chOff x="912" y="624"/>
                <a:chExt cx="624" cy="336"/>
              </a:xfrm>
            </p:grpSpPr>
            <p:sp>
              <p:nvSpPr>
                <p:cNvPr id="100433" name="Oval 154"/>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Aug</a:t>
                  </a:r>
                  <a:endParaRPr lang="en-US" altLang="zh-CN" sz="2400" b="1"/>
                </a:p>
              </p:txBody>
            </p:sp>
            <p:sp>
              <p:nvSpPr>
                <p:cNvPr id="100434" name="Rectangle 155"/>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1</a:t>
                  </a:r>
                  <a:endParaRPr lang="en-US" altLang="zh-CN" sz="1800" b="1"/>
                </a:p>
              </p:txBody>
            </p:sp>
          </p:grpSp>
          <p:sp>
            <p:nvSpPr>
              <p:cNvPr id="100432" name="Line 156"/>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0393" name="Rectangle 157"/>
            <p:cNvSpPr/>
            <p:nvPr/>
          </p:nvSpPr>
          <p:spPr>
            <a:xfrm flipH="1">
              <a:off x="1488" y="25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sym typeface="Symbol" panose="05050102010706020507" pitchFamily="18" charset="2"/>
                </a:rPr>
                <a:t></a:t>
              </a:r>
              <a:r>
                <a:rPr lang="en-US" altLang="zh-CN" sz="1800" b="1">
                  <a:solidFill>
                    <a:srgbClr val="FF0000"/>
                  </a:solidFill>
                </a:rPr>
                <a:t>2</a:t>
              </a:r>
              <a:endParaRPr lang="en-US" altLang="zh-CN" sz="1800" b="1"/>
            </a:p>
          </p:txBody>
        </p:sp>
        <p:sp>
          <p:nvSpPr>
            <p:cNvPr id="100394" name="Rectangle 158"/>
            <p:cNvSpPr/>
            <p:nvPr/>
          </p:nvSpPr>
          <p:spPr>
            <a:xfrm>
              <a:off x="1440" y="25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a:t>
              </a:r>
              <a:r>
                <a:rPr lang="en-US" altLang="zh-CN" sz="1800" b="1">
                  <a:solidFill>
                    <a:schemeClr val="accent1"/>
                  </a:solidFill>
                </a:rPr>
                <a:t>1</a:t>
              </a:r>
              <a:endParaRPr lang="en-US" altLang="zh-CN" sz="1800" b="1"/>
            </a:p>
          </p:txBody>
        </p:sp>
        <p:grpSp>
          <p:nvGrpSpPr>
            <p:cNvPr id="100395" name="Group 159"/>
            <p:cNvGrpSpPr/>
            <p:nvPr/>
          </p:nvGrpSpPr>
          <p:grpSpPr>
            <a:xfrm>
              <a:off x="1632" y="2904"/>
              <a:ext cx="672" cy="384"/>
              <a:chOff x="1440" y="912"/>
              <a:chExt cx="672" cy="384"/>
            </a:xfrm>
          </p:grpSpPr>
          <p:grpSp>
            <p:nvGrpSpPr>
              <p:cNvPr id="100427" name="Group 160"/>
              <p:cNvGrpSpPr/>
              <p:nvPr/>
            </p:nvGrpSpPr>
            <p:grpSpPr>
              <a:xfrm>
                <a:off x="1488" y="960"/>
                <a:ext cx="624" cy="336"/>
                <a:chOff x="912" y="624"/>
                <a:chExt cx="624" cy="336"/>
              </a:xfrm>
            </p:grpSpPr>
            <p:sp>
              <p:nvSpPr>
                <p:cNvPr id="100429" name="Oval 161"/>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Feb</a:t>
                  </a:r>
                  <a:endParaRPr lang="en-US" altLang="zh-CN" sz="2400" b="1"/>
                </a:p>
              </p:txBody>
            </p:sp>
            <p:sp>
              <p:nvSpPr>
                <p:cNvPr id="100430" name="Rectangle 162"/>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28" name="Line 163"/>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100396" name="Rectangle 164"/>
            <p:cNvSpPr/>
            <p:nvPr/>
          </p:nvSpPr>
          <p:spPr>
            <a:xfrm>
              <a:off x="1440" y="2568"/>
              <a:ext cx="288" cy="144"/>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nvGrpSpPr>
            <p:cNvPr id="100397" name="Group 165"/>
            <p:cNvGrpSpPr/>
            <p:nvPr/>
          </p:nvGrpSpPr>
          <p:grpSpPr>
            <a:xfrm flipH="1">
              <a:off x="2352" y="2904"/>
              <a:ext cx="672" cy="384"/>
              <a:chOff x="1440" y="912"/>
              <a:chExt cx="672" cy="384"/>
            </a:xfrm>
          </p:grpSpPr>
          <p:grpSp>
            <p:nvGrpSpPr>
              <p:cNvPr id="100423" name="Group 166"/>
              <p:cNvGrpSpPr/>
              <p:nvPr/>
            </p:nvGrpSpPr>
            <p:grpSpPr>
              <a:xfrm>
                <a:off x="1488" y="960"/>
                <a:ext cx="624" cy="336"/>
                <a:chOff x="912" y="624"/>
                <a:chExt cx="624" cy="336"/>
              </a:xfrm>
            </p:grpSpPr>
            <p:sp>
              <p:nvSpPr>
                <p:cNvPr id="100425" name="Oval 167"/>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July</a:t>
                  </a:r>
                  <a:endParaRPr lang="en-US" altLang="zh-CN" sz="2400" b="1"/>
                </a:p>
              </p:txBody>
            </p:sp>
            <p:sp>
              <p:nvSpPr>
                <p:cNvPr id="100426" name="Rectangle 168"/>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p>
              </p:txBody>
            </p:sp>
          </p:grpSp>
          <p:sp>
            <p:nvSpPr>
              <p:cNvPr id="100424" name="Line 169"/>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100398" name="Group 170"/>
            <p:cNvGrpSpPr/>
            <p:nvPr/>
          </p:nvGrpSpPr>
          <p:grpSpPr>
            <a:xfrm flipH="1">
              <a:off x="432" y="3288"/>
              <a:ext cx="672" cy="384"/>
              <a:chOff x="1440" y="912"/>
              <a:chExt cx="672" cy="384"/>
            </a:xfrm>
          </p:grpSpPr>
          <p:grpSp>
            <p:nvGrpSpPr>
              <p:cNvPr id="100419" name="Group 171"/>
              <p:cNvGrpSpPr/>
              <p:nvPr/>
            </p:nvGrpSpPr>
            <p:grpSpPr>
              <a:xfrm>
                <a:off x="1488" y="960"/>
                <a:ext cx="624" cy="336"/>
                <a:chOff x="912" y="624"/>
                <a:chExt cx="624" cy="336"/>
              </a:xfrm>
            </p:grpSpPr>
            <p:sp>
              <p:nvSpPr>
                <p:cNvPr id="100421" name="Oval 172"/>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Apr</a:t>
                  </a:r>
                  <a:endParaRPr lang="en-US" altLang="zh-CN" sz="2400" b="1"/>
                </a:p>
              </p:txBody>
            </p:sp>
            <p:sp>
              <p:nvSpPr>
                <p:cNvPr id="100422" name="Rectangle 173"/>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20" name="Line 174"/>
              <p:cNvSpPr/>
              <p:nvPr/>
            </p:nvSpPr>
            <p:spPr>
              <a:xfrm>
                <a:off x="1440" y="912"/>
                <a:ext cx="240" cy="192"/>
              </a:xfrm>
              <a:prstGeom prst="line">
                <a:avLst/>
              </a:prstGeom>
              <a:ln w="25400" cap="flat" cmpd="sng">
                <a:solidFill>
                  <a:schemeClr val="tx1"/>
                </a:solidFill>
                <a:prstDash val="solid"/>
                <a:headEnd type="none" w="med" len="med"/>
                <a:tailEnd type="none" w="med" len="med"/>
              </a:ln>
            </p:spPr>
          </p:sp>
        </p:grpSp>
        <p:grpSp>
          <p:nvGrpSpPr>
            <p:cNvPr id="100399" name="Group 175"/>
            <p:cNvGrpSpPr/>
            <p:nvPr/>
          </p:nvGrpSpPr>
          <p:grpSpPr>
            <a:xfrm>
              <a:off x="2736" y="2568"/>
              <a:ext cx="624" cy="336"/>
              <a:chOff x="912" y="624"/>
              <a:chExt cx="624" cy="336"/>
            </a:xfrm>
          </p:grpSpPr>
          <p:sp>
            <p:nvSpPr>
              <p:cNvPr id="100417" name="Oval 176"/>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Mar</a:t>
                </a:r>
                <a:endParaRPr lang="en-US" altLang="zh-CN" sz="2400" b="1"/>
              </a:p>
            </p:txBody>
          </p:sp>
          <p:sp>
            <p:nvSpPr>
              <p:cNvPr id="100418" name="Rectangle 177"/>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00" name="Line 178"/>
            <p:cNvSpPr/>
            <p:nvPr/>
          </p:nvSpPr>
          <p:spPr>
            <a:xfrm>
              <a:off x="2544" y="2568"/>
              <a:ext cx="384" cy="144"/>
            </a:xfrm>
            <a:prstGeom prst="line">
              <a:avLst/>
            </a:prstGeom>
            <a:ln w="25400" cap="flat" cmpd="sng">
              <a:solidFill>
                <a:schemeClr val="tx1"/>
              </a:solidFill>
              <a:prstDash val="solid"/>
              <a:headEnd type="none" w="med" len="med"/>
              <a:tailEnd type="none" w="med" len="med"/>
            </a:ln>
          </p:spPr>
        </p:sp>
        <p:sp>
          <p:nvSpPr>
            <p:cNvPr id="100401" name="Line 179"/>
            <p:cNvSpPr/>
            <p:nvPr/>
          </p:nvSpPr>
          <p:spPr>
            <a:xfrm flipH="1">
              <a:off x="1776" y="2568"/>
              <a:ext cx="384" cy="144"/>
            </a:xfrm>
            <a:prstGeom prst="line">
              <a:avLst/>
            </a:prstGeom>
            <a:ln w="25400" cap="flat" cmpd="sng">
              <a:solidFill>
                <a:schemeClr val="tx1"/>
              </a:solidFill>
              <a:prstDash val="solid"/>
              <a:headEnd type="none" w="med" len="med"/>
              <a:tailEnd type="none" w="med" len="med"/>
            </a:ln>
          </p:spPr>
        </p:sp>
        <p:grpSp>
          <p:nvGrpSpPr>
            <p:cNvPr id="100402" name="Group 180"/>
            <p:cNvGrpSpPr/>
            <p:nvPr/>
          </p:nvGrpSpPr>
          <p:grpSpPr>
            <a:xfrm>
              <a:off x="3456" y="2976"/>
              <a:ext cx="624" cy="336"/>
              <a:chOff x="912" y="624"/>
              <a:chExt cx="624" cy="336"/>
            </a:xfrm>
          </p:grpSpPr>
          <p:sp>
            <p:nvSpPr>
              <p:cNvPr id="100415" name="Oval 181"/>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Nov</a:t>
                </a:r>
                <a:endParaRPr lang="en-US" altLang="zh-CN" sz="2400" b="1"/>
              </a:p>
            </p:txBody>
          </p:sp>
          <p:sp>
            <p:nvSpPr>
              <p:cNvPr id="100416" name="Rectangle 182"/>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0</a:t>
                </a:r>
                <a:endParaRPr lang="en-US" altLang="zh-CN" sz="1800" b="1">
                  <a:solidFill>
                    <a:schemeClr val="accent1"/>
                  </a:solidFill>
                  <a:sym typeface="Symbol" panose="05050102010706020507" pitchFamily="18" charset="2"/>
                </a:endParaRPr>
              </a:p>
            </p:txBody>
          </p:sp>
        </p:grpSp>
        <p:sp>
          <p:nvSpPr>
            <p:cNvPr id="100403" name="Line 183"/>
            <p:cNvSpPr/>
            <p:nvPr/>
          </p:nvSpPr>
          <p:spPr>
            <a:xfrm>
              <a:off x="3216" y="2880"/>
              <a:ext cx="432" cy="240"/>
            </a:xfrm>
            <a:prstGeom prst="line">
              <a:avLst/>
            </a:prstGeom>
            <a:ln w="25400" cap="flat" cmpd="sng">
              <a:solidFill>
                <a:schemeClr val="tx1"/>
              </a:solidFill>
              <a:prstDash val="solid"/>
              <a:headEnd type="none" w="med" len="med"/>
              <a:tailEnd type="none" w="med" len="med"/>
            </a:ln>
          </p:spPr>
        </p:sp>
        <p:grpSp>
          <p:nvGrpSpPr>
            <p:cNvPr id="100404" name="Group 184"/>
            <p:cNvGrpSpPr/>
            <p:nvPr/>
          </p:nvGrpSpPr>
          <p:grpSpPr>
            <a:xfrm>
              <a:off x="2640" y="3360"/>
              <a:ext cx="624" cy="336"/>
              <a:chOff x="912" y="624"/>
              <a:chExt cx="624" cy="336"/>
            </a:xfrm>
          </p:grpSpPr>
          <p:sp>
            <p:nvSpPr>
              <p:cNvPr id="100413" name="Oval 185"/>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June</a:t>
                </a:r>
                <a:endParaRPr lang="en-US" altLang="zh-CN" sz="2400" b="1"/>
              </a:p>
            </p:txBody>
          </p:sp>
          <p:sp>
            <p:nvSpPr>
              <p:cNvPr id="100414" name="Rectangle 186"/>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05" name="Line 187"/>
            <p:cNvSpPr/>
            <p:nvPr/>
          </p:nvSpPr>
          <p:spPr>
            <a:xfrm>
              <a:off x="2736" y="3289"/>
              <a:ext cx="96" cy="215"/>
            </a:xfrm>
            <a:prstGeom prst="line">
              <a:avLst/>
            </a:prstGeom>
            <a:ln w="25400" cap="flat" cmpd="sng">
              <a:solidFill>
                <a:schemeClr val="tx1"/>
              </a:solidFill>
              <a:prstDash val="solid"/>
              <a:headEnd type="none" w="med" len="med"/>
              <a:tailEnd type="none" w="med" len="med"/>
            </a:ln>
          </p:spPr>
        </p:sp>
        <p:grpSp>
          <p:nvGrpSpPr>
            <p:cNvPr id="100406" name="Group 188"/>
            <p:cNvGrpSpPr/>
            <p:nvPr/>
          </p:nvGrpSpPr>
          <p:grpSpPr>
            <a:xfrm>
              <a:off x="2064" y="2256"/>
              <a:ext cx="624" cy="336"/>
              <a:chOff x="2448" y="2520"/>
              <a:chExt cx="624" cy="336"/>
            </a:xfrm>
          </p:grpSpPr>
          <p:sp>
            <p:nvSpPr>
              <p:cNvPr id="100411" name="Oval 189"/>
              <p:cNvSpPr/>
              <p:nvPr/>
            </p:nvSpPr>
            <p:spPr>
              <a:xfrm>
                <a:off x="2448" y="2664"/>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Jan</a:t>
                </a:r>
                <a:endParaRPr lang="en-US" altLang="zh-CN" sz="2400" b="1"/>
              </a:p>
            </p:txBody>
          </p:sp>
          <p:sp>
            <p:nvSpPr>
              <p:cNvPr id="100412" name="Rectangle 190"/>
              <p:cNvSpPr/>
              <p:nvPr/>
            </p:nvSpPr>
            <p:spPr>
              <a:xfrm>
                <a:off x="2592" y="2520"/>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grpSp>
          <p:nvGrpSpPr>
            <p:cNvPr id="100407" name="Group 191"/>
            <p:cNvGrpSpPr/>
            <p:nvPr/>
          </p:nvGrpSpPr>
          <p:grpSpPr>
            <a:xfrm flipH="1">
              <a:off x="3312" y="3360"/>
              <a:ext cx="624" cy="336"/>
              <a:chOff x="912" y="624"/>
              <a:chExt cx="624" cy="336"/>
            </a:xfrm>
          </p:grpSpPr>
          <p:sp>
            <p:nvSpPr>
              <p:cNvPr id="100409" name="Oval 192"/>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May</a:t>
                </a:r>
                <a:endParaRPr lang="en-US" altLang="zh-CN" sz="2400" b="1"/>
              </a:p>
            </p:txBody>
          </p:sp>
          <p:sp>
            <p:nvSpPr>
              <p:cNvPr id="100410" name="Rectangle 193"/>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408" name="Line 194"/>
            <p:cNvSpPr/>
            <p:nvPr/>
          </p:nvSpPr>
          <p:spPr>
            <a:xfrm flipH="1">
              <a:off x="3744" y="3312"/>
              <a:ext cx="48" cy="192"/>
            </a:xfrm>
            <a:prstGeom prst="line">
              <a:avLst/>
            </a:prstGeom>
            <a:ln w="25400" cap="flat" cmpd="sng">
              <a:solidFill>
                <a:schemeClr val="tx1"/>
              </a:solidFill>
              <a:prstDash val="solid"/>
              <a:headEnd type="none" w="med" len="med"/>
              <a:tailEnd type="none" w="med" len="med"/>
            </a:ln>
          </p:spPr>
        </p:sp>
      </p:grpSp>
      <p:grpSp>
        <p:nvGrpSpPr>
          <p:cNvPr id="99523" name="Group 195"/>
          <p:cNvGrpSpPr/>
          <p:nvPr/>
        </p:nvGrpSpPr>
        <p:grpSpPr>
          <a:xfrm>
            <a:off x="7162800" y="3086100"/>
            <a:ext cx="1066800" cy="609600"/>
            <a:chOff x="1440" y="912"/>
            <a:chExt cx="672" cy="384"/>
          </a:xfrm>
        </p:grpSpPr>
        <p:grpSp>
          <p:nvGrpSpPr>
            <p:cNvPr id="100385" name="Group 196"/>
            <p:cNvGrpSpPr/>
            <p:nvPr/>
          </p:nvGrpSpPr>
          <p:grpSpPr>
            <a:xfrm>
              <a:off x="1488" y="960"/>
              <a:ext cx="624" cy="336"/>
              <a:chOff x="912" y="624"/>
              <a:chExt cx="624" cy="336"/>
            </a:xfrm>
          </p:grpSpPr>
          <p:sp>
            <p:nvSpPr>
              <p:cNvPr id="100387" name="Oval 197"/>
              <p:cNvSpPr/>
              <p:nvPr/>
            </p:nvSpPr>
            <p:spPr>
              <a:xfrm>
                <a:off x="912" y="768"/>
                <a:ext cx="624" cy="192"/>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Sept</a:t>
                </a:r>
                <a:endParaRPr lang="en-US" altLang="zh-CN" sz="2400" b="1"/>
              </a:p>
            </p:txBody>
          </p:sp>
          <p:sp>
            <p:nvSpPr>
              <p:cNvPr id="100388" name="Rectangle 198"/>
              <p:cNvSpPr/>
              <p:nvPr/>
            </p:nvSpPr>
            <p:spPr>
              <a:xfrm>
                <a:off x="1056" y="624"/>
                <a:ext cx="288" cy="144"/>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rPr>
                  <a:t>0</a:t>
                </a:r>
                <a:endParaRPr lang="en-US" altLang="zh-CN" sz="1800" b="1"/>
              </a:p>
            </p:txBody>
          </p:sp>
        </p:grpSp>
        <p:sp>
          <p:nvSpPr>
            <p:cNvPr id="100386" name="Line 199"/>
            <p:cNvSpPr/>
            <p:nvPr/>
          </p:nvSpPr>
          <p:spPr>
            <a:xfrm>
              <a:off x="1440" y="912"/>
              <a:ext cx="240" cy="192"/>
            </a:xfrm>
            <a:prstGeom prst="line">
              <a:avLst/>
            </a:prstGeom>
            <a:ln w="25400" cap="flat" cmpd="sng">
              <a:solidFill>
                <a:schemeClr val="tx1"/>
              </a:solidFill>
              <a:prstDash val="solid"/>
              <a:headEnd type="none" w="med" len="med"/>
              <a:tailEnd type="none" w="med" len="med"/>
            </a:ln>
          </p:spPr>
        </p:sp>
      </p:grpSp>
      <p:sp>
        <p:nvSpPr>
          <p:cNvPr id="99528" name="Rectangle 200"/>
          <p:cNvSpPr/>
          <p:nvPr/>
        </p:nvSpPr>
        <p:spPr>
          <a:xfrm>
            <a:off x="6858000" y="2514600"/>
            <a:ext cx="3810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solidFill>
                <a:schemeClr val="accent1"/>
              </a:solidFill>
              <a:sym typeface="Symbol" panose="05050102010706020507" pitchFamily="18" charset="2"/>
            </a:endParaRPr>
          </a:p>
        </p:txBody>
      </p:sp>
      <p:sp>
        <p:nvSpPr>
          <p:cNvPr id="99529" name="Rectangle 201"/>
          <p:cNvSpPr/>
          <p:nvPr/>
        </p:nvSpPr>
        <p:spPr>
          <a:xfrm>
            <a:off x="5943600" y="1981200"/>
            <a:ext cx="3810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solidFill>
                <a:schemeClr val="accent1"/>
              </a:solidFill>
              <a:sym typeface="Symbol" panose="05050102010706020507" pitchFamily="18" charset="2"/>
            </a:endParaRPr>
          </a:p>
        </p:txBody>
      </p:sp>
      <p:sp>
        <p:nvSpPr>
          <p:cNvPr id="99530" name="Rectangle 202"/>
          <p:cNvSpPr/>
          <p:nvPr/>
        </p:nvSpPr>
        <p:spPr>
          <a:xfrm>
            <a:off x="4800600" y="1330325"/>
            <a:ext cx="3810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solidFill>
                <a:schemeClr val="accent1"/>
              </a:solidFill>
              <a:sym typeface="Symbol" panose="05050102010706020507" pitchFamily="18" charset="2"/>
            </a:endParaRPr>
          </a:p>
        </p:txBody>
      </p:sp>
      <p:sp>
        <p:nvSpPr>
          <p:cNvPr id="99531" name="Rectangle 203"/>
          <p:cNvSpPr/>
          <p:nvPr/>
        </p:nvSpPr>
        <p:spPr>
          <a:xfrm>
            <a:off x="3657600" y="838200"/>
            <a:ext cx="381000" cy="228600"/>
          </a:xfrm>
          <a:prstGeom prst="rect">
            <a:avLst/>
          </a:prstGeom>
          <a:solidFill>
            <a:schemeClr val="bg1"/>
          </a:solid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chemeClr val="accent1"/>
                </a:solidFill>
                <a:sym typeface="Symbol" panose="05050102010706020507" pitchFamily="18" charset="2"/>
              </a:rPr>
              <a:t>1</a:t>
            </a:r>
            <a:endParaRPr lang="en-US" altLang="zh-CN" sz="1800" b="1">
              <a:solidFill>
                <a:schemeClr val="accent1"/>
              </a:solidFill>
              <a:sym typeface="Symbol" panose="05050102010706020507" pitchFamily="18" charset="2"/>
            </a:endParaRPr>
          </a:p>
        </p:txBody>
      </p:sp>
      <p:sp>
        <p:nvSpPr>
          <p:cNvPr id="99532" name="AutoShape 204"/>
          <p:cNvSpPr/>
          <p:nvPr/>
        </p:nvSpPr>
        <p:spPr>
          <a:xfrm>
            <a:off x="1600200" y="3276600"/>
            <a:ext cx="4724400" cy="1905000"/>
          </a:xfrm>
          <a:prstGeom prst="wedgeEllipseCallout">
            <a:avLst>
              <a:gd name="adj1" fmla="val 72815"/>
              <a:gd name="adj2" fmla="val -35583"/>
            </a:avLst>
          </a:prstGeom>
          <a:gradFill rotWithShape="0">
            <a:gsLst>
              <a:gs pos="0">
                <a:srgbClr val="FFFFFF"/>
              </a:gs>
              <a:gs pos="100000">
                <a:srgbClr val="DBDBDB"/>
              </a:gs>
            </a:gsLst>
            <a:lin ang="18900000" scaled="1"/>
            <a:tileRect/>
          </a:grad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Note: Several bf’s </a:t>
            </a:r>
            <a:endParaRPr lang="en-US" altLang="zh-CN" sz="2400" b="1"/>
          </a:p>
          <a:p>
            <a:pPr marL="0" lvl="0" indent="0" algn="ctr" eaLnBrk="1" hangingPunct="1">
              <a:spcBef>
                <a:spcPct val="0"/>
              </a:spcBef>
              <a:buNone/>
            </a:pPr>
            <a:r>
              <a:rPr lang="en-US" altLang="zh-CN" sz="2400" b="1"/>
              <a:t>might be changed even if </a:t>
            </a:r>
            <a:endParaRPr lang="en-US" altLang="zh-CN" sz="2400" b="1"/>
          </a:p>
          <a:p>
            <a:pPr marL="0" lvl="0" indent="0" algn="ctr" eaLnBrk="1" hangingPunct="1">
              <a:spcBef>
                <a:spcPct val="0"/>
              </a:spcBef>
              <a:buNone/>
            </a:pPr>
            <a:r>
              <a:rPr lang="en-US" altLang="zh-CN" sz="2400" b="1"/>
              <a:t>we don’t need to reconstruct</a:t>
            </a:r>
            <a:endParaRPr lang="en-US" altLang="zh-CN" sz="2400" b="1"/>
          </a:p>
          <a:p>
            <a:pPr marL="0" lvl="0" indent="0" algn="ctr" eaLnBrk="1" hangingPunct="1">
              <a:spcBef>
                <a:spcPct val="0"/>
              </a:spcBef>
              <a:buNone/>
            </a:pPr>
            <a:r>
              <a:rPr lang="en-US" altLang="zh-CN" sz="2400" b="1"/>
              <a:t>the tree.</a:t>
            </a:r>
            <a:endParaRPr lang="en-US" altLang="zh-CN" sz="2400" b="1"/>
          </a:p>
        </p:txBody>
      </p:sp>
      <p:sp>
        <p:nvSpPr>
          <p:cNvPr id="206" name="AutoShape 3" descr="再生纸"/>
          <p:cNvSpPr>
            <a:spLocks noChangeArrowheads="1"/>
          </p:cNvSpPr>
          <p:nvPr/>
        </p:nvSpPr>
        <p:spPr bwMode="auto">
          <a:xfrm>
            <a:off x="457200" y="5516563"/>
            <a:ext cx="7848600" cy="936625"/>
          </a:xfrm>
          <a:prstGeom prst="roundRect">
            <a:avLst>
              <a:gd name="adj" fmla="val 9148"/>
            </a:avLst>
          </a:prstGeom>
          <a:blipFill dpi="0" rotWithShape="0">
            <a:blip r:embed="rId1"/>
            <a:srcRect/>
            <a:tile tx="0" ty="0" sx="100000" sy="100000" flip="none" algn="tl"/>
          </a:blipFill>
          <a:ln>
            <a:noFill/>
          </a:ln>
          <a:effectLst>
            <a:outerShdw dist="107763" dir="2700000" algn="ctr" rotWithShape="0">
              <a:schemeClr val="bg2"/>
            </a:outerShdw>
          </a:effectLst>
        </p:spPr>
        <p:txBody>
          <a:bodyPr lIns="162000" rIns="162000" anchor="ctr"/>
          <a:lstStyle/>
          <a:p>
            <a:pPr marL="673100" marR="0" lvl="0" indent="-673100" algn="l"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chemeClr val="hlink"/>
                </a:solidFill>
                <a:effectLst/>
                <a:uLnTx/>
                <a:uFillTx/>
                <a:latin typeface="Times New Roman" panose="02020603050405020304" pitchFamily="18" charset="0"/>
                <a:ea typeface="宋体" panose="02010600030101010101" pitchFamily="2" charset="-122"/>
                <a:cs typeface="+mn-cs"/>
              </a:rPr>
              <a:t>Note:  </a:t>
            </a:r>
            <a:r>
              <a:rPr kumimoji="1"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sym typeface="Wingdings" panose="05000000000000000000" pitchFamily="2" charset="2"/>
              </a:rPr>
              <a:t> </a:t>
            </a:r>
            <a:r>
              <a:rPr kumimoji="1"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Keep a </a:t>
            </a:r>
            <a:r>
              <a:rPr kumimoji="1" lang="en-US" altLang="zh-CN" sz="2000" b="1" i="0" u="none" strike="noStrike" kern="1200" cap="none" spc="0" normalizeH="0" baseline="0" noProof="0" dirty="0">
                <a:ln>
                  <a:noFill/>
                </a:ln>
                <a:solidFill>
                  <a:schemeClr val="accent2">
                    <a:lumMod val="60000"/>
                    <a:lumOff val="40000"/>
                  </a:schemeClr>
                </a:solidFill>
                <a:effectLst/>
                <a:uLnTx/>
                <a:uFillTx/>
                <a:latin typeface="Times New Roman" panose="02020603050405020304" pitchFamily="18" charset="0"/>
                <a:ea typeface="宋体" panose="02010600030101010101" pitchFamily="2" charset="-122"/>
                <a:cs typeface="+mn-cs"/>
              </a:rPr>
              <a:t>height</a:t>
            </a:r>
            <a:r>
              <a:rPr kumimoji="1"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field for each node.</a:t>
            </a:r>
            <a:endParaRPr kumimoji="1"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673100" marR="0" lvl="0" indent="-673100" algn="l" defTabSz="914400" rtl="0" eaLnBrk="1" fontAlgn="base" latinLnBrk="0" hangingPunct="1">
              <a:lnSpc>
                <a:spcPct val="100000"/>
              </a:lnSpc>
              <a:spcBef>
                <a:spcPct val="0"/>
              </a:spcBef>
              <a:spcAft>
                <a:spcPct val="0"/>
              </a:spcAft>
              <a:buClrTx/>
              <a:buSzTx/>
              <a:buFontTx/>
              <a:buNone/>
              <a:defRPr/>
            </a:pPr>
            <a:r>
              <a:rPr kumimoji="1"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sym typeface="Wingdings" panose="05000000000000000000" pitchFamily="2" charset="2"/>
              </a:rPr>
              <a:t>  AVL tree ensure the depth of the tree is O(</a:t>
            </a:r>
            <a:r>
              <a:rPr kumimoji="1" lang="en-US" altLang="zh-CN" sz="2000" b="1" i="0" u="none" strike="noStrike" kern="1200" cap="none" spc="0" normalizeH="0" baseline="0" noProof="0" dirty="0" err="1">
                <a:ln>
                  <a:noFill/>
                </a:ln>
                <a:solidFill>
                  <a:schemeClr val="tx1"/>
                </a:solidFill>
                <a:effectLst/>
                <a:uLnTx/>
                <a:uFillTx/>
                <a:latin typeface="Times New Roman" panose="02020603050405020304" pitchFamily="18" charset="0"/>
                <a:ea typeface="宋体" panose="02010600030101010101" pitchFamily="2" charset="-122"/>
                <a:cs typeface="+mn-cs"/>
                <a:sym typeface="Wingdings" panose="05000000000000000000" pitchFamily="2" charset="2"/>
              </a:rPr>
              <a:t>logN</a:t>
            </a:r>
            <a:r>
              <a:rPr kumimoji="1" lang="en-US" altLang="zh-CN" sz="20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sym typeface="Wingdings" panose="05000000000000000000" pitchFamily="2" charset="2"/>
              </a:rPr>
              <a:t>)</a:t>
            </a:r>
            <a:endParaRPr kumimoji="1" lang="en-US" altLang="zh-CN" sz="2000" b="1" i="0" u="none" strike="noStrike" kern="1200" cap="none" spc="0" normalizeH="0" baseline="0" noProof="0" dirty="0">
              <a:ln>
                <a:noFill/>
              </a:ln>
              <a:solidFill>
                <a:schemeClr val="hlink"/>
              </a:solidFill>
              <a:effectLst/>
              <a:uLnTx/>
              <a:uFillTx/>
              <a:latin typeface="Times New Roman" panose="02020603050405020304" pitchFamily="18" charset="0"/>
              <a:ea typeface="宋体" panose="02010600030101010101" pitchFamily="2" charset="-122"/>
              <a:cs typeface="+mn-cs"/>
            </a:endParaRPr>
          </a:p>
          <a:p>
            <a:pPr marL="673100" marR="0" lvl="0" indent="-673100" algn="l" defTabSz="914400" rtl="0" eaLnBrk="1" fontAlgn="base" latinLnBrk="0" hangingPunct="1">
              <a:lnSpc>
                <a:spcPct val="100000"/>
              </a:lnSpc>
              <a:spcBef>
                <a:spcPct val="0"/>
              </a:spcBef>
              <a:spcAft>
                <a:spcPct val="0"/>
              </a:spcAft>
              <a:buClrTx/>
              <a:buSzTx/>
              <a:buFontTx/>
              <a:buNone/>
              <a:defRPr/>
            </a:pPr>
            <a:endParaRPr kumimoji="1" lang="en-US" altLang="zh-CN" sz="2000" b="1" i="0" u="none" strike="noStrike" kern="1200" cap="none" spc="0" normalizeH="0" baseline="0" noProof="0" dirty="0">
              <a:ln>
                <a:noFill/>
              </a:ln>
              <a:solidFill>
                <a:schemeClr val="hlink"/>
              </a:solidFill>
              <a:effectLst/>
              <a:uLnTx/>
              <a:uFillTx/>
              <a:latin typeface="Times New Roman" panose="02020603050405020304" pitchFamily="18" charset="0"/>
              <a:ea typeface="宋体" panose="02010600030101010101" pitchFamily="2" charset="-122"/>
              <a:cs typeface="+mn-cs"/>
            </a:endParaRPr>
          </a:p>
        </p:txBody>
      </p:sp>
      <mc:AlternateContent xmlns:mc="http://schemas.openxmlformats.org/markup-compatibility/2006" xmlns:p14="http://schemas.microsoft.com/office/powerpoint/2010/main">
        <mc:Choice Requires="p14">
          <p:contentPart r:id="rId2" p14:bwMode="auto">
            <p14:nvContentPartPr>
              <p14:cNvPr id="2" name="墨迹 1"/>
              <p14:cNvContentPartPr/>
              <p14:nvPr/>
            </p14:nvContentPartPr>
            <p14:xfrm>
              <a:off x="5266690" y="1654175"/>
              <a:ext cx="2015490" cy="1435735"/>
            </p14:xfrm>
          </p:contentPart>
        </mc:Choice>
        <mc:Fallback xmlns="">
          <p:pic>
            <p:nvPicPr>
              <p:cNvPr id="2" name="墨迹 1"/>
            </p:nvPicPr>
            <p:blipFill>
              <a:blip r:embed="rId3"/>
            </p:blipFill>
            <p:spPr>
              <a:xfrm>
                <a:off x="5266690" y="1654175"/>
                <a:ext cx="2015490" cy="1435735"/>
              </a:xfrm>
              <a:prstGeom prst="rect"/>
            </p:spPr>
          </p:pic>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9390"/>
                                        </p:tgtEl>
                                        <p:attrNameLst>
                                          <p:attrName>style.visibility</p:attrName>
                                        </p:attrNameLst>
                                      </p:cBhvr>
                                      <p:to>
                                        <p:strVal val="visible"/>
                                      </p:to>
                                    </p:set>
                                    <p:animEffect transition="in" filter="box(out)">
                                      <p:cBhvr>
                                        <p:cTn id="7" dur="500"/>
                                        <p:tgtEl>
                                          <p:spTgt spid="99390"/>
                                        </p:tgtEl>
                                      </p:cBhvr>
                                    </p:animEffect>
                                  </p:childTnLst>
                                  <p:subTnLst>
                                    <p:audio>
                                      <p:cMediaNode>
                                        <p:cTn display="0" masterRel="sameClick">
                                          <p:stCondLst>
                                            <p:cond evt="begin" delay="0">
                                              <p:tn val="5"/>
                                            </p:cond>
                                          </p:stCondLst>
                                          <p:endCondLst>
                                            <p:cond evt="onStopAudio" delay="0">
                                              <p:tgtEl>
                                                <p:sldTgt/>
                                              </p:tgtEl>
                                            </p:cond>
                                          </p:endCondLst>
                                        </p:cTn>
                                        <p:tgtEl>
                                          <p:sndTgt r:embed="rId4" name="CAMERA.WAV"/>
                                        </p:tgtEl>
                                      </p:cMediaNode>
                                    </p:audio>
                                  </p:subTnLst>
                                </p:cTn>
                              </p:par>
                            </p:childTnLst>
                          </p:cTn>
                        </p:par>
                        <p:par>
                          <p:cTn id="8" fill="hold">
                            <p:stCondLst>
                              <p:cond delay="500"/>
                            </p:stCondLst>
                            <p:childTnLst>
                              <p:par>
                                <p:cTn id="9" presetID="2" presetClass="entr" presetSubtype="1" fill="hold" nodeType="afterEffect">
                                  <p:stCondLst>
                                    <p:cond delay="0"/>
                                  </p:stCondLst>
                                  <p:childTnLst>
                                    <p:set>
                                      <p:cBhvr>
                                        <p:cTn id="10" dur="1" fill="hold">
                                          <p:stCondLst>
                                            <p:cond delay="0"/>
                                          </p:stCondLst>
                                        </p:cTn>
                                        <p:tgtEl>
                                          <p:spTgt spid="99393"/>
                                        </p:tgtEl>
                                        <p:attrNameLst>
                                          <p:attrName>style.visibility</p:attrName>
                                        </p:attrNameLst>
                                      </p:cBhvr>
                                      <p:to>
                                        <p:strVal val="visible"/>
                                      </p:to>
                                    </p:set>
                                    <p:anim calcmode="lin" valueType="num">
                                      <p:cBhvr additive="base">
                                        <p:cTn id="11" dur="500" fill="hold"/>
                                        <p:tgtEl>
                                          <p:spTgt spid="99393"/>
                                        </p:tgtEl>
                                        <p:attrNameLst>
                                          <p:attrName>ppt_x</p:attrName>
                                        </p:attrNameLst>
                                      </p:cBhvr>
                                      <p:tavLst>
                                        <p:tav tm="0">
                                          <p:val>
                                            <p:strVal val="#ppt_x"/>
                                          </p:val>
                                        </p:tav>
                                        <p:tav tm="100000">
                                          <p:val>
                                            <p:strVal val="#ppt_x"/>
                                          </p:val>
                                        </p:tav>
                                      </p:tavLst>
                                    </p:anim>
                                    <p:anim calcmode="lin" valueType="num">
                                      <p:cBhvr additive="base">
                                        <p:cTn id="12" dur="500" fill="hold"/>
                                        <p:tgtEl>
                                          <p:spTgt spid="99393"/>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9"/>
                                            </p:cond>
                                          </p:stCondLst>
                                          <p:endCondLst>
                                            <p:cond evt="onStopAudio" delay="0">
                                              <p:tgtEl>
                                                <p:sldTgt/>
                                              </p:tgtEl>
                                            </p:cond>
                                          </p:endCondLst>
                                        </p:cTn>
                                        <p:tgtEl>
                                          <p:sndTgt r:embed="rId5" name="CASHREG.WAV"/>
                                        </p:tgtEl>
                                      </p:cMediaNode>
                                    </p:audio>
                                  </p:subTnLst>
                                </p:cTn>
                              </p:par>
                            </p:childTnLst>
                          </p:cTn>
                        </p:par>
                        <p:par>
                          <p:cTn id="13" fill="hold">
                            <p:stCondLst>
                              <p:cond delay="1000"/>
                            </p:stCondLst>
                            <p:childTnLst>
                              <p:par>
                                <p:cTn id="14" presetID="4" presetClass="entr" presetSubtype="32" fill="hold" grpId="0" nodeType="afterEffect">
                                  <p:stCondLst>
                                    <p:cond delay="0"/>
                                  </p:stCondLst>
                                  <p:childTnLst>
                                    <p:set>
                                      <p:cBhvr>
                                        <p:cTn id="15" dur="1" fill="hold">
                                          <p:stCondLst>
                                            <p:cond delay="0"/>
                                          </p:stCondLst>
                                        </p:cTn>
                                        <p:tgtEl>
                                          <p:spTgt spid="99398"/>
                                        </p:tgtEl>
                                        <p:attrNameLst>
                                          <p:attrName>style.visibility</p:attrName>
                                        </p:attrNameLst>
                                      </p:cBhvr>
                                      <p:to>
                                        <p:strVal val="visible"/>
                                      </p:to>
                                    </p:set>
                                    <p:animEffect transition="in" filter="box(out)">
                                      <p:cBhvr>
                                        <p:cTn id="16" dur="500"/>
                                        <p:tgtEl>
                                          <p:spTgt spid="99398"/>
                                        </p:tgtEl>
                                      </p:cBhvr>
                                    </p:animEffect>
                                  </p:childTnLst>
                                  <p:subTnLst>
                                    <p:audio>
                                      <p:cMediaNode>
                                        <p:cTn display="0" masterRel="sameClick">
                                          <p:stCondLst>
                                            <p:cond evt="begin" delay="0">
                                              <p:tn val="14"/>
                                            </p:cond>
                                          </p:stCondLst>
                                          <p:endCondLst>
                                            <p:cond evt="onStopAudio" delay="0">
                                              <p:tgtEl>
                                                <p:sldTgt/>
                                              </p:tgtEl>
                                            </p:cond>
                                          </p:endCondLst>
                                        </p:cTn>
                                        <p:tgtEl>
                                          <p:sndTgt r:embed="rId4" name="CAMERA.WAV"/>
                                        </p:tgtEl>
                                      </p:cMediaNode>
                                    </p:audio>
                                  </p:subTnLst>
                                </p:cTn>
                              </p:par>
                            </p:childTnLst>
                          </p:cTn>
                        </p:par>
                        <p:par>
                          <p:cTn id="17" fill="hold">
                            <p:stCondLst>
                              <p:cond delay="1500"/>
                            </p:stCondLst>
                            <p:childTnLst>
                              <p:par>
                                <p:cTn id="18" presetID="4" presetClass="entr" presetSubtype="32" fill="hold" grpId="0" nodeType="afterEffect">
                                  <p:stCondLst>
                                    <p:cond delay="0"/>
                                  </p:stCondLst>
                                  <p:childTnLst>
                                    <p:set>
                                      <p:cBhvr>
                                        <p:cTn id="19" dur="1" fill="hold">
                                          <p:stCondLst>
                                            <p:cond delay="0"/>
                                          </p:stCondLst>
                                        </p:cTn>
                                        <p:tgtEl>
                                          <p:spTgt spid="99399"/>
                                        </p:tgtEl>
                                        <p:attrNameLst>
                                          <p:attrName>style.visibility</p:attrName>
                                        </p:attrNameLst>
                                      </p:cBhvr>
                                      <p:to>
                                        <p:strVal val="visible"/>
                                      </p:to>
                                    </p:set>
                                    <p:animEffect transition="in" filter="box(out)">
                                      <p:cBhvr>
                                        <p:cTn id="20" dur="500"/>
                                        <p:tgtEl>
                                          <p:spTgt spid="99399"/>
                                        </p:tgtEl>
                                      </p:cBhvr>
                                    </p:animEffect>
                                  </p:childTnLst>
                                  <p:subTnLst>
                                    <p:audio>
                                      <p:cMediaNode>
                                        <p:cTn display="0" masterRel="sameClick">
                                          <p:stCondLst>
                                            <p:cond evt="begin" delay="0">
                                              <p:tn val="18"/>
                                            </p:cond>
                                          </p:stCondLst>
                                          <p:endCondLst>
                                            <p:cond evt="onStopAudio" delay="0">
                                              <p:tgtEl>
                                                <p:sldTgt/>
                                              </p:tgtEl>
                                            </p:cond>
                                          </p:endCondLst>
                                        </p:cTn>
                                        <p:tgtEl>
                                          <p:sndTgt r:embed="rId4" name="CAMERA.WAV"/>
                                        </p:tgtEl>
                                      </p:cMediaNode>
                                    </p:audio>
                                  </p:subTnLst>
                                </p:cTn>
                              </p:par>
                            </p:childTnLst>
                          </p:cTn>
                        </p:par>
                        <p:par>
                          <p:cTn id="21" fill="hold">
                            <p:stCondLst>
                              <p:cond delay="2000"/>
                            </p:stCondLst>
                            <p:childTnLst>
                              <p:par>
                                <p:cTn id="22" presetID="4" presetClass="entr" presetSubtype="32" fill="hold" grpId="0" nodeType="afterEffect">
                                  <p:stCondLst>
                                    <p:cond delay="0"/>
                                  </p:stCondLst>
                                  <p:childTnLst>
                                    <p:set>
                                      <p:cBhvr>
                                        <p:cTn id="23" dur="1" fill="hold">
                                          <p:stCondLst>
                                            <p:cond delay="0"/>
                                          </p:stCondLst>
                                        </p:cTn>
                                        <p:tgtEl>
                                          <p:spTgt spid="99400"/>
                                        </p:tgtEl>
                                        <p:attrNameLst>
                                          <p:attrName>style.visibility</p:attrName>
                                        </p:attrNameLst>
                                      </p:cBhvr>
                                      <p:to>
                                        <p:strVal val="visible"/>
                                      </p:to>
                                    </p:set>
                                    <p:animEffect transition="in" filter="box(out)">
                                      <p:cBhvr>
                                        <p:cTn id="24" dur="500"/>
                                        <p:tgtEl>
                                          <p:spTgt spid="99400"/>
                                        </p:tgtEl>
                                      </p:cBhvr>
                                    </p:animEffect>
                                  </p:childTnLst>
                                  <p:subTnLst>
                                    <p:audio>
                                      <p:cMediaNode>
                                        <p:cTn display="0" masterRel="sameClick">
                                          <p:stCondLst>
                                            <p:cond evt="begin" delay="0">
                                              <p:tn val="22"/>
                                            </p:cond>
                                          </p:stCondLst>
                                          <p:endCondLst>
                                            <p:cond evt="onStopAudio" delay="0">
                                              <p:tgtEl>
                                                <p:sldTgt/>
                                              </p:tgtEl>
                                            </p:cond>
                                          </p:endCondLst>
                                        </p:cTn>
                                        <p:tgtEl>
                                          <p:sndTgt r:embed="rId4" name="CAMERA.WAV"/>
                                        </p:tgtEl>
                                      </p:cMediaNode>
                                    </p:audio>
                                  </p:subTnLst>
                                </p:cTn>
                              </p:par>
                            </p:childTnLst>
                          </p:cTn>
                        </p:par>
                        <p:par>
                          <p:cTn id="25" fill="hold">
                            <p:stCondLst>
                              <p:cond delay="2500"/>
                            </p:stCondLst>
                            <p:childTnLst>
                              <p:par>
                                <p:cTn id="26" presetID="4" presetClass="entr" presetSubtype="32" fill="hold" grpId="0" nodeType="afterEffect">
                                  <p:stCondLst>
                                    <p:cond delay="0"/>
                                  </p:stCondLst>
                                  <p:childTnLst>
                                    <p:set>
                                      <p:cBhvr>
                                        <p:cTn id="27" dur="1" fill="hold">
                                          <p:stCondLst>
                                            <p:cond delay="0"/>
                                          </p:stCondLst>
                                        </p:cTn>
                                        <p:tgtEl>
                                          <p:spTgt spid="99401"/>
                                        </p:tgtEl>
                                        <p:attrNameLst>
                                          <p:attrName>style.visibility</p:attrName>
                                        </p:attrNameLst>
                                      </p:cBhvr>
                                      <p:to>
                                        <p:strVal val="visible"/>
                                      </p:to>
                                    </p:set>
                                    <p:animEffect transition="in" filter="box(out)">
                                      <p:cBhvr>
                                        <p:cTn id="28" dur="500"/>
                                        <p:tgtEl>
                                          <p:spTgt spid="99401"/>
                                        </p:tgtEl>
                                      </p:cBhvr>
                                    </p:animEffect>
                                  </p:childTnLst>
                                  <p:subTnLst>
                                    <p:audio>
                                      <p:cMediaNode>
                                        <p:cTn display="0" masterRel="sameClick">
                                          <p:stCondLst>
                                            <p:cond evt="begin" delay="0">
                                              <p:tn val="26"/>
                                            </p:cond>
                                          </p:stCondLst>
                                          <p:endCondLst>
                                            <p:cond evt="onStopAudio" delay="0">
                                              <p:tgtEl>
                                                <p:sldTgt/>
                                              </p:tgtEl>
                                            </p:cond>
                                          </p:endCondLst>
                                        </p:cTn>
                                        <p:tgtEl>
                                          <p:sndTgt r:embed="rId6" name="DING.WAV"/>
                                        </p:tgtEl>
                                      </p:cMediaNode>
                                    </p:audio>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499"/>
                                          </p:stCondLst>
                                        </p:cTn>
                                        <p:tgtEl>
                                          <p:spTgt spid="99402"/>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499"/>
                                          </p:stCondLst>
                                        </p:cTn>
                                        <p:tgtEl>
                                          <p:spTgt spid="99403"/>
                                        </p:tgtEl>
                                        <p:attrNameLst>
                                          <p:attrName>style.visibility</p:attrName>
                                        </p:attrNameLst>
                                      </p:cBhvr>
                                      <p:to>
                                        <p:strVal val="visible"/>
                                      </p:to>
                                    </p:set>
                                  </p:childTnLst>
                                </p:cTn>
                              </p:par>
                            </p:childTnLst>
                          </p:cTn>
                        </p:par>
                        <p:par>
                          <p:cTn id="36" fill="hold">
                            <p:stCondLst>
                              <p:cond delay="1000"/>
                            </p:stCondLst>
                            <p:childTnLst>
                              <p:par>
                                <p:cTn id="37" presetID="1" presetClass="entr" presetSubtype="0" fill="hold" grpId="0" nodeType="afterEffect">
                                  <p:stCondLst>
                                    <p:cond delay="0"/>
                                  </p:stCondLst>
                                  <p:childTnLst>
                                    <p:set>
                                      <p:cBhvr>
                                        <p:cTn id="38" dur="1" fill="hold">
                                          <p:stCondLst>
                                            <p:cond delay="499"/>
                                          </p:stCondLst>
                                        </p:cTn>
                                        <p:tgtEl>
                                          <p:spTgt spid="99404"/>
                                        </p:tgtEl>
                                        <p:attrNameLst>
                                          <p:attrName>style.visibility</p:attrName>
                                        </p:attrNameLst>
                                      </p:cBhvr>
                                      <p:to>
                                        <p:strVal val="visible"/>
                                      </p:to>
                                    </p:set>
                                  </p:childTnLst>
                                  <p:subTnLst>
                                    <p:set>
                                      <p:cBhvr override="childStyle">
                                        <p:cTn dur="1" fill="hold" display="0" masterRel="nextClick" afterEffect="1"/>
                                        <p:tgtEl>
                                          <p:spTgt spid="99404"/>
                                        </p:tgtEl>
                                        <p:attrNameLst>
                                          <p:attrName>style.visibility</p:attrName>
                                        </p:attrNameLst>
                                      </p:cBhvr>
                                      <p:to>
                                        <p:strVal val="hidden"/>
                                      </p:to>
                                    </p:set>
                                    <p:audio>
                                      <p:cMediaNode>
                                        <p:cTn display="0" masterRel="sameClick">
                                          <p:stCondLst>
                                            <p:cond evt="begin" delay="0">
                                              <p:tn val="37"/>
                                            </p:cond>
                                          </p:stCondLst>
                                          <p:endCondLst>
                                            <p:cond evt="onStopAudio" delay="0">
                                              <p:tgtEl>
                                                <p:sldTgt/>
                                              </p:tgtEl>
                                            </p:cond>
                                          </p:endCondLst>
                                        </p:cTn>
                                        <p:tgtEl>
                                          <p:sndTgt r:embed="rId6" name="DING.WAV"/>
                                        </p:tgtEl>
                                      </p:cMediaNode>
                                    </p:audio>
                                  </p:sub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99405"/>
                                        </p:tgtEl>
                                        <p:attrNameLst>
                                          <p:attrName>style.visibility</p:attrName>
                                        </p:attrNameLst>
                                      </p:cBhvr>
                                      <p:to>
                                        <p:strVal val="visible"/>
                                      </p:to>
                                    </p:set>
                                    <p:animEffect transition="in" filter="dissolve">
                                      <p:cBhvr>
                                        <p:cTn id="43" dur="500"/>
                                        <p:tgtEl>
                                          <p:spTgt spid="99405"/>
                                        </p:tgtEl>
                                      </p:cBhvr>
                                    </p:animEffect>
                                  </p:childTnLst>
                                </p:cTn>
                              </p:par>
                            </p:childTnLst>
                          </p:cTn>
                        </p:par>
                        <p:par>
                          <p:cTn id="44" fill="hold">
                            <p:stCondLst>
                              <p:cond delay="500"/>
                            </p:stCondLst>
                            <p:childTnLst>
                              <p:par>
                                <p:cTn id="45" presetID="9" presetClass="entr" presetSubtype="0" fill="hold" nodeType="afterEffect">
                                  <p:stCondLst>
                                    <p:cond delay="0"/>
                                  </p:stCondLst>
                                  <p:childTnLst>
                                    <p:set>
                                      <p:cBhvr>
                                        <p:cTn id="46" dur="1" fill="hold">
                                          <p:stCondLst>
                                            <p:cond delay="0"/>
                                          </p:stCondLst>
                                        </p:cTn>
                                        <p:tgtEl>
                                          <p:spTgt spid="99406"/>
                                        </p:tgtEl>
                                        <p:attrNameLst>
                                          <p:attrName>style.visibility</p:attrName>
                                        </p:attrNameLst>
                                      </p:cBhvr>
                                      <p:to>
                                        <p:strVal val="visible"/>
                                      </p:to>
                                    </p:set>
                                    <p:animEffect transition="in" filter="dissolve">
                                      <p:cBhvr>
                                        <p:cTn id="47" dur="500"/>
                                        <p:tgtEl>
                                          <p:spTgt spid="99406"/>
                                        </p:tgtEl>
                                      </p:cBhvr>
                                    </p:animEffect>
                                  </p:childTnLst>
                                  <p:subTnLst>
                                    <p:audio>
                                      <p:cMediaNode>
                                        <p:cTn display="0" masterRel="sameClick">
                                          <p:stCondLst>
                                            <p:cond evt="begin" delay="0">
                                              <p:tn val="45"/>
                                            </p:cond>
                                          </p:stCondLst>
                                          <p:endCondLst>
                                            <p:cond evt="onStopAudio" delay="0">
                                              <p:tgtEl>
                                                <p:sldTgt/>
                                              </p:tgtEl>
                                            </p:cond>
                                          </p:endCondLst>
                                        </p:cTn>
                                        <p:tgtEl>
                                          <p:sndTgt r:embed="rId7" name="CHIMES.WAV"/>
                                        </p:tgtEl>
                                      </p:cMediaNode>
                                    </p:audio>
                                  </p:subTnLst>
                                </p:cTn>
                              </p:par>
                            </p:childTnLst>
                          </p:cTn>
                        </p:par>
                      </p:childTnLst>
                    </p:cTn>
                  </p:par>
                  <p:par>
                    <p:cTn id="48" fill="hold">
                      <p:stCondLst>
                        <p:cond delay="indefinite"/>
                      </p:stCondLst>
                      <p:childTnLst>
                        <p:par>
                          <p:cTn id="49" fill="hold">
                            <p:stCondLst>
                              <p:cond delay="0"/>
                            </p:stCondLst>
                            <p:childTnLst>
                              <p:par>
                                <p:cTn id="50" presetID="4" presetClass="entr" presetSubtype="32" fill="hold" grpId="0" nodeType="clickEffect">
                                  <p:stCondLst>
                                    <p:cond delay="0"/>
                                  </p:stCondLst>
                                  <p:childTnLst>
                                    <p:set>
                                      <p:cBhvr>
                                        <p:cTn id="51" dur="1" fill="hold">
                                          <p:stCondLst>
                                            <p:cond delay="0"/>
                                          </p:stCondLst>
                                        </p:cTn>
                                        <p:tgtEl>
                                          <p:spTgt spid="99391"/>
                                        </p:tgtEl>
                                        <p:attrNameLst>
                                          <p:attrName>style.visibility</p:attrName>
                                        </p:attrNameLst>
                                      </p:cBhvr>
                                      <p:to>
                                        <p:strVal val="visible"/>
                                      </p:to>
                                    </p:set>
                                    <p:animEffect transition="in" filter="box(out)">
                                      <p:cBhvr>
                                        <p:cTn id="52" dur="500"/>
                                        <p:tgtEl>
                                          <p:spTgt spid="99391"/>
                                        </p:tgtEl>
                                      </p:cBhvr>
                                    </p:animEffect>
                                  </p:childTnLst>
                                  <p:subTnLst>
                                    <p:audio>
                                      <p:cMediaNode>
                                        <p:cTn display="0" masterRel="sameClick">
                                          <p:stCondLst>
                                            <p:cond evt="begin" delay="0">
                                              <p:tn val="50"/>
                                            </p:cond>
                                          </p:stCondLst>
                                          <p:endCondLst>
                                            <p:cond evt="onStopAudio" delay="0">
                                              <p:tgtEl>
                                                <p:sldTgt/>
                                              </p:tgtEl>
                                            </p:cond>
                                          </p:endCondLst>
                                        </p:cTn>
                                        <p:tgtEl>
                                          <p:sndTgt r:embed="rId4" name="CAMERA.WAV"/>
                                        </p:tgtEl>
                                      </p:cMediaNode>
                                    </p:audio>
                                  </p:subTnLst>
                                </p:cTn>
                              </p:par>
                            </p:childTnLst>
                          </p:cTn>
                        </p:par>
                        <p:par>
                          <p:cTn id="53" fill="hold">
                            <p:stCondLst>
                              <p:cond delay="500"/>
                            </p:stCondLst>
                            <p:childTnLst>
                              <p:par>
                                <p:cTn id="54" presetID="2" presetClass="entr" presetSubtype="1" fill="hold" nodeType="afterEffect">
                                  <p:stCondLst>
                                    <p:cond delay="0"/>
                                  </p:stCondLst>
                                  <p:childTnLst>
                                    <p:set>
                                      <p:cBhvr>
                                        <p:cTn id="55" dur="1" fill="hold">
                                          <p:stCondLst>
                                            <p:cond delay="0"/>
                                          </p:stCondLst>
                                        </p:cTn>
                                        <p:tgtEl>
                                          <p:spTgt spid="99457"/>
                                        </p:tgtEl>
                                        <p:attrNameLst>
                                          <p:attrName>style.visibility</p:attrName>
                                        </p:attrNameLst>
                                      </p:cBhvr>
                                      <p:to>
                                        <p:strVal val="visible"/>
                                      </p:to>
                                    </p:set>
                                    <p:anim calcmode="lin" valueType="num">
                                      <p:cBhvr additive="base">
                                        <p:cTn id="56" dur="500" fill="hold"/>
                                        <p:tgtEl>
                                          <p:spTgt spid="99457"/>
                                        </p:tgtEl>
                                        <p:attrNameLst>
                                          <p:attrName>ppt_x</p:attrName>
                                        </p:attrNameLst>
                                      </p:cBhvr>
                                      <p:tavLst>
                                        <p:tav tm="0">
                                          <p:val>
                                            <p:strVal val="#ppt_x"/>
                                          </p:val>
                                        </p:tav>
                                        <p:tav tm="100000">
                                          <p:val>
                                            <p:strVal val="#ppt_x"/>
                                          </p:val>
                                        </p:tav>
                                      </p:tavLst>
                                    </p:anim>
                                    <p:anim calcmode="lin" valueType="num">
                                      <p:cBhvr additive="base">
                                        <p:cTn id="57" dur="500" fill="hold"/>
                                        <p:tgtEl>
                                          <p:spTgt spid="99457"/>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54"/>
                                            </p:cond>
                                          </p:stCondLst>
                                          <p:endCondLst>
                                            <p:cond evt="onStopAudio" delay="0">
                                              <p:tgtEl>
                                                <p:sldTgt/>
                                              </p:tgtEl>
                                            </p:cond>
                                          </p:endCondLst>
                                        </p:cTn>
                                        <p:tgtEl>
                                          <p:sndTgt r:embed="rId5" name="CASHREG.WAV"/>
                                        </p:tgtEl>
                                      </p:cMediaNode>
                                    </p:audio>
                                  </p:subTnLst>
                                </p:cTn>
                              </p:par>
                            </p:childTnLst>
                          </p:cTn>
                        </p:par>
                        <p:par>
                          <p:cTn id="58" fill="hold">
                            <p:stCondLst>
                              <p:cond delay="1000"/>
                            </p:stCondLst>
                            <p:childTnLst>
                              <p:par>
                                <p:cTn id="59" presetID="4" presetClass="entr" presetSubtype="32" fill="hold" grpId="0" nodeType="afterEffect">
                                  <p:stCondLst>
                                    <p:cond delay="0"/>
                                  </p:stCondLst>
                                  <p:childTnLst>
                                    <p:set>
                                      <p:cBhvr>
                                        <p:cTn id="60" dur="1" fill="hold">
                                          <p:stCondLst>
                                            <p:cond delay="0"/>
                                          </p:stCondLst>
                                        </p:cTn>
                                        <p:tgtEl>
                                          <p:spTgt spid="99462"/>
                                        </p:tgtEl>
                                        <p:attrNameLst>
                                          <p:attrName>style.visibility</p:attrName>
                                        </p:attrNameLst>
                                      </p:cBhvr>
                                      <p:to>
                                        <p:strVal val="visible"/>
                                      </p:to>
                                    </p:set>
                                    <p:animEffect transition="in" filter="box(out)">
                                      <p:cBhvr>
                                        <p:cTn id="61" dur="500"/>
                                        <p:tgtEl>
                                          <p:spTgt spid="99462"/>
                                        </p:tgtEl>
                                      </p:cBhvr>
                                    </p:animEffect>
                                  </p:childTnLst>
                                  <p:subTnLst>
                                    <p:audio>
                                      <p:cMediaNode>
                                        <p:cTn display="0" masterRel="sameClick">
                                          <p:stCondLst>
                                            <p:cond evt="begin" delay="0">
                                              <p:tn val="59"/>
                                            </p:cond>
                                          </p:stCondLst>
                                          <p:endCondLst>
                                            <p:cond evt="onStopAudio" delay="0">
                                              <p:tgtEl>
                                                <p:sldTgt/>
                                              </p:tgtEl>
                                            </p:cond>
                                          </p:endCondLst>
                                        </p:cTn>
                                        <p:tgtEl>
                                          <p:sndTgt r:embed="rId4" name="CAMERA.WAV"/>
                                        </p:tgtEl>
                                      </p:cMediaNode>
                                    </p:audio>
                                  </p:subTnLst>
                                </p:cTn>
                              </p:par>
                            </p:childTnLst>
                          </p:cTn>
                        </p:par>
                        <p:par>
                          <p:cTn id="62" fill="hold">
                            <p:stCondLst>
                              <p:cond delay="1500"/>
                            </p:stCondLst>
                            <p:childTnLst>
                              <p:par>
                                <p:cTn id="63" presetID="4" presetClass="entr" presetSubtype="32" fill="hold" grpId="0" nodeType="afterEffect">
                                  <p:stCondLst>
                                    <p:cond delay="0"/>
                                  </p:stCondLst>
                                  <p:childTnLst>
                                    <p:set>
                                      <p:cBhvr>
                                        <p:cTn id="64" dur="1" fill="hold">
                                          <p:stCondLst>
                                            <p:cond delay="0"/>
                                          </p:stCondLst>
                                        </p:cTn>
                                        <p:tgtEl>
                                          <p:spTgt spid="99463"/>
                                        </p:tgtEl>
                                        <p:attrNameLst>
                                          <p:attrName>style.visibility</p:attrName>
                                        </p:attrNameLst>
                                      </p:cBhvr>
                                      <p:to>
                                        <p:strVal val="visible"/>
                                      </p:to>
                                    </p:set>
                                    <p:animEffect transition="in" filter="box(out)">
                                      <p:cBhvr>
                                        <p:cTn id="65" dur="500"/>
                                        <p:tgtEl>
                                          <p:spTgt spid="99463"/>
                                        </p:tgtEl>
                                      </p:cBhvr>
                                    </p:animEffect>
                                  </p:childTnLst>
                                  <p:subTnLst>
                                    <p:audio>
                                      <p:cMediaNode>
                                        <p:cTn display="0" masterRel="sameClick">
                                          <p:stCondLst>
                                            <p:cond evt="begin" delay="0">
                                              <p:tn val="63"/>
                                            </p:cond>
                                          </p:stCondLst>
                                          <p:endCondLst>
                                            <p:cond evt="onStopAudio" delay="0">
                                              <p:tgtEl>
                                                <p:sldTgt/>
                                              </p:tgtEl>
                                            </p:cond>
                                          </p:endCondLst>
                                        </p:cTn>
                                        <p:tgtEl>
                                          <p:sndTgt r:embed="rId6" name="DING.WAV"/>
                                        </p:tgtEl>
                                      </p:cMediaNode>
                                    </p:audio>
                                  </p:subTnLst>
                                </p:cTn>
                              </p:par>
                            </p:childTnLst>
                          </p:cTn>
                        </p:par>
                        <p:par>
                          <p:cTn id="66" fill="hold">
                            <p:stCondLst>
                              <p:cond delay="2000"/>
                            </p:stCondLst>
                            <p:childTnLst>
                              <p:par>
                                <p:cTn id="67" presetID="4" presetClass="entr" presetSubtype="32" fill="hold" grpId="0" nodeType="afterEffect">
                                  <p:stCondLst>
                                    <p:cond delay="0"/>
                                  </p:stCondLst>
                                  <p:childTnLst>
                                    <p:set>
                                      <p:cBhvr>
                                        <p:cTn id="68" dur="1" fill="hold">
                                          <p:stCondLst>
                                            <p:cond delay="0"/>
                                          </p:stCondLst>
                                        </p:cTn>
                                        <p:tgtEl>
                                          <p:spTgt spid="99464"/>
                                        </p:tgtEl>
                                        <p:attrNameLst>
                                          <p:attrName>style.visibility</p:attrName>
                                        </p:attrNameLst>
                                      </p:cBhvr>
                                      <p:to>
                                        <p:strVal val="visible"/>
                                      </p:to>
                                    </p:set>
                                    <p:animEffect transition="in" filter="box(out)">
                                      <p:cBhvr>
                                        <p:cTn id="69" dur="500"/>
                                        <p:tgtEl>
                                          <p:spTgt spid="99464"/>
                                        </p:tgtEl>
                                      </p:cBhvr>
                                    </p:animEffect>
                                  </p:childTnLst>
                                  <p:subTnLst>
                                    <p:audio>
                                      <p:cMediaNode>
                                        <p:cTn display="0" masterRel="sameClick">
                                          <p:stCondLst>
                                            <p:cond evt="begin" delay="0">
                                              <p:tn val="67"/>
                                            </p:cond>
                                          </p:stCondLst>
                                          <p:endCondLst>
                                            <p:cond evt="onStopAudio" delay="0">
                                              <p:tgtEl>
                                                <p:sldTgt/>
                                              </p:tgtEl>
                                            </p:cond>
                                          </p:endCondLst>
                                        </p:cTn>
                                        <p:tgtEl>
                                          <p:sndTgt r:embed="rId4" name="CAMERA.WAV"/>
                                        </p:tgtEl>
                                      </p:cMediaNode>
                                    </p:audio>
                                  </p:subTnLst>
                                </p:cTn>
                              </p:par>
                            </p:childTnLst>
                          </p:cTn>
                        </p:par>
                        <p:par>
                          <p:cTn id="70" fill="hold">
                            <p:stCondLst>
                              <p:cond delay="2500"/>
                            </p:stCondLst>
                            <p:childTnLst>
                              <p:par>
                                <p:cTn id="71" presetID="4" presetClass="entr" presetSubtype="32" fill="hold" grpId="0" nodeType="afterEffect">
                                  <p:stCondLst>
                                    <p:cond delay="0"/>
                                  </p:stCondLst>
                                  <p:childTnLst>
                                    <p:set>
                                      <p:cBhvr>
                                        <p:cTn id="72" dur="1" fill="hold">
                                          <p:stCondLst>
                                            <p:cond delay="0"/>
                                          </p:stCondLst>
                                        </p:cTn>
                                        <p:tgtEl>
                                          <p:spTgt spid="99465"/>
                                        </p:tgtEl>
                                        <p:attrNameLst>
                                          <p:attrName>style.visibility</p:attrName>
                                        </p:attrNameLst>
                                      </p:cBhvr>
                                      <p:to>
                                        <p:strVal val="visible"/>
                                      </p:to>
                                    </p:set>
                                    <p:animEffect transition="in" filter="box(out)">
                                      <p:cBhvr>
                                        <p:cTn id="73" dur="500"/>
                                        <p:tgtEl>
                                          <p:spTgt spid="99465"/>
                                        </p:tgtEl>
                                      </p:cBhvr>
                                    </p:animEffect>
                                  </p:childTnLst>
                                  <p:subTnLst>
                                    <p:audio>
                                      <p:cMediaNode>
                                        <p:cTn display="0" masterRel="sameClick">
                                          <p:stCondLst>
                                            <p:cond evt="begin" delay="0">
                                              <p:tn val="71"/>
                                            </p:cond>
                                          </p:stCondLst>
                                          <p:endCondLst>
                                            <p:cond evt="onStopAudio" delay="0">
                                              <p:tgtEl>
                                                <p:sldTgt/>
                                              </p:tgtEl>
                                            </p:cond>
                                          </p:endCondLst>
                                        </p:cTn>
                                        <p:tgtEl>
                                          <p:sndTgt r:embed="rId4" name="CAMERA.WAV"/>
                                        </p:tgtEl>
                                      </p:cMediaNode>
                                    </p:audio>
                                  </p:sub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499"/>
                                          </p:stCondLst>
                                        </p:cTn>
                                        <p:tgtEl>
                                          <p:spTgt spid="99466"/>
                                        </p:tgtEl>
                                        <p:attrNameLst>
                                          <p:attrName>style.visibility</p:attrName>
                                        </p:attrNameLst>
                                      </p:cBhvr>
                                      <p:to>
                                        <p:strVal val="visible"/>
                                      </p:to>
                                    </p:set>
                                  </p:childTnLst>
                                </p:cTn>
                              </p:par>
                            </p:childTnLst>
                          </p:cTn>
                        </p:par>
                        <p:par>
                          <p:cTn id="78" fill="hold">
                            <p:stCondLst>
                              <p:cond delay="500"/>
                            </p:stCondLst>
                            <p:childTnLst>
                              <p:par>
                                <p:cTn id="79" presetID="1" presetClass="entr" presetSubtype="0" fill="hold" grpId="0" nodeType="afterEffect">
                                  <p:stCondLst>
                                    <p:cond delay="0"/>
                                  </p:stCondLst>
                                  <p:childTnLst>
                                    <p:set>
                                      <p:cBhvr>
                                        <p:cTn id="80" dur="1" fill="hold">
                                          <p:stCondLst>
                                            <p:cond delay="499"/>
                                          </p:stCondLst>
                                        </p:cTn>
                                        <p:tgtEl>
                                          <p:spTgt spid="99467"/>
                                        </p:tgtEl>
                                        <p:attrNameLst>
                                          <p:attrName>style.visibility</p:attrName>
                                        </p:attrNameLst>
                                      </p:cBhvr>
                                      <p:to>
                                        <p:strVal val="visible"/>
                                      </p:to>
                                    </p:set>
                                  </p:childTnLst>
                                </p:cTn>
                              </p:par>
                            </p:childTnLst>
                          </p:cTn>
                        </p:par>
                        <p:par>
                          <p:cTn id="81" fill="hold">
                            <p:stCondLst>
                              <p:cond delay="1000"/>
                            </p:stCondLst>
                            <p:childTnLst>
                              <p:par>
                                <p:cTn id="82" presetID="1" presetClass="entr" presetSubtype="0" fill="hold" grpId="0" nodeType="afterEffect">
                                  <p:stCondLst>
                                    <p:cond delay="0"/>
                                  </p:stCondLst>
                                  <p:childTnLst>
                                    <p:set>
                                      <p:cBhvr>
                                        <p:cTn id="83" dur="1" fill="hold">
                                          <p:stCondLst>
                                            <p:cond delay="499"/>
                                          </p:stCondLst>
                                        </p:cTn>
                                        <p:tgtEl>
                                          <p:spTgt spid="99468"/>
                                        </p:tgtEl>
                                        <p:attrNameLst>
                                          <p:attrName>style.visibility</p:attrName>
                                        </p:attrNameLst>
                                      </p:cBhvr>
                                      <p:to>
                                        <p:strVal val="visible"/>
                                      </p:to>
                                    </p:set>
                                  </p:childTnLst>
                                  <p:subTnLst>
                                    <p:set>
                                      <p:cBhvr override="childStyle">
                                        <p:cTn dur="1" fill="hold" display="0" masterRel="nextClick" afterEffect="1"/>
                                        <p:tgtEl>
                                          <p:spTgt spid="99468"/>
                                        </p:tgtEl>
                                        <p:attrNameLst>
                                          <p:attrName>style.visibility</p:attrName>
                                        </p:attrNameLst>
                                      </p:cBhvr>
                                      <p:to>
                                        <p:strVal val="hidden"/>
                                      </p:to>
                                    </p:set>
                                    <p:audio>
                                      <p:cMediaNode>
                                        <p:cTn display="0" masterRel="sameClick">
                                          <p:stCondLst>
                                            <p:cond evt="begin" delay="0">
                                              <p:tn val="82"/>
                                            </p:cond>
                                          </p:stCondLst>
                                          <p:endCondLst>
                                            <p:cond evt="onStopAudio" delay="0">
                                              <p:tgtEl>
                                                <p:sldTgt/>
                                              </p:tgtEl>
                                            </p:cond>
                                          </p:endCondLst>
                                        </p:cTn>
                                        <p:tgtEl>
                                          <p:sndTgt r:embed="rId6" name="DING.WAV"/>
                                        </p:tgtEl>
                                      </p:cMediaNode>
                                    </p:audio>
                                  </p:subTnLst>
                                </p:cTn>
                              </p:par>
                            </p:childTnLst>
                          </p:cTn>
                        </p:par>
                      </p:childTnLst>
                    </p:cTn>
                  </p:par>
                  <p:par>
                    <p:cTn id="84" fill="hold">
                      <p:stCondLst>
                        <p:cond delay="indefinite"/>
                      </p:stCondLst>
                      <p:childTnLst>
                        <p:par>
                          <p:cTn id="85" fill="hold">
                            <p:stCondLst>
                              <p:cond delay="0"/>
                            </p:stCondLst>
                            <p:childTnLst>
                              <p:par>
                                <p:cTn id="86" presetID="9" presetClass="entr" presetSubtype="0" fill="hold" grpId="0" nodeType="clickEffect">
                                  <p:stCondLst>
                                    <p:cond delay="0"/>
                                  </p:stCondLst>
                                  <p:childTnLst>
                                    <p:set>
                                      <p:cBhvr>
                                        <p:cTn id="87" dur="1" fill="hold">
                                          <p:stCondLst>
                                            <p:cond delay="0"/>
                                          </p:stCondLst>
                                        </p:cTn>
                                        <p:tgtEl>
                                          <p:spTgt spid="99469"/>
                                        </p:tgtEl>
                                        <p:attrNameLst>
                                          <p:attrName>style.visibility</p:attrName>
                                        </p:attrNameLst>
                                      </p:cBhvr>
                                      <p:to>
                                        <p:strVal val="visible"/>
                                      </p:to>
                                    </p:set>
                                    <p:animEffect transition="in" filter="dissolve">
                                      <p:cBhvr>
                                        <p:cTn id="88" dur="500"/>
                                        <p:tgtEl>
                                          <p:spTgt spid="99469"/>
                                        </p:tgtEl>
                                      </p:cBhvr>
                                    </p:animEffect>
                                  </p:childTnLst>
                                </p:cTn>
                              </p:par>
                            </p:childTnLst>
                          </p:cTn>
                        </p:par>
                        <p:par>
                          <p:cTn id="89" fill="hold">
                            <p:stCondLst>
                              <p:cond delay="500"/>
                            </p:stCondLst>
                            <p:childTnLst>
                              <p:par>
                                <p:cTn id="90" presetID="9" presetClass="entr" presetSubtype="0" fill="hold" nodeType="afterEffect">
                                  <p:stCondLst>
                                    <p:cond delay="0"/>
                                  </p:stCondLst>
                                  <p:childTnLst>
                                    <p:set>
                                      <p:cBhvr>
                                        <p:cTn id="91" dur="1" fill="hold">
                                          <p:stCondLst>
                                            <p:cond delay="0"/>
                                          </p:stCondLst>
                                        </p:cTn>
                                        <p:tgtEl>
                                          <p:spTgt spid="99470"/>
                                        </p:tgtEl>
                                        <p:attrNameLst>
                                          <p:attrName>style.visibility</p:attrName>
                                        </p:attrNameLst>
                                      </p:cBhvr>
                                      <p:to>
                                        <p:strVal val="visible"/>
                                      </p:to>
                                    </p:set>
                                    <p:animEffect transition="in" filter="dissolve">
                                      <p:cBhvr>
                                        <p:cTn id="92" dur="500"/>
                                        <p:tgtEl>
                                          <p:spTgt spid="99470"/>
                                        </p:tgtEl>
                                      </p:cBhvr>
                                    </p:animEffect>
                                  </p:childTnLst>
                                  <p:subTnLst>
                                    <p:audio>
                                      <p:cMediaNode>
                                        <p:cTn display="0" masterRel="sameClick">
                                          <p:stCondLst>
                                            <p:cond evt="begin" delay="0">
                                              <p:tn val="90"/>
                                            </p:cond>
                                          </p:stCondLst>
                                          <p:endCondLst>
                                            <p:cond evt="onStopAudio" delay="0">
                                              <p:tgtEl>
                                                <p:sldTgt/>
                                              </p:tgtEl>
                                            </p:cond>
                                          </p:endCondLst>
                                        </p:cTn>
                                        <p:tgtEl>
                                          <p:sndTgt r:embed="rId7" name="CHIMES.WAV"/>
                                        </p:tgtEl>
                                      </p:cMediaNode>
                                    </p:audio>
                                  </p:subTnLst>
                                </p:cTn>
                              </p:par>
                            </p:childTnLst>
                          </p:cTn>
                        </p:par>
                      </p:childTnLst>
                    </p:cTn>
                  </p:par>
                  <p:par>
                    <p:cTn id="93" fill="hold">
                      <p:stCondLst>
                        <p:cond delay="indefinite"/>
                      </p:stCondLst>
                      <p:childTnLst>
                        <p:par>
                          <p:cTn id="94" fill="hold">
                            <p:stCondLst>
                              <p:cond delay="0"/>
                            </p:stCondLst>
                            <p:childTnLst>
                              <p:par>
                                <p:cTn id="95" presetID="4" presetClass="entr" presetSubtype="32" fill="hold" grpId="0" nodeType="clickEffect">
                                  <p:stCondLst>
                                    <p:cond delay="0"/>
                                  </p:stCondLst>
                                  <p:childTnLst>
                                    <p:set>
                                      <p:cBhvr>
                                        <p:cTn id="96" dur="1" fill="hold">
                                          <p:stCondLst>
                                            <p:cond delay="0"/>
                                          </p:stCondLst>
                                        </p:cTn>
                                        <p:tgtEl>
                                          <p:spTgt spid="99392"/>
                                        </p:tgtEl>
                                        <p:attrNameLst>
                                          <p:attrName>style.visibility</p:attrName>
                                        </p:attrNameLst>
                                      </p:cBhvr>
                                      <p:to>
                                        <p:strVal val="visible"/>
                                      </p:to>
                                    </p:set>
                                    <p:animEffect transition="in" filter="box(out)">
                                      <p:cBhvr>
                                        <p:cTn id="97" dur="500"/>
                                        <p:tgtEl>
                                          <p:spTgt spid="99392"/>
                                        </p:tgtEl>
                                      </p:cBhvr>
                                    </p:animEffect>
                                  </p:childTnLst>
                                  <p:subTnLst>
                                    <p:audio>
                                      <p:cMediaNode>
                                        <p:cTn display="0" masterRel="sameClick">
                                          <p:stCondLst>
                                            <p:cond evt="begin" delay="0">
                                              <p:tn val="95"/>
                                            </p:cond>
                                          </p:stCondLst>
                                          <p:endCondLst>
                                            <p:cond evt="onStopAudio" delay="0">
                                              <p:tgtEl>
                                                <p:sldTgt/>
                                              </p:tgtEl>
                                            </p:cond>
                                          </p:endCondLst>
                                        </p:cTn>
                                        <p:tgtEl>
                                          <p:sndTgt r:embed="rId4" name="CAMERA.WAV"/>
                                        </p:tgtEl>
                                      </p:cMediaNode>
                                    </p:audio>
                                  </p:subTnLst>
                                </p:cTn>
                              </p:par>
                            </p:childTnLst>
                          </p:cTn>
                        </p:par>
                        <p:par>
                          <p:cTn id="98" fill="hold">
                            <p:stCondLst>
                              <p:cond delay="500"/>
                            </p:stCondLst>
                            <p:childTnLst>
                              <p:par>
                                <p:cTn id="99" presetID="2" presetClass="entr" presetSubtype="1" fill="hold" nodeType="afterEffect">
                                  <p:stCondLst>
                                    <p:cond delay="0"/>
                                  </p:stCondLst>
                                  <p:childTnLst>
                                    <p:set>
                                      <p:cBhvr>
                                        <p:cTn id="100" dur="1" fill="hold">
                                          <p:stCondLst>
                                            <p:cond delay="0"/>
                                          </p:stCondLst>
                                        </p:cTn>
                                        <p:tgtEl>
                                          <p:spTgt spid="99523"/>
                                        </p:tgtEl>
                                        <p:attrNameLst>
                                          <p:attrName>style.visibility</p:attrName>
                                        </p:attrNameLst>
                                      </p:cBhvr>
                                      <p:to>
                                        <p:strVal val="visible"/>
                                      </p:to>
                                    </p:set>
                                    <p:anim calcmode="lin" valueType="num">
                                      <p:cBhvr additive="base">
                                        <p:cTn id="101" dur="500" fill="hold"/>
                                        <p:tgtEl>
                                          <p:spTgt spid="99523"/>
                                        </p:tgtEl>
                                        <p:attrNameLst>
                                          <p:attrName>ppt_x</p:attrName>
                                        </p:attrNameLst>
                                      </p:cBhvr>
                                      <p:tavLst>
                                        <p:tav tm="0">
                                          <p:val>
                                            <p:strVal val="#ppt_x"/>
                                          </p:val>
                                        </p:tav>
                                        <p:tav tm="100000">
                                          <p:val>
                                            <p:strVal val="#ppt_x"/>
                                          </p:val>
                                        </p:tav>
                                      </p:tavLst>
                                    </p:anim>
                                    <p:anim calcmode="lin" valueType="num">
                                      <p:cBhvr additive="base">
                                        <p:cTn id="102" dur="500" fill="hold"/>
                                        <p:tgtEl>
                                          <p:spTgt spid="99523"/>
                                        </p:tgtEl>
                                        <p:attrNameLst>
                                          <p:attrName>ppt_y</p:attrName>
                                        </p:attrNameLst>
                                      </p:cBhvr>
                                      <p:tavLst>
                                        <p:tav tm="0">
                                          <p:val>
                                            <p:strVal val="0-#ppt_h/2"/>
                                          </p:val>
                                        </p:tav>
                                        <p:tav tm="100000">
                                          <p:val>
                                            <p:strVal val="#ppt_y"/>
                                          </p:val>
                                        </p:tav>
                                      </p:tavLst>
                                    </p:anim>
                                  </p:childTnLst>
                                  <p:subTnLst>
                                    <p:audio>
                                      <p:cMediaNode>
                                        <p:cTn display="0" masterRel="sameClick">
                                          <p:stCondLst>
                                            <p:cond evt="begin" delay="0">
                                              <p:tn val="99"/>
                                            </p:cond>
                                          </p:stCondLst>
                                          <p:endCondLst>
                                            <p:cond evt="onStopAudio" delay="0">
                                              <p:tgtEl>
                                                <p:sldTgt/>
                                              </p:tgtEl>
                                            </p:cond>
                                          </p:endCondLst>
                                        </p:cTn>
                                        <p:tgtEl>
                                          <p:sndTgt r:embed="rId5" name="CASHREG.WAV"/>
                                        </p:tgtEl>
                                      </p:cMediaNode>
                                    </p:audio>
                                  </p:subTnLst>
                                </p:cTn>
                              </p:par>
                            </p:childTnLst>
                          </p:cTn>
                        </p:par>
                        <p:par>
                          <p:cTn id="103" fill="hold">
                            <p:stCondLst>
                              <p:cond delay="1000"/>
                            </p:stCondLst>
                            <p:childTnLst>
                              <p:par>
                                <p:cTn id="104" presetID="4" presetClass="entr" presetSubtype="32" fill="hold" grpId="0" nodeType="afterEffect">
                                  <p:stCondLst>
                                    <p:cond delay="0"/>
                                  </p:stCondLst>
                                  <p:childTnLst>
                                    <p:set>
                                      <p:cBhvr>
                                        <p:cTn id="105" dur="1" fill="hold">
                                          <p:stCondLst>
                                            <p:cond delay="0"/>
                                          </p:stCondLst>
                                        </p:cTn>
                                        <p:tgtEl>
                                          <p:spTgt spid="99528"/>
                                        </p:tgtEl>
                                        <p:attrNameLst>
                                          <p:attrName>style.visibility</p:attrName>
                                        </p:attrNameLst>
                                      </p:cBhvr>
                                      <p:to>
                                        <p:strVal val="visible"/>
                                      </p:to>
                                    </p:set>
                                    <p:animEffect transition="in" filter="box(out)">
                                      <p:cBhvr>
                                        <p:cTn id="106" dur="500"/>
                                        <p:tgtEl>
                                          <p:spTgt spid="99528"/>
                                        </p:tgtEl>
                                      </p:cBhvr>
                                    </p:animEffect>
                                  </p:childTnLst>
                                  <p:subTnLst>
                                    <p:audio>
                                      <p:cMediaNode>
                                        <p:cTn display="0" masterRel="sameClick">
                                          <p:stCondLst>
                                            <p:cond evt="begin" delay="0">
                                              <p:tn val="104"/>
                                            </p:cond>
                                          </p:stCondLst>
                                          <p:endCondLst>
                                            <p:cond evt="onStopAudio" delay="0">
                                              <p:tgtEl>
                                                <p:sldTgt/>
                                              </p:tgtEl>
                                            </p:cond>
                                          </p:endCondLst>
                                        </p:cTn>
                                        <p:tgtEl>
                                          <p:sndTgt r:embed="rId4" name="CAMERA.WAV"/>
                                        </p:tgtEl>
                                      </p:cMediaNode>
                                    </p:audio>
                                  </p:subTnLst>
                                </p:cTn>
                              </p:par>
                            </p:childTnLst>
                          </p:cTn>
                        </p:par>
                        <p:par>
                          <p:cTn id="107" fill="hold">
                            <p:stCondLst>
                              <p:cond delay="1500"/>
                            </p:stCondLst>
                            <p:childTnLst>
                              <p:par>
                                <p:cTn id="108" presetID="4" presetClass="entr" presetSubtype="32" fill="hold" grpId="0" nodeType="afterEffect">
                                  <p:stCondLst>
                                    <p:cond delay="0"/>
                                  </p:stCondLst>
                                  <p:childTnLst>
                                    <p:set>
                                      <p:cBhvr>
                                        <p:cTn id="109" dur="1" fill="hold">
                                          <p:stCondLst>
                                            <p:cond delay="0"/>
                                          </p:stCondLst>
                                        </p:cTn>
                                        <p:tgtEl>
                                          <p:spTgt spid="99529"/>
                                        </p:tgtEl>
                                        <p:attrNameLst>
                                          <p:attrName>style.visibility</p:attrName>
                                        </p:attrNameLst>
                                      </p:cBhvr>
                                      <p:to>
                                        <p:strVal val="visible"/>
                                      </p:to>
                                    </p:set>
                                    <p:animEffect transition="in" filter="box(out)">
                                      <p:cBhvr>
                                        <p:cTn id="110" dur="500"/>
                                        <p:tgtEl>
                                          <p:spTgt spid="99529"/>
                                        </p:tgtEl>
                                      </p:cBhvr>
                                    </p:animEffect>
                                  </p:childTnLst>
                                  <p:subTnLst>
                                    <p:audio>
                                      <p:cMediaNode>
                                        <p:cTn display="0" masterRel="sameClick">
                                          <p:stCondLst>
                                            <p:cond evt="begin" delay="0">
                                              <p:tn val="108"/>
                                            </p:cond>
                                          </p:stCondLst>
                                          <p:endCondLst>
                                            <p:cond evt="onStopAudio" delay="0">
                                              <p:tgtEl>
                                                <p:sldTgt/>
                                              </p:tgtEl>
                                            </p:cond>
                                          </p:endCondLst>
                                        </p:cTn>
                                        <p:tgtEl>
                                          <p:sndTgt r:embed="rId4" name="CAMERA.WAV"/>
                                        </p:tgtEl>
                                      </p:cMediaNode>
                                    </p:audio>
                                  </p:subTnLst>
                                </p:cTn>
                              </p:par>
                            </p:childTnLst>
                          </p:cTn>
                        </p:par>
                        <p:par>
                          <p:cTn id="111" fill="hold">
                            <p:stCondLst>
                              <p:cond delay="2000"/>
                            </p:stCondLst>
                            <p:childTnLst>
                              <p:par>
                                <p:cTn id="112" presetID="4" presetClass="entr" presetSubtype="32" fill="hold" grpId="0" nodeType="afterEffect">
                                  <p:stCondLst>
                                    <p:cond delay="0"/>
                                  </p:stCondLst>
                                  <p:childTnLst>
                                    <p:set>
                                      <p:cBhvr>
                                        <p:cTn id="113" dur="1" fill="hold">
                                          <p:stCondLst>
                                            <p:cond delay="0"/>
                                          </p:stCondLst>
                                        </p:cTn>
                                        <p:tgtEl>
                                          <p:spTgt spid="99530"/>
                                        </p:tgtEl>
                                        <p:attrNameLst>
                                          <p:attrName>style.visibility</p:attrName>
                                        </p:attrNameLst>
                                      </p:cBhvr>
                                      <p:to>
                                        <p:strVal val="visible"/>
                                      </p:to>
                                    </p:set>
                                    <p:animEffect transition="in" filter="box(out)">
                                      <p:cBhvr>
                                        <p:cTn id="114" dur="500"/>
                                        <p:tgtEl>
                                          <p:spTgt spid="99530"/>
                                        </p:tgtEl>
                                      </p:cBhvr>
                                    </p:animEffect>
                                  </p:childTnLst>
                                  <p:subTnLst>
                                    <p:audio>
                                      <p:cMediaNode>
                                        <p:cTn display="0" masterRel="sameClick">
                                          <p:stCondLst>
                                            <p:cond evt="begin" delay="0">
                                              <p:tn val="112"/>
                                            </p:cond>
                                          </p:stCondLst>
                                          <p:endCondLst>
                                            <p:cond evt="onStopAudio" delay="0">
                                              <p:tgtEl>
                                                <p:sldTgt/>
                                              </p:tgtEl>
                                            </p:cond>
                                          </p:endCondLst>
                                        </p:cTn>
                                        <p:tgtEl>
                                          <p:sndTgt r:embed="rId4" name="CAMERA.WAV"/>
                                        </p:tgtEl>
                                      </p:cMediaNode>
                                    </p:audio>
                                  </p:subTnLst>
                                </p:cTn>
                              </p:par>
                            </p:childTnLst>
                          </p:cTn>
                        </p:par>
                        <p:par>
                          <p:cTn id="115" fill="hold">
                            <p:stCondLst>
                              <p:cond delay="2500"/>
                            </p:stCondLst>
                            <p:childTnLst>
                              <p:par>
                                <p:cTn id="116" presetID="4" presetClass="entr" presetSubtype="32" fill="hold" grpId="0" nodeType="afterEffect">
                                  <p:stCondLst>
                                    <p:cond delay="0"/>
                                  </p:stCondLst>
                                  <p:childTnLst>
                                    <p:set>
                                      <p:cBhvr>
                                        <p:cTn id="117" dur="1" fill="hold">
                                          <p:stCondLst>
                                            <p:cond delay="0"/>
                                          </p:stCondLst>
                                        </p:cTn>
                                        <p:tgtEl>
                                          <p:spTgt spid="99531"/>
                                        </p:tgtEl>
                                        <p:attrNameLst>
                                          <p:attrName>style.visibility</p:attrName>
                                        </p:attrNameLst>
                                      </p:cBhvr>
                                      <p:to>
                                        <p:strVal val="visible"/>
                                      </p:to>
                                    </p:set>
                                    <p:animEffect transition="in" filter="box(out)">
                                      <p:cBhvr>
                                        <p:cTn id="118" dur="500"/>
                                        <p:tgtEl>
                                          <p:spTgt spid="99531"/>
                                        </p:tgtEl>
                                      </p:cBhvr>
                                    </p:animEffect>
                                  </p:childTnLst>
                                  <p:subTnLst>
                                    <p:audio>
                                      <p:cMediaNode>
                                        <p:cTn display="0" masterRel="sameClick">
                                          <p:stCondLst>
                                            <p:cond evt="begin" delay="0">
                                              <p:tn val="116"/>
                                            </p:cond>
                                          </p:stCondLst>
                                          <p:endCondLst>
                                            <p:cond evt="onStopAudio" delay="0">
                                              <p:tgtEl>
                                                <p:sldTgt/>
                                              </p:tgtEl>
                                            </p:cond>
                                          </p:endCondLst>
                                        </p:cTn>
                                        <p:tgtEl>
                                          <p:sndTgt r:embed="rId4" name="CAMERA.WAV"/>
                                        </p:tgtEl>
                                      </p:cMediaNode>
                                    </p:audio>
                                  </p:subTnLst>
                                </p:cTn>
                              </p:par>
                            </p:childTnLst>
                          </p:cTn>
                        </p:par>
                      </p:childTnLst>
                    </p:cTn>
                  </p:par>
                  <p:par>
                    <p:cTn id="119" fill="hold">
                      <p:stCondLst>
                        <p:cond delay="indefinite"/>
                      </p:stCondLst>
                      <p:childTnLst>
                        <p:par>
                          <p:cTn id="120" fill="hold">
                            <p:stCondLst>
                              <p:cond delay="0"/>
                            </p:stCondLst>
                            <p:childTnLst>
                              <p:par>
                                <p:cTn id="121" presetID="18" presetClass="entr" presetSubtype="12" fill="hold" grpId="0" nodeType="clickEffect">
                                  <p:stCondLst>
                                    <p:cond delay="0"/>
                                  </p:stCondLst>
                                  <p:childTnLst>
                                    <p:set>
                                      <p:cBhvr>
                                        <p:cTn id="122" dur="1" fill="hold">
                                          <p:stCondLst>
                                            <p:cond delay="0"/>
                                          </p:stCondLst>
                                        </p:cTn>
                                        <p:tgtEl>
                                          <p:spTgt spid="99532"/>
                                        </p:tgtEl>
                                        <p:attrNameLst>
                                          <p:attrName>style.visibility</p:attrName>
                                        </p:attrNameLst>
                                      </p:cBhvr>
                                      <p:to>
                                        <p:strVal val="visible"/>
                                      </p:to>
                                    </p:set>
                                    <p:animEffect transition="in" filter="strips(downLeft)">
                                      <p:cBhvr>
                                        <p:cTn id="123" dur="500"/>
                                        <p:tgtEl>
                                          <p:spTgt spid="99532"/>
                                        </p:tgtEl>
                                      </p:cBhvr>
                                    </p:animEffect>
                                  </p:childTnLst>
                                  <p:subTnLst>
                                    <p:audio>
                                      <p:cMediaNode>
                                        <p:cTn display="0" masterRel="sameClick">
                                          <p:stCondLst>
                                            <p:cond evt="begin" delay="0">
                                              <p:tn val="121"/>
                                            </p:cond>
                                          </p:stCondLst>
                                          <p:endCondLst>
                                            <p:cond evt="onStopAudio" delay="0">
                                              <p:tgtEl>
                                                <p:sldTgt/>
                                              </p:tgtEl>
                                            </p:cond>
                                          </p:endCondLst>
                                        </p:cTn>
                                        <p:tgtEl>
                                          <p:sndTgt r:embed="rId8" name="WHOOSH.WAV"/>
                                        </p:tgtEl>
                                      </p:cMediaNode>
                                    </p:audio>
                                  </p:subTnLst>
                                </p:cTn>
                              </p:par>
                            </p:childTnLst>
                          </p:cTn>
                        </p:par>
                        <p:par>
                          <p:cTn id="124" fill="hold">
                            <p:stCondLst>
                              <p:cond delay="500"/>
                            </p:stCondLst>
                            <p:childTnLst>
                              <p:par>
                                <p:cTn id="125" presetID="4" presetClass="entr" presetSubtype="16" fill="hold" grpId="0" nodeType="afterEffect">
                                  <p:stCondLst>
                                    <p:cond delay="0"/>
                                  </p:stCondLst>
                                  <p:childTnLst>
                                    <p:set>
                                      <p:cBhvr>
                                        <p:cTn id="126" dur="1" fill="hold">
                                          <p:stCondLst>
                                            <p:cond delay="0"/>
                                          </p:stCondLst>
                                        </p:cTn>
                                        <p:tgtEl>
                                          <p:spTgt spid="206"/>
                                        </p:tgtEl>
                                        <p:attrNameLst>
                                          <p:attrName>style.visibility</p:attrName>
                                        </p:attrNameLst>
                                      </p:cBhvr>
                                      <p:to>
                                        <p:strVal val="visible"/>
                                      </p:to>
                                    </p:set>
                                    <p:animEffect transition="in" filter="box(in)">
                                      <p:cBhvr>
                                        <p:cTn id="127" dur="500"/>
                                        <p:tgtEl>
                                          <p:spTgt spid="2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90" grpId="0" animBg="1"/>
      <p:bldP spid="99391" grpId="0" animBg="1"/>
      <p:bldP spid="99392" grpId="0" animBg="1"/>
      <p:bldP spid="99398" grpId="0" animBg="1"/>
      <p:bldP spid="99399" grpId="0" animBg="1"/>
      <p:bldP spid="99400" grpId="0" animBg="1"/>
      <p:bldP spid="99401" grpId="0" animBg="1"/>
      <p:bldP spid="99402" grpId="0" animBg="1"/>
      <p:bldP spid="99403" grpId="0" animBg="1"/>
      <p:bldP spid="99404" grpId="0" animBg="1"/>
      <p:bldP spid="99405" grpId="0" animBg="1"/>
      <p:bldP spid="99462" grpId="0" animBg="1"/>
      <p:bldP spid="99463" grpId="0" animBg="1"/>
      <p:bldP spid="99464" grpId="0" animBg="1"/>
      <p:bldP spid="99465" grpId="0" animBg="1"/>
      <p:bldP spid="99466" grpId="0" animBg="1"/>
      <p:bldP spid="99467" grpId="0" animBg="1"/>
      <p:bldP spid="99468" grpId="0" animBg="1"/>
      <p:bldP spid="99469" grpId="0" animBg="1"/>
      <p:bldP spid="99528" grpId="0" animBg="1"/>
      <p:bldP spid="99529" grpId="0" animBg="1"/>
      <p:bldP spid="99530" grpId="0" animBg="1"/>
      <p:bldP spid="99531" grpId="0" animBg="1"/>
      <p:bldP spid="99532" grpId="0" animBg="1"/>
      <p:bldP spid="20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1" name="Text Box 2"/>
          <p:cNvSpPr txBox="1"/>
          <p:nvPr/>
        </p:nvSpPr>
        <p:spPr>
          <a:xfrm>
            <a:off x="7315200" y="0"/>
            <a:ext cx="1822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§4  AVL Trees</a:t>
            </a:r>
            <a:endParaRPr lang="en-US" altLang="zh-CN" sz="1800" b="1">
              <a:sym typeface="Webdings" panose="05030102010509060703" pitchFamily="18" charset="2"/>
            </a:endParaRPr>
          </a:p>
        </p:txBody>
      </p:sp>
      <p:sp>
        <p:nvSpPr>
          <p:cNvPr id="98307" name="AutoShape 3"/>
          <p:cNvSpPr/>
          <p:nvPr/>
        </p:nvSpPr>
        <p:spPr>
          <a:xfrm>
            <a:off x="381000" y="304800"/>
            <a:ext cx="8229600" cy="6384925"/>
          </a:xfrm>
          <a:prstGeom prst="foldedCorner">
            <a:avLst>
              <a:gd name="adj" fmla="val 9009"/>
            </a:avLst>
          </a:prstGeom>
          <a:gradFill rotWithShape="0">
            <a:gsLst>
              <a:gs pos="0">
                <a:srgbClr val="FFFFFF"/>
              </a:gs>
              <a:gs pos="100000">
                <a:schemeClr val="bg1"/>
              </a:gs>
            </a:gsLst>
            <a:lin ang="5400000" scaled="1"/>
            <a:tileRect/>
          </a:gradFill>
          <a:ln w="12700" cap="flat" cmpd="sng">
            <a:solidFill>
              <a:schemeClr val="tx1"/>
            </a:solidFill>
            <a:prstDash val="solid"/>
            <a:headEnd type="none" w="med" len="med"/>
            <a:tailEnd type="none" w="med" len="med"/>
          </a:ln>
        </p:spPr>
        <p:txBody>
          <a:bodyPr lIns="108000" tIns="82800" rIns="36000" bIns="4680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b="1">
                <a:latin typeface="Arial" panose="020B0604020202020204" pitchFamily="34" charset="0"/>
              </a:rPr>
              <a:t>AvlTree  Insert( ElementType X, AvlTree T ) //</a:t>
            </a:r>
            <a:r>
              <a:rPr lang="zh-CN" altLang="en-US" sz="1600" b="1">
                <a:latin typeface="Arial" panose="020B0604020202020204" pitchFamily="34" charset="0"/>
              </a:rPr>
              <a:t>基本还是一般二叉查找树的插入思想，多了</a:t>
            </a:r>
            <a:r>
              <a:rPr lang="en-US" altLang="zh-CN" sz="1600" b="1">
                <a:latin typeface="Arial" panose="020B0604020202020204" pitchFamily="34" charset="0"/>
              </a:rPr>
              <a:t>2</a:t>
            </a:r>
            <a:r>
              <a:rPr lang="zh-CN" altLang="en-US" sz="1600" b="1">
                <a:latin typeface="Arial" panose="020B0604020202020204" pitchFamily="34" charset="0"/>
              </a:rPr>
              <a:t>步检查平衡性以及调整的步骤</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if</a:t>
            </a:r>
            <a:r>
              <a:rPr lang="en-US" altLang="zh-CN" sz="1600" b="1">
                <a:latin typeface="Arial" panose="020B0604020202020204" pitchFamily="34" charset="0"/>
              </a:rPr>
              <a:t> ( T == NULL ) { </a:t>
            </a:r>
            <a:r>
              <a:rPr lang="en-US" altLang="zh-CN" sz="1600" b="1">
                <a:solidFill>
                  <a:srgbClr val="008000"/>
                </a:solidFill>
                <a:latin typeface="Arial" panose="020B0604020202020204" pitchFamily="34" charset="0"/>
              </a:rPr>
              <a:t>/* Create and return a one-node tree */ //</a:t>
            </a:r>
            <a:r>
              <a:rPr lang="zh-CN" altLang="en-US" sz="1600" b="1">
                <a:solidFill>
                  <a:srgbClr val="008000"/>
                </a:solidFill>
                <a:latin typeface="Arial" panose="020B0604020202020204" pitchFamily="34" charset="0"/>
              </a:rPr>
              <a:t>从空树开始做，递归基</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 = malloc( </a:t>
            </a:r>
            <a:r>
              <a:rPr lang="en-US" altLang="zh-CN" sz="1600" b="1">
                <a:solidFill>
                  <a:schemeClr val="hlink"/>
                </a:solidFill>
                <a:latin typeface="Arial" panose="020B0604020202020204" pitchFamily="34" charset="0"/>
              </a:rPr>
              <a:t>sizeof</a:t>
            </a: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struct</a:t>
            </a:r>
            <a:r>
              <a:rPr lang="en-US" altLang="zh-CN" sz="1600" b="1">
                <a:latin typeface="Arial" panose="020B0604020202020204" pitchFamily="34" charset="0"/>
              </a:rPr>
              <a:t> AvlNode )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if</a:t>
            </a:r>
            <a:r>
              <a:rPr lang="en-US" altLang="zh-CN" sz="1600" b="1">
                <a:latin typeface="Arial" panose="020B0604020202020204" pitchFamily="34" charset="0"/>
              </a:rPr>
              <a:t> ( T == NULL )  FatalError( "Out of space!!!"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else</a:t>
            </a:r>
            <a:r>
              <a:rPr lang="en-US" altLang="zh-CN" sz="1600" b="1">
                <a:latin typeface="Arial" panose="020B0604020202020204" pitchFamily="34" charset="0"/>
              </a:rPr>
              <a:t> {  T-&gt;Element = X; T-&gt;Height = 0; T-&gt;Left = T-&gt;Right = NULL;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  </a:t>
            </a:r>
            <a:r>
              <a:rPr lang="en-US" altLang="zh-CN" sz="1600" b="1">
                <a:solidFill>
                  <a:srgbClr val="008000"/>
                </a:solidFill>
                <a:latin typeface="Arial" panose="020B0604020202020204" pitchFamily="34" charset="0"/>
              </a:rPr>
              <a:t>/* End creating a one-node tree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else	if</a:t>
            </a:r>
            <a:r>
              <a:rPr lang="en-US" altLang="zh-CN" sz="1600" b="1">
                <a:latin typeface="Arial" panose="020B0604020202020204" pitchFamily="34" charset="0"/>
              </a:rPr>
              <a:t> ( X &lt; T-&gt;Element ) {  </a:t>
            </a:r>
            <a:r>
              <a:rPr lang="en-US" altLang="zh-CN" sz="1600" b="1">
                <a:solidFill>
                  <a:srgbClr val="008000"/>
                </a:solidFill>
                <a:latin typeface="Arial" panose="020B0604020202020204" pitchFamily="34" charset="0"/>
              </a:rPr>
              <a:t>/* handle left insertion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T-&gt;Left = Insert( X, T-&gt;Left ); //</a:t>
            </a:r>
            <a:r>
              <a:rPr lang="zh-CN" altLang="en-US" sz="1600" b="1">
                <a:latin typeface="Arial" panose="020B0604020202020204" pitchFamily="34" charset="0"/>
              </a:rPr>
              <a:t>更新别忘了，说了好多次！</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if</a:t>
            </a:r>
            <a:r>
              <a:rPr lang="en-US" altLang="zh-CN" sz="1600" b="1">
                <a:latin typeface="Arial" panose="020B0604020202020204" pitchFamily="34" charset="0"/>
              </a:rPr>
              <a:t> ( Height( T-&gt;Left ) - Height( T-&gt;Right ) == 2 ) </a:t>
            </a:r>
            <a:r>
              <a:rPr lang="en-US" altLang="zh-CN" sz="1600" b="1">
                <a:solidFill>
                  <a:srgbClr val="008000"/>
                </a:solidFill>
                <a:latin typeface="Arial" panose="020B0604020202020204" pitchFamily="34" charset="0"/>
              </a:rPr>
              <a:t>/* not balanced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if</a:t>
            </a:r>
            <a:r>
              <a:rPr lang="en-US" altLang="zh-CN" sz="1600" b="1">
                <a:latin typeface="Arial" panose="020B0604020202020204" pitchFamily="34" charset="0"/>
              </a:rPr>
              <a:t> ( X &lt; T-&gt;Left-&gt;Element )  </a:t>
            </a:r>
            <a:r>
              <a:rPr lang="en-US" altLang="zh-CN" sz="1600" b="1">
                <a:solidFill>
                  <a:srgbClr val="008000"/>
                </a:solidFill>
                <a:latin typeface="Arial" panose="020B0604020202020204" pitchFamily="34" charset="0"/>
              </a:rPr>
              <a:t>/* LL Rotation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 = SingleRotateWithLeft( T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else</a:t>
            </a:r>
            <a:r>
              <a:rPr lang="en-US" altLang="zh-CN" sz="1600" b="1">
                <a:latin typeface="Arial" panose="020B0604020202020204" pitchFamily="34" charset="0"/>
              </a:rPr>
              <a:t>  </a:t>
            </a:r>
            <a:r>
              <a:rPr lang="en-US" altLang="zh-CN" sz="1600" b="1">
                <a:solidFill>
                  <a:srgbClr val="008000"/>
                </a:solidFill>
                <a:latin typeface="Arial" panose="020B0604020202020204" pitchFamily="34" charset="0"/>
              </a:rPr>
              <a:t>/* LR Rotation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 = DoubleRotateWithLeft( T ); } </a:t>
            </a:r>
            <a:r>
              <a:rPr lang="en-US" altLang="zh-CN" sz="1600" b="1">
                <a:solidFill>
                  <a:srgbClr val="008000"/>
                </a:solidFill>
                <a:latin typeface="Arial" panose="020B0604020202020204" pitchFamily="34" charset="0"/>
              </a:rPr>
              <a:t>/* End left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else if</a:t>
            </a:r>
            <a:r>
              <a:rPr lang="en-US" altLang="zh-CN" sz="1600" b="1">
                <a:latin typeface="Arial" panose="020B0604020202020204" pitchFamily="34" charset="0"/>
              </a:rPr>
              <a:t>( X &gt; T-&gt;Element ) {  </a:t>
            </a:r>
            <a:r>
              <a:rPr lang="en-US" altLang="zh-CN" sz="1600" b="1">
                <a:solidFill>
                  <a:srgbClr val="008000"/>
                </a:solidFill>
                <a:latin typeface="Arial" panose="020B0604020202020204" pitchFamily="34" charset="0"/>
              </a:rPr>
              <a:t>/* handle right insertion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T-&gt;Right = Insert( X, T-&gt;Right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if </a:t>
            </a:r>
            <a:r>
              <a:rPr lang="en-US" altLang="zh-CN" sz="1600" b="1">
                <a:latin typeface="Arial" panose="020B0604020202020204" pitchFamily="34" charset="0"/>
              </a:rPr>
              <a:t>( Height( T-&gt;Right ) - Height( T-&gt;Left ) == 2 ) </a:t>
            </a:r>
            <a:r>
              <a:rPr lang="en-US" altLang="zh-CN" sz="1600" b="1">
                <a:solidFill>
                  <a:srgbClr val="008000"/>
                </a:solidFill>
                <a:latin typeface="Arial" panose="020B0604020202020204" pitchFamily="34" charset="0"/>
              </a:rPr>
              <a:t>/* not balanced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if</a:t>
            </a:r>
            <a:r>
              <a:rPr lang="en-US" altLang="zh-CN" sz="1600" b="1">
                <a:latin typeface="Arial" panose="020B0604020202020204" pitchFamily="34" charset="0"/>
              </a:rPr>
              <a:t> ( X &gt; T-&gt;Right-&gt;Element )  </a:t>
            </a:r>
            <a:r>
              <a:rPr lang="en-US" altLang="zh-CN" sz="1600" b="1">
                <a:solidFill>
                  <a:srgbClr val="008000"/>
                </a:solidFill>
                <a:latin typeface="Arial" panose="020B0604020202020204" pitchFamily="34" charset="0"/>
              </a:rPr>
              <a:t>/* RR Rotation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 = SingleRotateWithRight( T );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else</a:t>
            </a:r>
            <a:r>
              <a:rPr lang="en-US" altLang="zh-CN" sz="1600" b="1">
                <a:latin typeface="Arial" panose="020B0604020202020204" pitchFamily="34" charset="0"/>
              </a:rPr>
              <a:t>  </a:t>
            </a:r>
            <a:r>
              <a:rPr lang="en-US" altLang="zh-CN" sz="1600" b="1">
                <a:solidFill>
                  <a:srgbClr val="008000"/>
                </a:solidFill>
                <a:latin typeface="Arial" panose="020B0604020202020204" pitchFamily="34" charset="0"/>
              </a:rPr>
              <a:t>/* RL Rotation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 = DoubleRotateWithRight( T ); }  </a:t>
            </a:r>
            <a:r>
              <a:rPr lang="en-US" altLang="zh-CN" sz="1600" b="1">
                <a:solidFill>
                  <a:srgbClr val="008000"/>
                </a:solidFill>
                <a:latin typeface="Arial" panose="020B0604020202020204" pitchFamily="34" charset="0"/>
              </a:rPr>
              <a:t>/* End right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rgbClr val="008000"/>
                </a:solidFill>
                <a:latin typeface="Arial" panose="020B0604020202020204" pitchFamily="34" charset="0"/>
              </a:rPr>
              <a:t>/* Else X is in the tree already; we'll do nothing */ </a:t>
            </a:r>
            <a:endParaRPr lang="en-US" altLang="zh-CN" sz="1600" b="1">
              <a:solidFill>
                <a:srgbClr val="008000"/>
              </a:solidFill>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T-&gt;Height = Max( Height( T-&gt;Left ), Height( T-&gt;Right ) ) + 1;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    </a:t>
            </a:r>
            <a:r>
              <a:rPr lang="en-US" altLang="zh-CN" sz="1600" b="1">
                <a:solidFill>
                  <a:schemeClr val="hlink"/>
                </a:solidFill>
                <a:latin typeface="Arial" panose="020B0604020202020204" pitchFamily="34" charset="0"/>
              </a:rPr>
              <a:t>return</a:t>
            </a:r>
            <a:r>
              <a:rPr lang="en-US" altLang="zh-CN" sz="1600" b="1">
                <a:latin typeface="Arial" panose="020B0604020202020204" pitchFamily="34" charset="0"/>
              </a:rPr>
              <a:t> T; </a:t>
            </a:r>
            <a:endParaRPr lang="en-US" altLang="zh-CN" sz="1600" b="1">
              <a:latin typeface="Arial" panose="020B0604020202020204" pitchFamily="34" charset="0"/>
            </a:endParaRPr>
          </a:p>
          <a:p>
            <a:pPr marL="0" lvl="0" indent="0" eaLnBrk="1" hangingPunct="1">
              <a:spcBef>
                <a:spcPct val="0"/>
              </a:spcBef>
              <a:buNone/>
            </a:pPr>
            <a:r>
              <a:rPr lang="en-US" altLang="zh-CN" sz="1600" b="1">
                <a:latin typeface="Arial" panose="020B0604020202020204" pitchFamily="34" charset="0"/>
              </a:rPr>
              <a:t>}</a:t>
            </a:r>
            <a:endParaRPr lang="en-US" altLang="zh-CN" sz="1600" b="1">
              <a:latin typeface="Arial" panose="020B0604020202020204" pitchFamily="34" charset="0"/>
            </a:endParaRPr>
          </a:p>
        </p:txBody>
      </p:sp>
      <p:sp>
        <p:nvSpPr>
          <p:cNvPr id="98308" name="Rectangle 4" descr="再生纸"/>
          <p:cNvSpPr/>
          <p:nvPr/>
        </p:nvSpPr>
        <p:spPr>
          <a:xfrm>
            <a:off x="1779905" y="2348865"/>
            <a:ext cx="2647315" cy="215900"/>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
        <p:nvSpPr>
          <p:cNvPr id="98310" name="Rectangle 6" descr="再生纸"/>
          <p:cNvSpPr/>
          <p:nvPr/>
        </p:nvSpPr>
        <p:spPr>
          <a:xfrm>
            <a:off x="2252345" y="4076700"/>
            <a:ext cx="2894965" cy="215900"/>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
        <p:nvSpPr>
          <p:cNvPr id="2" name="圆角矩形 1"/>
          <p:cNvSpPr/>
          <p:nvPr/>
        </p:nvSpPr>
        <p:spPr>
          <a:xfrm>
            <a:off x="1619885" y="2564765"/>
            <a:ext cx="6336665" cy="1254760"/>
          </a:xfrm>
          <a:prstGeom prst="roundRect">
            <a:avLst/>
          </a:prstGeom>
          <a:noFill/>
          <a:ln w="25400" cap="flat" cmpd="sng" algn="ctr">
            <a:solidFill>
              <a:schemeClr val="accent2">
                <a:lumMod val="40000"/>
                <a:lumOff val="60000"/>
              </a:schemeClr>
            </a:solidFill>
            <a:prstDash val="solid"/>
            <a:round/>
            <a:headEnd type="none" w="med" len="med"/>
            <a:tailEnd type="none" w="med" len="me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2">
                    <a:lumMod val="40000"/>
                    <a:lumOff val="60000"/>
                  </a:schemeClr>
                </a:solidFill>
              </a14:hiddenFill>
            </a:ext>
          </a:extLst>
        </p:spPr>
        <p:txBody>
          <a:bodyPr vert="horz" wrap="square" lIns="90000" tIns="46800" rIns="90000" bIns="4680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3" name="圆角矩形 2"/>
          <p:cNvSpPr/>
          <p:nvPr/>
        </p:nvSpPr>
        <p:spPr>
          <a:xfrm>
            <a:off x="2051685" y="4292600"/>
            <a:ext cx="6336665" cy="1254760"/>
          </a:xfrm>
          <a:prstGeom prst="roundRect">
            <a:avLst/>
          </a:prstGeom>
          <a:noFill/>
          <a:ln w="25400" cap="flat" cmpd="sng" algn="ctr">
            <a:solidFill>
              <a:schemeClr val="accent2">
                <a:lumMod val="40000"/>
                <a:lumOff val="60000"/>
              </a:schemeClr>
            </a:solidFill>
            <a:prstDash val="solid"/>
            <a:round/>
            <a:headEnd type="none" w="med" len="med"/>
            <a:tailEnd type="none" w="med" len="me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2">
                    <a:lumMod val="40000"/>
                    <a:lumOff val="60000"/>
                  </a:schemeClr>
                </a:solidFill>
              </a14:hiddenFill>
            </a:ext>
          </a:extLst>
        </p:spPr>
        <p:txBody>
          <a:bodyPr vert="horz" wrap="square" lIns="90000" tIns="46800" rIns="90000" bIns="4680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4" name="圆角矩形 3"/>
          <p:cNvSpPr/>
          <p:nvPr/>
        </p:nvSpPr>
        <p:spPr>
          <a:xfrm>
            <a:off x="631190" y="5721985"/>
            <a:ext cx="5913120" cy="340360"/>
          </a:xfrm>
          <a:prstGeom prst="roundRect">
            <a:avLst/>
          </a:prstGeom>
          <a:noFill/>
          <a:ln w="25400" cap="flat" cmpd="sng" algn="ctr">
            <a:solidFill>
              <a:schemeClr val="accent2">
                <a:lumMod val="40000"/>
                <a:lumOff val="60000"/>
              </a:schemeClr>
            </a:solidFill>
            <a:prstDash val="solid"/>
            <a:round/>
            <a:headEnd type="none" w="med" len="med"/>
            <a:tailEnd type="none" w="med" len="me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2">
                    <a:lumMod val="40000"/>
                    <a:lumOff val="60000"/>
                  </a:schemeClr>
                </a:solidFill>
              </a14:hiddenFill>
            </a:ext>
          </a:extLst>
        </p:spPr>
        <p:txBody>
          <a:bodyPr vert="horz" wrap="square" lIns="90000" tIns="46800" rIns="90000" bIns="4680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98307"/>
                                        </p:tgtEl>
                                        <p:attrNameLst>
                                          <p:attrName>style.visibility</p:attrName>
                                        </p:attrNameLst>
                                      </p:cBhvr>
                                      <p:to>
                                        <p:strVal val="visible"/>
                                      </p:to>
                                    </p:set>
                                    <p:animEffect transition="in" filter="strips(downRight)">
                                      <p:cBhvr>
                                        <p:cTn id="7" dur="500"/>
                                        <p:tgtEl>
                                          <p:spTgt spid="9830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98308"/>
                                        </p:tgtEl>
                                      </p:cBhvr>
                                    </p:animEffect>
                                    <p:set>
                                      <p:cBhvr>
                                        <p:cTn id="12" dur="1" fill="hold">
                                          <p:stCondLst>
                                            <p:cond delay="499"/>
                                          </p:stCondLst>
                                        </p:cTn>
                                        <p:tgtEl>
                                          <p:spTgt spid="9830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98310"/>
                                        </p:tgtEl>
                                      </p:cBhvr>
                                    </p:animEffect>
                                    <p:set>
                                      <p:cBhvr>
                                        <p:cTn id="17" dur="1" fill="hold">
                                          <p:stCondLst>
                                            <p:cond delay="499"/>
                                          </p:stCondLst>
                                        </p:cTn>
                                        <p:tgtEl>
                                          <p:spTgt spid="983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bldLvl="0" animBg="1"/>
      <p:bldP spid="98308" grpId="0" bldLvl="0" animBg="1"/>
      <p:bldP spid="98310"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49" name="Text Box 2"/>
          <p:cNvSpPr txBox="1"/>
          <p:nvPr/>
        </p:nvSpPr>
        <p:spPr>
          <a:xfrm>
            <a:off x="7315200" y="0"/>
            <a:ext cx="1822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§4  AVL Trees</a:t>
            </a:r>
            <a:endParaRPr lang="en-US" altLang="zh-CN" sz="1800" b="1">
              <a:sym typeface="Webdings" panose="05030102010509060703" pitchFamily="18" charset="2"/>
            </a:endParaRPr>
          </a:p>
        </p:txBody>
      </p:sp>
      <p:sp>
        <p:nvSpPr>
          <p:cNvPr id="153603" name="AutoShape 3"/>
          <p:cNvSpPr/>
          <p:nvPr/>
        </p:nvSpPr>
        <p:spPr>
          <a:xfrm>
            <a:off x="381000" y="304800"/>
            <a:ext cx="8229600" cy="3556000"/>
          </a:xfrm>
          <a:prstGeom prst="foldedCorner">
            <a:avLst>
              <a:gd name="adj" fmla="val 9009"/>
            </a:avLst>
          </a:prstGeom>
          <a:gradFill rotWithShape="0">
            <a:gsLst>
              <a:gs pos="0">
                <a:srgbClr val="FFFFFF"/>
              </a:gs>
              <a:gs pos="100000">
                <a:schemeClr val="bg1"/>
              </a:gs>
            </a:gsLst>
            <a:lin ang="5400000" scaled="1"/>
            <a:tileRect/>
          </a:gradFill>
          <a:ln w="12700" cap="flat" cmpd="sng">
            <a:solidFill>
              <a:schemeClr val="tx1"/>
            </a:solidFill>
            <a:prstDash val="solid"/>
            <a:headEnd type="none" w="med" len="med"/>
            <a:tailEnd type="none" w="med" len="med"/>
          </a:ln>
        </p:spPr>
        <p:txBody>
          <a:bodyPr lIns="108000" tIns="82800" rIns="36000" bIns="4680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t> static Position</a:t>
            </a:r>
            <a:r>
              <a:rPr lang="en-US" altLang="zh-CN" sz="1800" b="1"/>
              <a:t> </a:t>
            </a:r>
            <a:r>
              <a:rPr lang="en-US" altLang="zh-CN" sz="1800" b="1"/>
              <a:t>SingleRotateWithLeft( Position K2 )</a:t>
            </a:r>
            <a:endParaRPr lang="en-US" altLang="zh-CN" sz="1800" b="1"/>
          </a:p>
          <a:p>
            <a:pPr marL="0" lvl="0" indent="0" eaLnBrk="1" hangingPunct="1">
              <a:spcBef>
                <a:spcPct val="0"/>
              </a:spcBef>
              <a:buNone/>
            </a:pPr>
            <a:r>
              <a:rPr lang="en-US" altLang="zh-CN" sz="1800" b="1"/>
              <a:t> {   </a:t>
            </a:r>
            <a:r>
              <a:rPr lang="en-US" altLang="zh-CN" sz="1800" b="1"/>
              <a:t>      </a:t>
            </a:r>
            <a:r>
              <a:rPr lang="en-US" altLang="zh-CN" sz="1800" b="1"/>
              <a:t>Position K1;</a:t>
            </a:r>
            <a:endParaRPr lang="en-US" altLang="zh-CN" sz="1800" b="1"/>
          </a:p>
          <a:p>
            <a:pPr marL="0" lvl="0" indent="0" eaLnBrk="1" hangingPunct="1">
              <a:spcBef>
                <a:spcPct val="0"/>
              </a:spcBef>
              <a:buNone/>
            </a:pPr>
            <a:endParaRPr lang="en-US" altLang="zh-CN" sz="1800" b="1"/>
          </a:p>
          <a:p>
            <a:pPr marL="0" lvl="0" indent="0" eaLnBrk="1" hangingPunct="1">
              <a:spcBef>
                <a:spcPct val="0"/>
              </a:spcBef>
              <a:buNone/>
            </a:pPr>
            <a:r>
              <a:rPr lang="en-US" altLang="zh-CN" sz="1800" b="1"/>
              <a:t>            K1 = K2-&gt;Left; //K1</a:t>
            </a:r>
            <a:r>
              <a:rPr lang="zh-CN" altLang="en-US" sz="1800" b="1"/>
              <a:t>是新定义的嘛，所以要依靠</a:t>
            </a:r>
            <a:r>
              <a:rPr lang="en-US" altLang="zh-CN" sz="1800" b="1"/>
              <a:t>K2</a:t>
            </a:r>
            <a:r>
              <a:rPr lang="zh-CN" altLang="en-US" sz="1800" b="1"/>
              <a:t>来确定位置（赋值）</a:t>
            </a:r>
            <a:endParaRPr lang="en-US" altLang="zh-CN" sz="1800" b="1"/>
          </a:p>
          <a:p>
            <a:pPr marL="0" lvl="0" indent="0" eaLnBrk="1" hangingPunct="1">
              <a:spcBef>
                <a:spcPct val="0"/>
              </a:spcBef>
              <a:buNone/>
            </a:pPr>
            <a:r>
              <a:rPr lang="en-US" altLang="zh-CN" sz="1800" b="1"/>
              <a:t>            K2-&gt;Left = K1-&gt;Right;</a:t>
            </a:r>
            <a:endParaRPr lang="en-US" altLang="zh-CN" sz="1800" b="1"/>
          </a:p>
          <a:p>
            <a:pPr marL="0" lvl="0" indent="0" eaLnBrk="1" hangingPunct="1">
              <a:spcBef>
                <a:spcPct val="0"/>
              </a:spcBef>
              <a:buNone/>
            </a:pPr>
            <a:r>
              <a:rPr lang="en-US" altLang="zh-CN" sz="1800" b="1"/>
              <a:t>            K1-&gt;Right = K2;</a:t>
            </a:r>
            <a:endParaRPr lang="en-US" altLang="zh-CN" sz="1800" b="1"/>
          </a:p>
          <a:p>
            <a:pPr marL="0" lvl="0" indent="0" eaLnBrk="1" hangingPunct="1">
              <a:spcBef>
                <a:spcPct val="0"/>
              </a:spcBef>
              <a:buNone/>
            </a:pPr>
            <a:r>
              <a:rPr lang="en-US" altLang="zh-CN" sz="1800" b="1"/>
              <a:t>            </a:t>
            </a:r>
            <a:r>
              <a:rPr lang="en-US" altLang="zh-CN" sz="1800" b="1">
                <a:solidFill>
                  <a:schemeClr val="accent1">
                    <a:lumMod val="60000"/>
                    <a:lumOff val="40000"/>
                  </a:schemeClr>
                </a:solidFill>
              </a:rPr>
              <a:t>//</a:t>
            </a:r>
            <a:r>
              <a:rPr lang="zh-CN" altLang="en-US" sz="1800" b="1">
                <a:solidFill>
                  <a:schemeClr val="accent1">
                    <a:lumMod val="60000"/>
                    <a:lumOff val="40000"/>
                  </a:schemeClr>
                </a:solidFill>
              </a:rPr>
              <a:t>下面更新高度</a:t>
            </a:r>
            <a:endParaRPr lang="en-US" altLang="zh-CN" sz="1800" b="1"/>
          </a:p>
          <a:p>
            <a:pPr marL="0" lvl="0" indent="0" eaLnBrk="1" hangingPunct="1">
              <a:spcBef>
                <a:spcPct val="0"/>
              </a:spcBef>
              <a:buNone/>
            </a:pPr>
            <a:r>
              <a:rPr lang="en-US" altLang="zh-CN" sz="1800" b="1"/>
              <a:t>            K2-&gt;Height = Max( Height( K2-&gt;Left ), Height( K2-&gt;Right ) ) + 1;</a:t>
            </a:r>
            <a:endParaRPr lang="en-US" altLang="zh-CN" sz="1800" b="1"/>
          </a:p>
          <a:p>
            <a:pPr marL="0" lvl="0" indent="0" eaLnBrk="1" hangingPunct="1">
              <a:spcBef>
                <a:spcPct val="0"/>
              </a:spcBef>
              <a:buNone/>
            </a:pPr>
            <a:r>
              <a:rPr lang="en-US" altLang="zh-CN" sz="1800" b="1"/>
              <a:t>            K1-&gt;Height = Max( Height( K1-&gt;Left ), K2-&gt;Height ) + 1;</a:t>
            </a:r>
            <a:endParaRPr lang="en-US" altLang="zh-CN" sz="1800" b="1"/>
          </a:p>
          <a:p>
            <a:pPr marL="0" lvl="0" indent="0" eaLnBrk="1" hangingPunct="1">
              <a:spcBef>
                <a:spcPct val="0"/>
              </a:spcBef>
              <a:buNone/>
            </a:pPr>
            <a:endParaRPr lang="en-US" altLang="zh-CN" sz="1800" b="1"/>
          </a:p>
          <a:p>
            <a:pPr marL="0" lvl="0" indent="0" eaLnBrk="1" hangingPunct="1">
              <a:spcBef>
                <a:spcPct val="0"/>
              </a:spcBef>
              <a:buNone/>
            </a:pPr>
            <a:r>
              <a:rPr lang="en-US" altLang="zh-CN" sz="1800" b="1"/>
              <a:t>            return K1;  /* New root */</a:t>
            </a:r>
            <a:endParaRPr lang="en-US" altLang="zh-CN" sz="1800" b="1"/>
          </a:p>
          <a:p>
            <a:pPr marL="0" lvl="0" indent="0" eaLnBrk="1" hangingPunct="1">
              <a:spcBef>
                <a:spcPct val="0"/>
              </a:spcBef>
              <a:buNone/>
            </a:pPr>
            <a:r>
              <a:rPr lang="en-US" altLang="zh-CN" sz="1800" b="1"/>
              <a:t>}</a:t>
            </a:r>
            <a:endParaRPr lang="en-US" altLang="zh-CN" sz="1800" b="1"/>
          </a:p>
        </p:txBody>
      </p:sp>
      <p:sp>
        <p:nvSpPr>
          <p:cNvPr id="104451" name="Oval 4" descr="再生纸"/>
          <p:cNvSpPr/>
          <p:nvPr/>
        </p:nvSpPr>
        <p:spPr>
          <a:xfrm>
            <a:off x="1835150" y="4367213"/>
            <a:ext cx="576263" cy="431800"/>
          </a:xfrm>
          <a:prstGeom prst="ellipse">
            <a:avLst/>
          </a:prstGeom>
          <a:blipFill rotWithShape="0">
            <a:blip r:embed="rId1"/>
          </a:blip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K2</a:t>
            </a:r>
            <a:endParaRPr lang="en-US" altLang="zh-CN" sz="1800" b="1"/>
          </a:p>
        </p:txBody>
      </p:sp>
      <p:sp>
        <p:nvSpPr>
          <p:cNvPr id="104452" name="Oval 6" descr="再生纸"/>
          <p:cNvSpPr/>
          <p:nvPr/>
        </p:nvSpPr>
        <p:spPr>
          <a:xfrm>
            <a:off x="971550" y="5014913"/>
            <a:ext cx="576263" cy="431800"/>
          </a:xfrm>
          <a:prstGeom prst="ellipse">
            <a:avLst/>
          </a:prstGeom>
          <a:blipFill rotWithShape="0">
            <a:blip r:embed="rId1"/>
          </a:blip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K1</a:t>
            </a:r>
            <a:endParaRPr lang="en-US" altLang="zh-CN" sz="1800" b="1"/>
          </a:p>
        </p:txBody>
      </p:sp>
      <p:sp>
        <p:nvSpPr>
          <p:cNvPr id="104453" name="AutoShape 8" descr="再生纸"/>
          <p:cNvSpPr/>
          <p:nvPr/>
        </p:nvSpPr>
        <p:spPr>
          <a:xfrm>
            <a:off x="0" y="5734050"/>
            <a:ext cx="935038" cy="576263"/>
          </a:xfrm>
          <a:prstGeom prst="triangle">
            <a:avLst>
              <a:gd name="adj" fmla="val 50000"/>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X</a:t>
            </a:r>
            <a:endParaRPr lang="en-US" altLang="zh-CN" sz="1800" b="1"/>
          </a:p>
        </p:txBody>
      </p:sp>
      <p:sp>
        <p:nvSpPr>
          <p:cNvPr id="104454" name="AutoShape 10" descr="再生纸"/>
          <p:cNvSpPr/>
          <p:nvPr/>
        </p:nvSpPr>
        <p:spPr>
          <a:xfrm>
            <a:off x="1476375" y="5734050"/>
            <a:ext cx="935038" cy="576263"/>
          </a:xfrm>
          <a:prstGeom prst="triangle">
            <a:avLst>
              <a:gd name="adj" fmla="val 50000"/>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Y</a:t>
            </a:r>
            <a:endParaRPr lang="en-US" altLang="zh-CN" sz="1800" b="1"/>
          </a:p>
        </p:txBody>
      </p:sp>
      <p:sp>
        <p:nvSpPr>
          <p:cNvPr id="104455" name="AutoShape 13" descr="再生纸"/>
          <p:cNvSpPr/>
          <p:nvPr/>
        </p:nvSpPr>
        <p:spPr>
          <a:xfrm>
            <a:off x="2555875" y="4941888"/>
            <a:ext cx="935038" cy="576262"/>
          </a:xfrm>
          <a:prstGeom prst="triangle">
            <a:avLst>
              <a:gd name="adj" fmla="val 50000"/>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Z</a:t>
            </a:r>
            <a:endParaRPr lang="en-US" altLang="zh-CN" sz="1800" b="1"/>
          </a:p>
        </p:txBody>
      </p:sp>
      <p:cxnSp>
        <p:nvCxnSpPr>
          <p:cNvPr id="104456" name="AutoShape 24"/>
          <p:cNvCxnSpPr>
            <a:stCxn id="104451" idx="3"/>
            <a:endCxn id="104452" idx="0"/>
          </p:cNvCxnSpPr>
          <p:nvPr/>
        </p:nvCxnSpPr>
        <p:spPr>
          <a:xfrm flipH="1">
            <a:off x="1260475" y="4748213"/>
            <a:ext cx="658813" cy="254000"/>
          </a:xfrm>
          <a:prstGeom prst="straightConnector1">
            <a:avLst/>
          </a:prstGeom>
          <a:ln w="25400" cap="flat" cmpd="sng">
            <a:solidFill>
              <a:schemeClr val="tx1"/>
            </a:solidFill>
            <a:prstDash val="solid"/>
            <a:headEnd type="none" w="med" len="med"/>
            <a:tailEnd type="none" w="med" len="med"/>
          </a:ln>
        </p:spPr>
      </p:cxnSp>
      <p:cxnSp>
        <p:nvCxnSpPr>
          <p:cNvPr id="104457" name="AutoShape 25"/>
          <p:cNvCxnSpPr>
            <a:stCxn id="104451" idx="5"/>
            <a:endCxn id="104455" idx="0"/>
          </p:cNvCxnSpPr>
          <p:nvPr/>
        </p:nvCxnSpPr>
        <p:spPr>
          <a:xfrm>
            <a:off x="2327275" y="4748213"/>
            <a:ext cx="696913" cy="180975"/>
          </a:xfrm>
          <a:prstGeom prst="straightConnector1">
            <a:avLst/>
          </a:prstGeom>
          <a:ln w="25400" cap="flat" cmpd="sng">
            <a:solidFill>
              <a:schemeClr val="tx1"/>
            </a:solidFill>
            <a:prstDash val="solid"/>
            <a:headEnd type="none" w="med" len="med"/>
            <a:tailEnd type="none" w="med" len="med"/>
          </a:ln>
        </p:spPr>
      </p:cxnSp>
      <p:cxnSp>
        <p:nvCxnSpPr>
          <p:cNvPr id="104458" name="AutoShape 26"/>
          <p:cNvCxnSpPr>
            <a:stCxn id="104452" idx="3"/>
            <a:endCxn id="104453" idx="0"/>
          </p:cNvCxnSpPr>
          <p:nvPr/>
        </p:nvCxnSpPr>
        <p:spPr>
          <a:xfrm flipH="1">
            <a:off x="468313" y="5395913"/>
            <a:ext cx="587375" cy="325437"/>
          </a:xfrm>
          <a:prstGeom prst="straightConnector1">
            <a:avLst/>
          </a:prstGeom>
          <a:ln w="25400" cap="flat" cmpd="sng">
            <a:solidFill>
              <a:schemeClr val="tx1"/>
            </a:solidFill>
            <a:prstDash val="solid"/>
            <a:headEnd type="none" w="med" len="med"/>
            <a:tailEnd type="none" w="med" len="med"/>
          </a:ln>
        </p:spPr>
      </p:cxnSp>
      <p:cxnSp>
        <p:nvCxnSpPr>
          <p:cNvPr id="104459" name="AutoShape 27"/>
          <p:cNvCxnSpPr>
            <a:stCxn id="104452" idx="5"/>
            <a:endCxn id="104454" idx="0"/>
          </p:cNvCxnSpPr>
          <p:nvPr/>
        </p:nvCxnSpPr>
        <p:spPr>
          <a:xfrm>
            <a:off x="1463675" y="5395913"/>
            <a:ext cx="481013" cy="325437"/>
          </a:xfrm>
          <a:prstGeom prst="straightConnector1">
            <a:avLst/>
          </a:prstGeom>
          <a:ln w="25400" cap="flat" cmpd="sng">
            <a:solidFill>
              <a:schemeClr val="tx1"/>
            </a:solidFill>
            <a:prstDash val="solid"/>
            <a:headEnd type="none" w="med" len="med"/>
            <a:tailEnd type="none" w="med" len="med"/>
          </a:ln>
        </p:spPr>
      </p:cxnSp>
      <p:sp>
        <p:nvSpPr>
          <p:cNvPr id="104460" name="Oval 28" descr="再生纸"/>
          <p:cNvSpPr/>
          <p:nvPr/>
        </p:nvSpPr>
        <p:spPr>
          <a:xfrm>
            <a:off x="6732588" y="4941888"/>
            <a:ext cx="576262" cy="431800"/>
          </a:xfrm>
          <a:prstGeom prst="ellipse">
            <a:avLst/>
          </a:prstGeom>
          <a:blipFill rotWithShape="0">
            <a:blip r:embed="rId1"/>
          </a:blip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K2</a:t>
            </a:r>
            <a:endParaRPr lang="en-US" altLang="zh-CN" sz="1800" b="1"/>
          </a:p>
        </p:txBody>
      </p:sp>
      <p:sp>
        <p:nvSpPr>
          <p:cNvPr id="104461" name="Oval 29" descr="再生纸"/>
          <p:cNvSpPr/>
          <p:nvPr/>
        </p:nvSpPr>
        <p:spPr>
          <a:xfrm>
            <a:off x="5724525" y="4292600"/>
            <a:ext cx="576263" cy="431800"/>
          </a:xfrm>
          <a:prstGeom prst="ellipse">
            <a:avLst/>
          </a:prstGeom>
          <a:blipFill rotWithShape="0">
            <a:blip r:embed="rId1"/>
          </a:blip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K1</a:t>
            </a:r>
            <a:endParaRPr lang="en-US" altLang="zh-CN" sz="1800" b="1"/>
          </a:p>
        </p:txBody>
      </p:sp>
      <p:sp>
        <p:nvSpPr>
          <p:cNvPr id="104462" name="AutoShape 30" descr="再生纸"/>
          <p:cNvSpPr/>
          <p:nvPr/>
        </p:nvSpPr>
        <p:spPr>
          <a:xfrm>
            <a:off x="4572000" y="4941888"/>
            <a:ext cx="935038" cy="576262"/>
          </a:xfrm>
          <a:prstGeom prst="triangle">
            <a:avLst>
              <a:gd name="adj" fmla="val 50000"/>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X</a:t>
            </a:r>
            <a:endParaRPr lang="en-US" altLang="zh-CN" sz="1800" b="1"/>
          </a:p>
        </p:txBody>
      </p:sp>
      <p:sp>
        <p:nvSpPr>
          <p:cNvPr id="104463" name="AutoShape 31" descr="再生纸"/>
          <p:cNvSpPr/>
          <p:nvPr/>
        </p:nvSpPr>
        <p:spPr>
          <a:xfrm>
            <a:off x="5724525" y="5589588"/>
            <a:ext cx="935038" cy="576262"/>
          </a:xfrm>
          <a:prstGeom prst="triangle">
            <a:avLst>
              <a:gd name="adj" fmla="val 50000"/>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Y</a:t>
            </a:r>
            <a:endParaRPr lang="en-US" altLang="zh-CN" sz="1800" b="1"/>
          </a:p>
        </p:txBody>
      </p:sp>
      <p:sp>
        <p:nvSpPr>
          <p:cNvPr id="104464" name="AutoShape 32" descr="再生纸"/>
          <p:cNvSpPr/>
          <p:nvPr/>
        </p:nvSpPr>
        <p:spPr>
          <a:xfrm>
            <a:off x="7380288" y="5589588"/>
            <a:ext cx="935037" cy="576262"/>
          </a:xfrm>
          <a:prstGeom prst="triangle">
            <a:avLst>
              <a:gd name="adj" fmla="val 50000"/>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Z</a:t>
            </a:r>
            <a:endParaRPr lang="en-US" altLang="zh-CN" sz="1800" b="1"/>
          </a:p>
        </p:txBody>
      </p:sp>
      <p:cxnSp>
        <p:nvCxnSpPr>
          <p:cNvPr id="104465" name="AutoShape 33"/>
          <p:cNvCxnSpPr>
            <a:stCxn id="104460" idx="1"/>
            <a:endCxn id="104461" idx="5"/>
          </p:cNvCxnSpPr>
          <p:nvPr/>
        </p:nvCxnSpPr>
        <p:spPr>
          <a:xfrm flipH="1" flipV="1">
            <a:off x="6216650" y="4673600"/>
            <a:ext cx="600075" cy="319088"/>
          </a:xfrm>
          <a:prstGeom prst="straightConnector1">
            <a:avLst/>
          </a:prstGeom>
          <a:ln w="25400" cap="flat" cmpd="sng">
            <a:solidFill>
              <a:schemeClr val="tx1"/>
            </a:solidFill>
            <a:prstDash val="solid"/>
            <a:headEnd type="none" w="med" len="med"/>
            <a:tailEnd type="none" w="med" len="med"/>
          </a:ln>
        </p:spPr>
      </p:cxnSp>
      <p:cxnSp>
        <p:nvCxnSpPr>
          <p:cNvPr id="104466" name="AutoShape 34"/>
          <p:cNvCxnSpPr>
            <a:stCxn id="104460" idx="5"/>
            <a:endCxn id="104464" idx="0"/>
          </p:cNvCxnSpPr>
          <p:nvPr/>
        </p:nvCxnSpPr>
        <p:spPr>
          <a:xfrm>
            <a:off x="7224713" y="5322888"/>
            <a:ext cx="623887" cy="254000"/>
          </a:xfrm>
          <a:prstGeom prst="straightConnector1">
            <a:avLst/>
          </a:prstGeom>
          <a:ln w="25400" cap="flat" cmpd="sng">
            <a:solidFill>
              <a:schemeClr val="tx1"/>
            </a:solidFill>
            <a:prstDash val="solid"/>
            <a:headEnd type="none" w="med" len="med"/>
            <a:tailEnd type="none" w="med" len="med"/>
          </a:ln>
        </p:spPr>
      </p:cxnSp>
      <p:cxnSp>
        <p:nvCxnSpPr>
          <p:cNvPr id="104467" name="AutoShape 35"/>
          <p:cNvCxnSpPr>
            <a:stCxn id="104461" idx="3"/>
            <a:endCxn id="104462" idx="0"/>
          </p:cNvCxnSpPr>
          <p:nvPr/>
        </p:nvCxnSpPr>
        <p:spPr>
          <a:xfrm flipH="1">
            <a:off x="5040313" y="4673600"/>
            <a:ext cx="768350" cy="255588"/>
          </a:xfrm>
          <a:prstGeom prst="straightConnector1">
            <a:avLst/>
          </a:prstGeom>
          <a:ln w="25400" cap="flat" cmpd="sng">
            <a:solidFill>
              <a:schemeClr val="tx1"/>
            </a:solidFill>
            <a:prstDash val="solid"/>
            <a:headEnd type="none" w="med" len="med"/>
            <a:tailEnd type="none" w="med" len="med"/>
          </a:ln>
        </p:spPr>
      </p:cxnSp>
      <p:cxnSp>
        <p:nvCxnSpPr>
          <p:cNvPr id="104468" name="AutoShape 36"/>
          <p:cNvCxnSpPr>
            <a:stCxn id="104460" idx="3"/>
            <a:endCxn id="104463" idx="0"/>
          </p:cNvCxnSpPr>
          <p:nvPr/>
        </p:nvCxnSpPr>
        <p:spPr>
          <a:xfrm flipH="1">
            <a:off x="6192838" y="5322888"/>
            <a:ext cx="623887" cy="254000"/>
          </a:xfrm>
          <a:prstGeom prst="straightConnector1">
            <a:avLst/>
          </a:prstGeom>
          <a:ln w="25400" cap="flat" cmpd="sng">
            <a:solidFill>
              <a:schemeClr val="tx1"/>
            </a:solidFill>
            <a:prstDash val="solid"/>
            <a:headEnd type="none" w="med" len="med"/>
            <a:tailEnd type="none" w="med" len="med"/>
          </a:ln>
        </p:spPr>
      </p:cxnSp>
      <p:sp>
        <p:nvSpPr>
          <p:cNvPr id="104469" name="AutoShape 37"/>
          <p:cNvSpPr/>
          <p:nvPr/>
        </p:nvSpPr>
        <p:spPr>
          <a:xfrm>
            <a:off x="3563938" y="5734050"/>
            <a:ext cx="1079500" cy="574675"/>
          </a:xfrm>
          <a:prstGeom prst="rightArrow">
            <a:avLst>
              <a:gd name="adj1" fmla="val 50000"/>
              <a:gd name="adj2" fmla="val 46961"/>
            </a:avLst>
          </a:prstGeom>
          <a:solidFill>
            <a:schemeClr val="accent1"/>
          </a:solid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53638" name="Rectangle 38" descr="再生纸"/>
          <p:cNvSpPr/>
          <p:nvPr/>
        </p:nvSpPr>
        <p:spPr>
          <a:xfrm>
            <a:off x="1042988" y="1484313"/>
            <a:ext cx="2520950" cy="288925"/>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
        <p:nvSpPr>
          <p:cNvPr id="153640" name="Rectangle 40" descr="再生纸"/>
          <p:cNvSpPr/>
          <p:nvPr/>
        </p:nvSpPr>
        <p:spPr>
          <a:xfrm>
            <a:off x="1042988" y="1773238"/>
            <a:ext cx="2520950" cy="288925"/>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cxnSp>
        <p:nvCxnSpPr>
          <p:cNvPr id="2" name="直接箭头连接符 1"/>
          <p:cNvCxnSpPr/>
          <p:nvPr/>
        </p:nvCxnSpPr>
        <p:spPr>
          <a:xfrm>
            <a:off x="1715135" y="3977005"/>
            <a:ext cx="193040" cy="316230"/>
          </a:xfrm>
          <a:prstGeom prst="straightConnector1">
            <a:avLst/>
          </a:prstGeom>
          <a:blipFill dpi="0" rotWithShape="0">
            <a:blip r:embed="rId1"/>
            <a:srcRect/>
            <a:tile tx="0" ty="0" sx="100000" sy="100000" flip="none" algn="tl"/>
          </a:blipFill>
          <a:ln w="25400" cap="flat" cmpd="sng" algn="ctr">
            <a:solidFill>
              <a:schemeClr val="accent1">
                <a:lumMod val="60000"/>
                <a:lumOff val="40000"/>
              </a:schemeClr>
            </a:solidFill>
            <a:prstDash val="solid"/>
            <a:round/>
            <a:headEnd type="none" w="med" len="med"/>
            <a:tailEnd type="arrow" w="med" len="med"/>
          </a:ln>
        </p:spPr>
      </p:cxnSp>
      <p:cxnSp>
        <p:nvCxnSpPr>
          <p:cNvPr id="3" name="直接箭头连接符 2"/>
          <p:cNvCxnSpPr/>
          <p:nvPr/>
        </p:nvCxnSpPr>
        <p:spPr>
          <a:xfrm>
            <a:off x="797560" y="4569460"/>
            <a:ext cx="246380" cy="371475"/>
          </a:xfrm>
          <a:prstGeom prst="straightConnector1">
            <a:avLst/>
          </a:prstGeom>
          <a:blipFill dpi="0" rotWithShape="0">
            <a:blip r:embed="rId1"/>
            <a:srcRect/>
            <a:tile tx="0" ty="0" sx="100000" sy="100000" flip="none" algn="tl"/>
          </a:blipFill>
          <a:ln w="25400" cap="flat" cmpd="sng" algn="ctr">
            <a:solidFill>
              <a:schemeClr val="accent1">
                <a:lumMod val="60000"/>
                <a:lumOff val="40000"/>
              </a:schemeClr>
            </a:solidFill>
            <a:prstDash val="solid"/>
            <a:round/>
            <a:headEnd type="none" w="med" len="med"/>
            <a:tailEnd type="arrow" w="med" len="med"/>
          </a:ln>
        </p:spPr>
      </p:cxnSp>
      <p:sp>
        <p:nvSpPr>
          <p:cNvPr id="4" name="乘号 3"/>
          <p:cNvSpPr/>
          <p:nvPr/>
        </p:nvSpPr>
        <p:spPr>
          <a:xfrm>
            <a:off x="1475740" y="4725035"/>
            <a:ext cx="360045" cy="360045"/>
          </a:xfrm>
          <a:prstGeom prst="mathMultiply">
            <a:avLst/>
          </a:prstGeom>
          <a:solidFill>
            <a:schemeClr val="accent1">
              <a:lumMod val="60000"/>
              <a:lumOff val="40000"/>
            </a:schemeClr>
          </a:solidFill>
          <a:ln w="25400" cap="flat" cmpd="sng" algn="ctr">
            <a:solidFill>
              <a:schemeClr val="accent1">
                <a:lumMod val="60000"/>
                <a:lumOff val="40000"/>
              </a:schemeClr>
            </a:solidFill>
            <a:prstDash val="solid"/>
            <a:round/>
            <a:headEnd type="none" w="med" len="med"/>
            <a:tailEnd type="none" w="med" len="med"/>
          </a:ln>
        </p:spPr>
        <p:txBody>
          <a:bodyPr vert="horz" wrap="square" lIns="90000" tIns="46800" rIns="90000" bIns="46800" numCol="1" anchor="ctr" anchorCtr="0" compatLnSpc="1"/>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cxnSp>
        <p:nvCxnSpPr>
          <p:cNvPr id="5" name="曲线连接符 4"/>
          <p:cNvCxnSpPr/>
          <p:nvPr/>
        </p:nvCxnSpPr>
        <p:spPr>
          <a:xfrm rot="5400000" flipV="1">
            <a:off x="1511935" y="5337175"/>
            <a:ext cx="1224280" cy="3175"/>
          </a:xfrm>
          <a:prstGeom prst="curvedConnector2">
            <a:avLst/>
          </a:prstGeom>
          <a:blipFill dpi="0" rotWithShape="0">
            <a:blip r:embed="rId1"/>
            <a:srcRect/>
            <a:tile tx="0" ty="0" sx="100000" sy="100000" flip="none" algn="tl"/>
          </a:blipFill>
          <a:ln w="25400" cap="flat" cmpd="sng" algn="ctr">
            <a:solidFill>
              <a:schemeClr val="accent1">
                <a:lumMod val="60000"/>
                <a:lumOff val="40000"/>
              </a:schemeClr>
            </a:solidFill>
            <a:prstDash val="solid"/>
            <a:round/>
            <a:headEnd type="none" w="med" len="med"/>
            <a:tailEnd type="arrow" w="med" len="med"/>
          </a:ln>
        </p:spPr>
      </p:cxnSp>
      <p:cxnSp>
        <p:nvCxnSpPr>
          <p:cNvPr id="6" name="曲线连接符 5"/>
          <p:cNvCxnSpPr/>
          <p:nvPr/>
        </p:nvCxnSpPr>
        <p:spPr>
          <a:xfrm rot="10800000" flipV="1">
            <a:off x="1547495" y="4725035"/>
            <a:ext cx="432435" cy="431800"/>
          </a:xfrm>
          <a:prstGeom prst="curvedConnector3">
            <a:avLst>
              <a:gd name="adj1" fmla="val 24963"/>
            </a:avLst>
          </a:prstGeom>
          <a:blipFill dpi="0" rotWithShape="0">
            <a:blip r:embed="rId1"/>
            <a:srcRect/>
            <a:tile tx="0" ty="0" sx="100000" sy="100000" flip="none" algn="tl"/>
          </a:blipFill>
          <a:ln w="25400" cap="flat" cmpd="sng" algn="ctr">
            <a:solidFill>
              <a:schemeClr val="accent1">
                <a:lumMod val="60000"/>
                <a:lumOff val="40000"/>
              </a:schemeClr>
            </a:solidFill>
            <a:prstDash val="solid"/>
            <a:round/>
            <a:headEnd type="none" w="med" len="med"/>
            <a:tailEnd type="arrow" w="med" len="med"/>
          </a:ln>
        </p:spPr>
      </p:cxnSp>
      <p:cxnSp>
        <p:nvCxnSpPr>
          <p:cNvPr id="7" name="曲线连接符 6"/>
          <p:cNvCxnSpPr/>
          <p:nvPr/>
        </p:nvCxnSpPr>
        <p:spPr>
          <a:xfrm>
            <a:off x="1715135" y="5164455"/>
            <a:ext cx="448945" cy="233045"/>
          </a:xfrm>
          <a:prstGeom prst="curvedConnector3">
            <a:avLst>
              <a:gd name="adj1" fmla="val 50071"/>
            </a:avLst>
          </a:prstGeom>
          <a:blipFill dpi="0" rotWithShape="0">
            <a:blip r:embed="rId1"/>
            <a:srcRect/>
            <a:tile tx="0" ty="0" sx="100000" sy="100000" flip="none" algn="tl"/>
          </a:blipFill>
          <a:ln w="25400" cap="flat" cmpd="sng" algn="ctr">
            <a:solidFill>
              <a:schemeClr val="accent2">
                <a:lumMod val="40000"/>
                <a:lumOff val="60000"/>
              </a:schemeClr>
            </a:solidFill>
            <a:prstDash val="solid"/>
            <a:round/>
            <a:headEnd type="none" w="med" len="med"/>
            <a:tailEnd type="arrow"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153603"/>
                                        </p:tgtEl>
                                        <p:attrNameLst>
                                          <p:attrName>style.visibility</p:attrName>
                                        </p:attrNameLst>
                                      </p:cBhvr>
                                      <p:to>
                                        <p:strVal val="visible"/>
                                      </p:to>
                                    </p:set>
                                    <p:animEffect transition="in" filter="strips(downRight)">
                                      <p:cBhvr>
                                        <p:cTn id="7" dur="500"/>
                                        <p:tgtEl>
                                          <p:spTgt spid="1536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grpId="0" nodeType="clickEffect">
                                  <p:stCondLst>
                                    <p:cond delay="0"/>
                                  </p:stCondLst>
                                  <p:childTnLst>
                                    <p:animEffect transition="out" filter="blinds(horizontal)">
                                      <p:cBhvr>
                                        <p:cTn id="11" dur="500"/>
                                        <p:tgtEl>
                                          <p:spTgt spid="153638"/>
                                        </p:tgtEl>
                                      </p:cBhvr>
                                    </p:animEffect>
                                    <p:set>
                                      <p:cBhvr>
                                        <p:cTn id="12" dur="1" fill="hold">
                                          <p:stCondLst>
                                            <p:cond delay="499"/>
                                          </p:stCondLst>
                                        </p:cTn>
                                        <p:tgtEl>
                                          <p:spTgt spid="15363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153640"/>
                                        </p:tgtEl>
                                      </p:cBhvr>
                                    </p:animEffect>
                                    <p:set>
                                      <p:cBhvr>
                                        <p:cTn id="17" dur="1" fill="hold">
                                          <p:stCondLst>
                                            <p:cond delay="499"/>
                                          </p:stCondLst>
                                        </p:cTn>
                                        <p:tgtEl>
                                          <p:spTgt spid="1536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03" grpId="0" animBg="1"/>
      <p:bldP spid="153638" grpId="0" animBg="1"/>
      <p:bldP spid="15364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7" name="Text Box 2"/>
          <p:cNvSpPr txBox="1"/>
          <p:nvPr/>
        </p:nvSpPr>
        <p:spPr>
          <a:xfrm>
            <a:off x="7315200" y="0"/>
            <a:ext cx="1822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a:spcBef>
                <a:spcPct val="50000"/>
              </a:spcBef>
              <a:buNone/>
            </a:pPr>
            <a:r>
              <a:rPr lang="en-US" altLang="zh-CN" sz="1800" b="1">
                <a:sym typeface="Webdings" panose="05030102010509060703" pitchFamily="18" charset="2"/>
              </a:rPr>
              <a:t>§4  AVL Trees</a:t>
            </a:r>
            <a:endParaRPr lang="en-US" altLang="zh-CN" sz="1800" b="1">
              <a:sym typeface="Webdings" panose="05030102010509060703" pitchFamily="18" charset="2"/>
            </a:endParaRPr>
          </a:p>
        </p:txBody>
      </p:sp>
      <p:graphicFrame>
        <p:nvGraphicFramePr>
          <p:cNvPr id="82947" name="Object 3"/>
          <p:cNvGraphicFramePr>
            <a:graphicFrameLocks noChangeAspect="1"/>
          </p:cNvGraphicFramePr>
          <p:nvPr/>
        </p:nvGraphicFramePr>
        <p:xfrm>
          <a:off x="6553200" y="4267200"/>
          <a:ext cx="2166938" cy="2287588"/>
        </p:xfrm>
        <a:graphic>
          <a:graphicData uri="http://schemas.openxmlformats.org/presentationml/2006/ole">
            <mc:AlternateContent xmlns:mc="http://schemas.openxmlformats.org/markup-compatibility/2006">
              <mc:Choice xmlns:v="urn:schemas-microsoft-com:vml" Requires="v">
                <p:oleObj spid="_x0000_s3084" name="" r:id="rId1" imgW="14154150" imgH="14944725" progId="MS_ClipArt_Gallery.5">
                  <p:embed/>
                </p:oleObj>
              </mc:Choice>
              <mc:Fallback>
                <p:oleObj name="" r:id="rId1" imgW="14154150" imgH="14944725" progId="MS_ClipArt_Gallery.5">
                  <p:embed/>
                  <p:pic>
                    <p:nvPicPr>
                      <p:cNvPr id="0" name="图片 3083"/>
                      <p:cNvPicPr/>
                      <p:nvPr/>
                    </p:nvPicPr>
                    <p:blipFill>
                      <a:blip r:embed="rId2"/>
                      <a:stretch>
                        <a:fillRect/>
                      </a:stretch>
                    </p:blipFill>
                    <p:spPr>
                      <a:xfrm>
                        <a:off x="6553200" y="4267200"/>
                        <a:ext cx="2166938" cy="2287588"/>
                      </a:xfrm>
                      <a:prstGeom prst="rect">
                        <a:avLst/>
                      </a:prstGeom>
                      <a:noFill/>
                      <a:ln w="38100">
                        <a:noFill/>
                        <a:miter/>
                      </a:ln>
                    </p:spPr>
                  </p:pic>
                </p:oleObj>
              </mc:Fallback>
            </mc:AlternateContent>
          </a:graphicData>
        </a:graphic>
      </p:graphicFrame>
      <p:sp>
        <p:nvSpPr>
          <p:cNvPr id="82948" name="Rectangle 4"/>
          <p:cNvSpPr/>
          <p:nvPr/>
        </p:nvSpPr>
        <p:spPr>
          <a:xfrm>
            <a:off x="6553200" y="4267200"/>
            <a:ext cx="2209800" cy="2286000"/>
          </a:xfrm>
          <a:prstGeom prst="rect">
            <a:avLst/>
          </a:prstGeom>
          <a:solidFill>
            <a:schemeClr val="bg1"/>
          </a:solidFill>
          <a:ln w="25400" cap="flat" cmpd="sng">
            <a:solidFill>
              <a:schemeClr val="bg1"/>
            </a:solidFill>
            <a:prstDash val="solid"/>
            <a:miter/>
            <a:headEnd type="none" w="med" len="med"/>
            <a:tailEnd type="none" w="med" len="med"/>
          </a:ln>
        </p:spPr>
        <p:txBody>
          <a:bodyPr wrap="none" lIns="0" tIns="46800" rIns="0" bIns="46800"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82949" name="AutoShape 5"/>
          <p:cNvSpPr/>
          <p:nvPr/>
        </p:nvSpPr>
        <p:spPr>
          <a:xfrm flipH="1">
            <a:off x="1524000" y="1828800"/>
            <a:ext cx="5486400" cy="1905000"/>
          </a:xfrm>
          <a:prstGeom prst="cloudCallout">
            <a:avLst>
              <a:gd name="adj1" fmla="val -45894"/>
              <a:gd name="adj2" fmla="val 112745"/>
            </a:avLst>
          </a:prstGeom>
          <a:gradFill rotWithShape="0">
            <a:gsLst>
              <a:gs pos="0">
                <a:srgbClr val="CCFFFF"/>
              </a:gs>
              <a:gs pos="100000">
                <a:srgbClr val="AAD5D5"/>
              </a:gs>
            </a:gsLst>
            <a:lin ang="2700000" scaled="1"/>
            <a:tileRect/>
          </a:gradFill>
          <a:ln w="25400" cap="flat" cmpd="sng">
            <a:solidFill>
              <a:srgbClr val="CCFFCC"/>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en-US" altLang="zh-CN" sz="2400" b="1"/>
              <a:t>One last question:  </a:t>
            </a:r>
            <a:endParaRPr lang="en-US" altLang="zh-CN" sz="2400" b="1"/>
          </a:p>
          <a:p>
            <a:pPr marL="0" lvl="0" indent="0" algn="ctr">
              <a:spcBef>
                <a:spcPct val="0"/>
              </a:spcBef>
              <a:buNone/>
            </a:pPr>
            <a:r>
              <a:rPr lang="en-US" altLang="zh-CN" sz="2400" b="1"/>
              <a:t>Obviously we have </a:t>
            </a:r>
            <a:r>
              <a:rPr lang="en-US" altLang="zh-CN" sz="2400" b="1" i="1"/>
              <a:t>T</a:t>
            </a:r>
            <a:r>
              <a:rPr lang="en-US" altLang="zh-CN" sz="2400" b="1" i="1" baseline="-25000"/>
              <a:t>p</a:t>
            </a:r>
            <a:r>
              <a:rPr lang="en-US" altLang="zh-CN" sz="2400" b="1" i="1"/>
              <a:t> = </a:t>
            </a:r>
            <a:r>
              <a:rPr lang="en-US" altLang="zh-CN" sz="2400" b="1"/>
              <a:t>O( </a:t>
            </a:r>
            <a:r>
              <a:rPr lang="en-US" altLang="zh-CN" sz="2400" b="1" i="1"/>
              <a:t>h</a:t>
            </a:r>
            <a:r>
              <a:rPr lang="en-US" altLang="zh-CN" sz="2400" b="1"/>
              <a:t> ) </a:t>
            </a:r>
            <a:endParaRPr lang="en-US" altLang="zh-CN" sz="2400" b="1"/>
          </a:p>
          <a:p>
            <a:pPr marL="0" lvl="0" indent="0" algn="ctr">
              <a:spcBef>
                <a:spcPct val="0"/>
              </a:spcBef>
              <a:buNone/>
            </a:pPr>
            <a:r>
              <a:rPr lang="en-US" altLang="zh-CN" sz="2400" b="1"/>
              <a:t>    where </a:t>
            </a:r>
            <a:r>
              <a:rPr lang="en-US" altLang="zh-CN" sz="2400" b="1" i="1"/>
              <a:t>h</a:t>
            </a:r>
            <a:r>
              <a:rPr lang="en-US" altLang="zh-CN" sz="2400" b="1"/>
              <a:t> is the height of the tree.</a:t>
            </a:r>
            <a:endParaRPr lang="en-US" altLang="zh-CN" sz="2400" b="1"/>
          </a:p>
          <a:p>
            <a:pPr marL="0" lvl="0" indent="0" algn="ctr">
              <a:spcBef>
                <a:spcPct val="0"/>
              </a:spcBef>
              <a:buNone/>
            </a:pPr>
            <a:r>
              <a:rPr lang="en-US" altLang="zh-CN" sz="2400" b="1"/>
              <a:t>But </a:t>
            </a:r>
            <a:r>
              <a:rPr lang="en-US" altLang="zh-CN" sz="2400" b="1" i="1"/>
              <a:t>h</a:t>
            </a:r>
            <a:r>
              <a:rPr lang="en-US" altLang="zh-CN" sz="2400" b="1"/>
              <a:t> = ?</a:t>
            </a:r>
            <a:endParaRPr lang="en-US" altLang="zh-CN" sz="2400" b="1"/>
          </a:p>
        </p:txBody>
      </p:sp>
      <p:sp>
        <p:nvSpPr>
          <p:cNvPr id="82950" name="Text Box 6"/>
          <p:cNvSpPr txBox="1"/>
          <p:nvPr/>
        </p:nvSpPr>
        <p:spPr>
          <a:xfrm>
            <a:off x="533400" y="304800"/>
            <a:ext cx="8153400" cy="701675"/>
          </a:xfrm>
          <a:prstGeom prst="rect">
            <a:avLst/>
          </a:prstGeom>
          <a:noFill/>
          <a:ln w="25400">
            <a:noFill/>
          </a:ln>
        </p:spPr>
        <p:txBody>
          <a:bodyPr lIns="0" tIns="46800" rIns="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485775">
              <a:spcBef>
                <a:spcPct val="50000"/>
              </a:spcBef>
              <a:buNone/>
            </a:pPr>
            <a:r>
              <a:rPr lang="en-US" altLang="zh-CN" sz="2000" b="1"/>
              <a:t>Let </a:t>
            </a:r>
            <a:r>
              <a:rPr lang="en-US" altLang="zh-CN" sz="2000" b="1" i="1"/>
              <a:t>n</a:t>
            </a:r>
            <a:r>
              <a:rPr lang="en-US" altLang="zh-CN" sz="2000" b="1" i="1" baseline="-25000"/>
              <a:t>h</a:t>
            </a:r>
            <a:r>
              <a:rPr lang="en-US" altLang="zh-CN" sz="2000" b="1"/>
              <a:t> be the minimum number of nodes in a height balanced tree of height </a:t>
            </a:r>
            <a:r>
              <a:rPr lang="en-US" altLang="zh-CN" sz="2000" b="1" i="1"/>
              <a:t>h</a:t>
            </a:r>
            <a:r>
              <a:rPr lang="en-US" altLang="zh-CN" sz="2000" b="1"/>
              <a:t>.  Then the tree must look like</a:t>
            </a:r>
            <a:endParaRPr lang="en-US" altLang="zh-CN" sz="2000" b="1"/>
          </a:p>
        </p:txBody>
      </p:sp>
      <p:grpSp>
        <p:nvGrpSpPr>
          <p:cNvPr id="82951" name="Group 7"/>
          <p:cNvGrpSpPr/>
          <p:nvPr/>
        </p:nvGrpSpPr>
        <p:grpSpPr>
          <a:xfrm>
            <a:off x="609600" y="1066800"/>
            <a:ext cx="4648200" cy="2209800"/>
            <a:chOff x="288" y="864"/>
            <a:chExt cx="2928" cy="1392"/>
          </a:xfrm>
        </p:grpSpPr>
        <p:grpSp>
          <p:nvGrpSpPr>
            <p:cNvPr id="106511" name="Group 8"/>
            <p:cNvGrpSpPr/>
            <p:nvPr/>
          </p:nvGrpSpPr>
          <p:grpSpPr>
            <a:xfrm>
              <a:off x="288" y="864"/>
              <a:ext cx="1200" cy="1392"/>
              <a:chOff x="576" y="2328"/>
              <a:chExt cx="1200" cy="1392"/>
            </a:xfrm>
          </p:grpSpPr>
          <p:sp>
            <p:nvSpPr>
              <p:cNvPr id="106520" name="Oval 9"/>
              <p:cNvSpPr/>
              <p:nvPr/>
            </p:nvSpPr>
            <p:spPr>
              <a:xfrm>
                <a:off x="981" y="2328"/>
                <a:ext cx="363" cy="363"/>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en-US" altLang="zh-CN" sz="2800" b="1"/>
                  <a:t>A</a:t>
                </a:r>
                <a:endParaRPr lang="en-US" altLang="zh-CN" sz="2400" b="1"/>
              </a:p>
            </p:txBody>
          </p:sp>
          <p:sp>
            <p:nvSpPr>
              <p:cNvPr id="106521" name="Line 10"/>
              <p:cNvSpPr/>
              <p:nvPr/>
            </p:nvSpPr>
            <p:spPr>
              <a:xfrm flipH="1">
                <a:off x="864" y="2665"/>
                <a:ext cx="192" cy="192"/>
              </a:xfrm>
              <a:prstGeom prst="line">
                <a:avLst/>
              </a:prstGeom>
              <a:ln w="25400" cap="flat" cmpd="sng">
                <a:solidFill>
                  <a:schemeClr val="tx1"/>
                </a:solidFill>
                <a:prstDash val="solid"/>
                <a:headEnd type="none" w="med" len="med"/>
                <a:tailEnd type="none" w="med" len="med"/>
              </a:ln>
            </p:spPr>
          </p:sp>
          <p:sp>
            <p:nvSpPr>
              <p:cNvPr id="106522" name="Line 11"/>
              <p:cNvSpPr/>
              <p:nvPr/>
            </p:nvSpPr>
            <p:spPr>
              <a:xfrm>
                <a:off x="1274" y="2665"/>
                <a:ext cx="192" cy="192"/>
              </a:xfrm>
              <a:prstGeom prst="line">
                <a:avLst/>
              </a:prstGeom>
              <a:ln w="25400" cap="flat" cmpd="sng">
                <a:solidFill>
                  <a:schemeClr val="tx1"/>
                </a:solidFill>
                <a:prstDash val="solid"/>
                <a:headEnd type="none" w="med" len="med"/>
                <a:tailEnd type="none" w="med" len="med"/>
              </a:ln>
            </p:spPr>
          </p:sp>
          <p:sp>
            <p:nvSpPr>
              <p:cNvPr id="106523" name="Rectangle 12"/>
              <p:cNvSpPr/>
              <p:nvPr/>
            </p:nvSpPr>
            <p:spPr>
              <a:xfrm>
                <a:off x="576" y="2856"/>
                <a:ext cx="480" cy="57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en-US" altLang="zh-CN" sz="2400" b="1" i="1"/>
                  <a:t>h</a:t>
                </a:r>
                <a:r>
                  <a:rPr lang="en-US" altLang="zh-CN" sz="2400" b="1">
                    <a:sym typeface="Symbol" panose="05050102010706020507" pitchFamily="18" charset="2"/>
                  </a:rPr>
                  <a:t>2</a:t>
                </a:r>
                <a:endParaRPr lang="en-US" altLang="zh-CN" sz="2400" b="1" i="1"/>
              </a:p>
            </p:txBody>
          </p:sp>
          <p:sp>
            <p:nvSpPr>
              <p:cNvPr id="106524" name="Rectangle 13"/>
              <p:cNvSpPr/>
              <p:nvPr/>
            </p:nvSpPr>
            <p:spPr>
              <a:xfrm>
                <a:off x="1296" y="2856"/>
                <a:ext cx="480" cy="57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en-US" altLang="zh-CN" sz="2400" b="1" i="1"/>
                  <a:t>h</a:t>
                </a:r>
                <a:r>
                  <a:rPr lang="en-US" altLang="zh-CN" sz="2400" b="1">
                    <a:sym typeface="Symbol" panose="05050102010706020507" pitchFamily="18" charset="2"/>
                  </a:rPr>
                  <a:t>1</a:t>
                </a:r>
                <a:endParaRPr lang="en-US" altLang="zh-CN" sz="2400" b="1" i="1"/>
              </a:p>
            </p:txBody>
          </p:sp>
          <p:sp>
            <p:nvSpPr>
              <p:cNvPr id="106525" name="Rectangle 14"/>
              <p:cNvSpPr/>
              <p:nvPr/>
            </p:nvSpPr>
            <p:spPr>
              <a:xfrm>
                <a:off x="1296" y="3432"/>
                <a:ext cx="480" cy="28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grpSp>
        <p:grpSp>
          <p:nvGrpSpPr>
            <p:cNvPr id="106512" name="Group 15"/>
            <p:cNvGrpSpPr/>
            <p:nvPr/>
          </p:nvGrpSpPr>
          <p:grpSpPr>
            <a:xfrm flipH="1">
              <a:off x="2016" y="864"/>
              <a:ext cx="1200" cy="1392"/>
              <a:chOff x="576" y="2328"/>
              <a:chExt cx="1200" cy="1392"/>
            </a:xfrm>
          </p:grpSpPr>
          <p:sp>
            <p:nvSpPr>
              <p:cNvPr id="106514" name="Oval 16"/>
              <p:cNvSpPr/>
              <p:nvPr/>
            </p:nvSpPr>
            <p:spPr>
              <a:xfrm>
                <a:off x="981" y="2328"/>
                <a:ext cx="363" cy="363"/>
              </a:xfrm>
              <a:prstGeom prst="ellipse">
                <a:avLst/>
              </a:prstGeom>
              <a:noFill/>
              <a:ln w="25400" cap="flat" cmpd="sng">
                <a:solidFill>
                  <a:schemeClr val="tx1"/>
                </a:solidFill>
                <a:prstDash val="solid"/>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en-US" altLang="zh-CN" sz="2800" b="1"/>
                  <a:t>A</a:t>
                </a:r>
                <a:endParaRPr lang="en-US" altLang="zh-CN" sz="2400" b="1"/>
              </a:p>
            </p:txBody>
          </p:sp>
          <p:sp>
            <p:nvSpPr>
              <p:cNvPr id="106515" name="Line 17"/>
              <p:cNvSpPr/>
              <p:nvPr/>
            </p:nvSpPr>
            <p:spPr>
              <a:xfrm flipH="1">
                <a:off x="864" y="2665"/>
                <a:ext cx="192" cy="192"/>
              </a:xfrm>
              <a:prstGeom prst="line">
                <a:avLst/>
              </a:prstGeom>
              <a:ln w="25400" cap="flat" cmpd="sng">
                <a:solidFill>
                  <a:schemeClr val="tx1"/>
                </a:solidFill>
                <a:prstDash val="solid"/>
                <a:headEnd type="none" w="med" len="med"/>
                <a:tailEnd type="none" w="med" len="med"/>
              </a:ln>
            </p:spPr>
          </p:sp>
          <p:sp>
            <p:nvSpPr>
              <p:cNvPr id="106516" name="Line 18"/>
              <p:cNvSpPr/>
              <p:nvPr/>
            </p:nvSpPr>
            <p:spPr>
              <a:xfrm>
                <a:off x="1274" y="2665"/>
                <a:ext cx="192" cy="192"/>
              </a:xfrm>
              <a:prstGeom prst="line">
                <a:avLst/>
              </a:prstGeom>
              <a:ln w="25400" cap="flat" cmpd="sng">
                <a:solidFill>
                  <a:schemeClr val="tx1"/>
                </a:solidFill>
                <a:prstDash val="solid"/>
                <a:headEnd type="none" w="med" len="med"/>
                <a:tailEnd type="none" w="med" len="med"/>
              </a:ln>
            </p:spPr>
          </p:sp>
          <p:sp>
            <p:nvSpPr>
              <p:cNvPr id="106517" name="Rectangle 19"/>
              <p:cNvSpPr/>
              <p:nvPr/>
            </p:nvSpPr>
            <p:spPr>
              <a:xfrm>
                <a:off x="576" y="2856"/>
                <a:ext cx="480" cy="57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en-US" altLang="zh-CN" sz="2400" b="1" i="1"/>
                  <a:t>h</a:t>
                </a:r>
                <a:r>
                  <a:rPr lang="en-US" altLang="zh-CN" sz="2400" b="1">
                    <a:sym typeface="Symbol" panose="05050102010706020507" pitchFamily="18" charset="2"/>
                  </a:rPr>
                  <a:t>2</a:t>
                </a:r>
                <a:endParaRPr lang="en-US" altLang="zh-CN" sz="2400" b="1" i="1"/>
              </a:p>
            </p:txBody>
          </p:sp>
          <p:sp>
            <p:nvSpPr>
              <p:cNvPr id="106518" name="Rectangle 20"/>
              <p:cNvSpPr/>
              <p:nvPr/>
            </p:nvSpPr>
            <p:spPr>
              <a:xfrm>
                <a:off x="1296" y="2856"/>
                <a:ext cx="480" cy="576"/>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en-US" altLang="zh-CN" sz="2400" b="1" i="1"/>
                  <a:t>h</a:t>
                </a:r>
                <a:r>
                  <a:rPr lang="en-US" altLang="zh-CN" sz="2400" b="1">
                    <a:sym typeface="Symbol" panose="05050102010706020507" pitchFamily="18" charset="2"/>
                  </a:rPr>
                  <a:t>1</a:t>
                </a:r>
                <a:endParaRPr lang="en-US" altLang="zh-CN" sz="2400" b="1" i="1"/>
              </a:p>
            </p:txBody>
          </p:sp>
          <p:sp>
            <p:nvSpPr>
              <p:cNvPr id="106519" name="Rectangle 21"/>
              <p:cNvSpPr/>
              <p:nvPr/>
            </p:nvSpPr>
            <p:spPr>
              <a:xfrm>
                <a:off x="1296" y="3432"/>
                <a:ext cx="480" cy="288"/>
              </a:xfrm>
              <a:prstGeom prst="rect">
                <a:avLst/>
              </a:prstGeom>
              <a:noFill/>
              <a:ln w="25400" cap="flat" cmpd="sng">
                <a:solidFill>
                  <a:schemeClr val="tx1"/>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grpSp>
        <p:sp>
          <p:nvSpPr>
            <p:cNvPr id="106513" name="Rectangle 22"/>
            <p:cNvSpPr/>
            <p:nvPr/>
          </p:nvSpPr>
          <p:spPr>
            <a:xfrm>
              <a:off x="1584" y="1488"/>
              <a:ext cx="384" cy="288"/>
            </a:xfrm>
            <a:prstGeom prst="rect">
              <a:avLst/>
            </a:prstGeom>
            <a:noFill/>
            <a:ln w="25400">
              <a:noFill/>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en-US" altLang="zh-CN" sz="2800" b="1"/>
                <a:t>OR</a:t>
              </a:r>
              <a:endParaRPr lang="en-US" altLang="zh-CN" sz="2800" b="1"/>
            </a:p>
          </p:txBody>
        </p:sp>
      </p:grpSp>
      <p:sp>
        <p:nvSpPr>
          <p:cNvPr id="82967" name="Text Box 23"/>
          <p:cNvSpPr txBox="1"/>
          <p:nvPr/>
        </p:nvSpPr>
        <p:spPr>
          <a:xfrm>
            <a:off x="5486400" y="2133600"/>
            <a:ext cx="3200400" cy="457200"/>
          </a:xfrm>
          <a:prstGeom prst="rect">
            <a:avLst/>
          </a:prstGeom>
          <a:noFill/>
          <a:ln w="25400">
            <a:noFill/>
          </a:ln>
        </p:spPr>
        <p:txBody>
          <a:bodyPr lIns="0" tIns="46800" rIns="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400" b="1">
                <a:sym typeface="Symbol" panose="05050102010706020507" pitchFamily="18" charset="2"/>
              </a:rPr>
              <a:t>   </a:t>
            </a:r>
            <a:r>
              <a:rPr lang="en-US" altLang="zh-CN" sz="2400" b="1" i="1">
                <a:solidFill>
                  <a:schemeClr val="hlink"/>
                </a:solidFill>
                <a:sym typeface="Symbol" panose="05050102010706020507" pitchFamily="18" charset="2"/>
              </a:rPr>
              <a:t>n</a:t>
            </a:r>
            <a:r>
              <a:rPr lang="en-US" altLang="zh-CN" sz="2400" b="1" i="1" baseline="-25000">
                <a:solidFill>
                  <a:schemeClr val="hlink"/>
                </a:solidFill>
                <a:sym typeface="Symbol" panose="05050102010706020507" pitchFamily="18" charset="2"/>
              </a:rPr>
              <a:t>h</a:t>
            </a:r>
            <a:r>
              <a:rPr lang="en-US" altLang="zh-CN" sz="2400" b="1">
                <a:solidFill>
                  <a:schemeClr val="hlink"/>
                </a:solidFill>
                <a:sym typeface="Symbol" panose="05050102010706020507" pitchFamily="18" charset="2"/>
              </a:rPr>
              <a:t> = </a:t>
            </a:r>
            <a:r>
              <a:rPr lang="en-US" altLang="zh-CN" sz="2400" b="1" i="1">
                <a:solidFill>
                  <a:schemeClr val="hlink"/>
                </a:solidFill>
                <a:sym typeface="Symbol" panose="05050102010706020507" pitchFamily="18" charset="2"/>
              </a:rPr>
              <a:t>n</a:t>
            </a:r>
            <a:r>
              <a:rPr lang="en-US" altLang="zh-CN" sz="2400" b="1" i="1" baseline="-25000">
                <a:solidFill>
                  <a:schemeClr val="hlink"/>
                </a:solidFill>
                <a:sym typeface="Symbol" panose="05050102010706020507" pitchFamily="18" charset="2"/>
              </a:rPr>
              <a:t>h</a:t>
            </a:r>
            <a:r>
              <a:rPr lang="en-US" altLang="zh-CN" sz="2400" b="1" baseline="-25000">
                <a:solidFill>
                  <a:schemeClr val="hlink"/>
                </a:solidFill>
                <a:sym typeface="Symbol" panose="05050102010706020507" pitchFamily="18" charset="2"/>
              </a:rPr>
              <a:t>1</a:t>
            </a:r>
            <a:r>
              <a:rPr lang="en-US" altLang="zh-CN" sz="2400" b="1">
                <a:solidFill>
                  <a:schemeClr val="hlink"/>
                </a:solidFill>
                <a:sym typeface="Symbol" panose="05050102010706020507" pitchFamily="18" charset="2"/>
              </a:rPr>
              <a:t> + </a:t>
            </a:r>
            <a:r>
              <a:rPr lang="en-US" altLang="zh-CN" sz="2400" b="1" i="1">
                <a:solidFill>
                  <a:schemeClr val="hlink"/>
                </a:solidFill>
                <a:sym typeface="Symbol" panose="05050102010706020507" pitchFamily="18" charset="2"/>
              </a:rPr>
              <a:t>n</a:t>
            </a:r>
            <a:r>
              <a:rPr lang="en-US" altLang="zh-CN" sz="2400" b="1" i="1" baseline="-25000">
                <a:solidFill>
                  <a:schemeClr val="hlink"/>
                </a:solidFill>
                <a:sym typeface="Symbol" panose="05050102010706020507" pitchFamily="18" charset="2"/>
              </a:rPr>
              <a:t>h</a:t>
            </a:r>
            <a:r>
              <a:rPr lang="en-US" altLang="zh-CN" sz="2400" b="1" baseline="-25000">
                <a:solidFill>
                  <a:schemeClr val="hlink"/>
                </a:solidFill>
                <a:sym typeface="Symbol" panose="05050102010706020507" pitchFamily="18" charset="2"/>
              </a:rPr>
              <a:t>2</a:t>
            </a:r>
            <a:r>
              <a:rPr lang="en-US" altLang="zh-CN" sz="2400" b="1">
                <a:solidFill>
                  <a:schemeClr val="hlink"/>
                </a:solidFill>
                <a:sym typeface="Symbol" panose="05050102010706020507" pitchFamily="18" charset="2"/>
              </a:rPr>
              <a:t> + 1</a:t>
            </a:r>
            <a:endParaRPr lang="en-US" altLang="zh-CN" sz="2400" b="1">
              <a:sym typeface="Symbol" panose="05050102010706020507" pitchFamily="18" charset="2"/>
            </a:endParaRPr>
          </a:p>
        </p:txBody>
      </p:sp>
      <p:sp>
        <p:nvSpPr>
          <p:cNvPr id="82968" name="AutoShape 24"/>
          <p:cNvSpPr/>
          <p:nvPr/>
        </p:nvSpPr>
        <p:spPr>
          <a:xfrm>
            <a:off x="990600" y="3352800"/>
            <a:ext cx="6781800" cy="1143000"/>
          </a:xfrm>
          <a:prstGeom prst="bevel">
            <a:avLst>
              <a:gd name="adj" fmla="val 7120"/>
            </a:avLst>
          </a:prstGeom>
          <a:blipFill rotWithShape="0">
            <a:blip r:embed="rId3"/>
          </a:blipFill>
          <a:ln w="25400" cap="flat" cmpd="sng">
            <a:solidFill>
              <a:schemeClr val="accent2"/>
            </a:solidFill>
            <a:prstDash val="solid"/>
            <a:miter/>
            <a:headEnd type="none" w="med" len="med"/>
            <a:tailEnd type="none" w="med" len="med"/>
          </a:ln>
        </p:spPr>
        <p:txBody>
          <a:bodyPr wrap="none" lIns="0" tIns="46800" rIns="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800" b="1">
                <a:solidFill>
                  <a:schemeClr val="bg1"/>
                </a:solidFill>
                <a:latin typeface="Arial" panose="020B0604020202020204" pitchFamily="34" charset="0"/>
              </a:rPr>
              <a:t> </a:t>
            </a:r>
            <a:r>
              <a:rPr lang="en-US" altLang="zh-CN" sz="2400" b="1">
                <a:solidFill>
                  <a:schemeClr val="bg1"/>
                </a:solidFill>
                <a:latin typeface="Arial" panose="020B0604020202020204" pitchFamily="34" charset="0"/>
              </a:rPr>
              <a:t>Fibonacci numbers:   </a:t>
            </a:r>
            <a:endParaRPr lang="en-US" altLang="zh-CN" sz="2400" b="1">
              <a:solidFill>
                <a:schemeClr val="bg1"/>
              </a:solidFill>
              <a:latin typeface="Arial" panose="020B0604020202020204" pitchFamily="34" charset="0"/>
            </a:endParaRPr>
          </a:p>
          <a:p>
            <a:pPr marL="0" lvl="0" indent="0">
              <a:spcBef>
                <a:spcPct val="0"/>
              </a:spcBef>
              <a:buNone/>
            </a:pPr>
            <a:r>
              <a:rPr lang="en-US" altLang="zh-CN" sz="2400" b="1" i="1">
                <a:solidFill>
                  <a:schemeClr val="bg1"/>
                </a:solidFill>
              </a:rPr>
              <a:t>             F</a:t>
            </a:r>
            <a:r>
              <a:rPr lang="en-US" altLang="zh-CN" sz="2400" b="1" baseline="-25000">
                <a:solidFill>
                  <a:schemeClr val="bg1"/>
                </a:solidFill>
              </a:rPr>
              <a:t>0</a:t>
            </a:r>
            <a:r>
              <a:rPr lang="en-US" altLang="zh-CN" sz="2400" b="1">
                <a:solidFill>
                  <a:schemeClr val="bg1"/>
                </a:solidFill>
              </a:rPr>
              <a:t> = 0,  </a:t>
            </a:r>
            <a:r>
              <a:rPr lang="en-US" altLang="zh-CN" sz="2400" b="1" i="1">
                <a:solidFill>
                  <a:schemeClr val="bg1"/>
                </a:solidFill>
              </a:rPr>
              <a:t>F</a:t>
            </a:r>
            <a:r>
              <a:rPr lang="en-US" altLang="zh-CN" sz="2400" b="1" baseline="-25000">
                <a:solidFill>
                  <a:schemeClr val="bg1"/>
                </a:solidFill>
              </a:rPr>
              <a:t>1</a:t>
            </a:r>
            <a:r>
              <a:rPr lang="en-US" altLang="zh-CN" sz="2400" b="1">
                <a:solidFill>
                  <a:schemeClr val="bg1"/>
                </a:solidFill>
              </a:rPr>
              <a:t> = 1,  </a:t>
            </a:r>
            <a:r>
              <a:rPr lang="en-US" altLang="zh-CN" sz="2400" b="1" i="1">
                <a:solidFill>
                  <a:schemeClr val="bg1"/>
                </a:solidFill>
              </a:rPr>
              <a:t>F</a:t>
            </a:r>
            <a:r>
              <a:rPr lang="en-US" altLang="zh-CN" sz="2400" b="1" i="1" baseline="-25000">
                <a:solidFill>
                  <a:schemeClr val="bg1"/>
                </a:solidFill>
              </a:rPr>
              <a:t>i</a:t>
            </a:r>
            <a:r>
              <a:rPr lang="en-US" altLang="zh-CN" sz="2400" b="1">
                <a:solidFill>
                  <a:schemeClr val="bg1"/>
                </a:solidFill>
              </a:rPr>
              <a:t> = </a:t>
            </a:r>
            <a:r>
              <a:rPr lang="en-US" altLang="zh-CN" sz="2400" b="1" i="1">
                <a:solidFill>
                  <a:schemeClr val="bg1"/>
                </a:solidFill>
              </a:rPr>
              <a:t>F</a:t>
            </a:r>
            <a:r>
              <a:rPr lang="en-US" altLang="zh-CN" sz="2400" b="1" i="1" baseline="-25000">
                <a:solidFill>
                  <a:schemeClr val="bg1"/>
                </a:solidFill>
              </a:rPr>
              <a:t>i</a:t>
            </a:r>
            <a:r>
              <a:rPr lang="en-US" altLang="zh-CN" sz="2400" b="1" baseline="-25000">
                <a:solidFill>
                  <a:schemeClr val="bg1"/>
                </a:solidFill>
                <a:sym typeface="Symbol" panose="05050102010706020507" pitchFamily="18" charset="2"/>
              </a:rPr>
              <a:t>1</a:t>
            </a:r>
            <a:r>
              <a:rPr lang="en-US" altLang="zh-CN" sz="2400" b="1">
                <a:solidFill>
                  <a:schemeClr val="bg1"/>
                </a:solidFill>
                <a:sym typeface="Symbol" panose="05050102010706020507" pitchFamily="18" charset="2"/>
              </a:rPr>
              <a:t> + </a:t>
            </a:r>
            <a:r>
              <a:rPr lang="en-US" altLang="zh-CN" sz="2400" b="1" i="1">
                <a:solidFill>
                  <a:schemeClr val="bg1"/>
                </a:solidFill>
                <a:sym typeface="Symbol" panose="05050102010706020507" pitchFamily="18" charset="2"/>
              </a:rPr>
              <a:t>F</a:t>
            </a:r>
            <a:r>
              <a:rPr lang="en-US" altLang="zh-CN" sz="2400" b="1" i="1" baseline="-25000">
                <a:solidFill>
                  <a:schemeClr val="bg1"/>
                </a:solidFill>
                <a:sym typeface="Symbol" panose="05050102010706020507" pitchFamily="18" charset="2"/>
              </a:rPr>
              <a:t>i</a:t>
            </a:r>
            <a:r>
              <a:rPr lang="en-US" altLang="zh-CN" sz="2400" b="1" baseline="-25000">
                <a:solidFill>
                  <a:schemeClr val="bg1"/>
                </a:solidFill>
                <a:sym typeface="Symbol" panose="05050102010706020507" pitchFamily="18" charset="2"/>
              </a:rPr>
              <a:t>2</a:t>
            </a:r>
            <a:r>
              <a:rPr lang="en-US" altLang="zh-CN" sz="2400" b="1">
                <a:solidFill>
                  <a:schemeClr val="bg1"/>
                </a:solidFill>
                <a:sym typeface="Symbol" panose="05050102010706020507" pitchFamily="18" charset="2"/>
              </a:rPr>
              <a:t>   for  </a:t>
            </a:r>
            <a:r>
              <a:rPr lang="en-US" altLang="zh-CN" sz="2400" b="1" i="1">
                <a:solidFill>
                  <a:schemeClr val="bg1"/>
                </a:solidFill>
                <a:sym typeface="Symbol" panose="05050102010706020507" pitchFamily="18" charset="2"/>
              </a:rPr>
              <a:t>i</a:t>
            </a:r>
            <a:r>
              <a:rPr lang="en-US" altLang="zh-CN" sz="2400" b="1">
                <a:solidFill>
                  <a:schemeClr val="bg1"/>
                </a:solidFill>
                <a:sym typeface="Symbol" panose="05050102010706020507" pitchFamily="18" charset="2"/>
              </a:rPr>
              <a:t> &gt; 1</a:t>
            </a:r>
            <a:endParaRPr lang="en-US" altLang="zh-CN" sz="2400" b="1">
              <a:solidFill>
                <a:schemeClr val="bg1"/>
              </a:solidFill>
              <a:latin typeface="Arial" panose="020B0604020202020204" pitchFamily="34" charset="0"/>
            </a:endParaRPr>
          </a:p>
        </p:txBody>
      </p:sp>
      <p:sp>
        <p:nvSpPr>
          <p:cNvPr id="82969" name="Text Box 25"/>
          <p:cNvSpPr txBox="1"/>
          <p:nvPr/>
        </p:nvSpPr>
        <p:spPr>
          <a:xfrm>
            <a:off x="1066800" y="4572000"/>
            <a:ext cx="5029200" cy="457200"/>
          </a:xfrm>
          <a:prstGeom prst="rect">
            <a:avLst/>
          </a:prstGeom>
          <a:noFill/>
          <a:ln w="25400">
            <a:noFill/>
          </a:ln>
        </p:spPr>
        <p:txBody>
          <a:bodyPr lIns="0" tIns="46800" rIns="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400" b="1">
                <a:sym typeface="Symbol" panose="05050102010706020507" pitchFamily="18" charset="2"/>
              </a:rPr>
              <a:t>   </a:t>
            </a:r>
            <a:r>
              <a:rPr lang="en-US" altLang="zh-CN" sz="2400" b="1" i="1">
                <a:solidFill>
                  <a:schemeClr val="hlink"/>
                </a:solidFill>
                <a:sym typeface="Symbol" panose="05050102010706020507" pitchFamily="18" charset="2"/>
              </a:rPr>
              <a:t>n</a:t>
            </a:r>
            <a:r>
              <a:rPr lang="en-US" altLang="zh-CN" sz="2400" b="1" i="1" baseline="-25000">
                <a:solidFill>
                  <a:schemeClr val="hlink"/>
                </a:solidFill>
                <a:sym typeface="Symbol" panose="05050102010706020507" pitchFamily="18" charset="2"/>
              </a:rPr>
              <a:t>h</a:t>
            </a:r>
            <a:r>
              <a:rPr lang="en-US" altLang="zh-CN" sz="2400" b="1">
                <a:solidFill>
                  <a:schemeClr val="hlink"/>
                </a:solidFill>
                <a:sym typeface="Symbol" panose="05050102010706020507" pitchFamily="18" charset="2"/>
              </a:rPr>
              <a:t> = </a:t>
            </a:r>
            <a:r>
              <a:rPr lang="en-US" altLang="zh-CN" sz="2400" b="1" i="1">
                <a:solidFill>
                  <a:schemeClr val="hlink"/>
                </a:solidFill>
                <a:sym typeface="Symbol" panose="05050102010706020507" pitchFamily="18" charset="2"/>
              </a:rPr>
              <a:t>F</a:t>
            </a:r>
            <a:r>
              <a:rPr lang="en-US" altLang="zh-CN" sz="2400" b="1" i="1" baseline="-25000">
                <a:solidFill>
                  <a:schemeClr val="hlink"/>
                </a:solidFill>
                <a:sym typeface="Symbol" panose="05050102010706020507" pitchFamily="18" charset="2"/>
              </a:rPr>
              <a:t>h</a:t>
            </a:r>
            <a:r>
              <a:rPr lang="en-US" altLang="zh-CN" sz="2400" b="1" baseline="-25000">
                <a:solidFill>
                  <a:schemeClr val="hlink"/>
                </a:solidFill>
                <a:sym typeface="Symbol" panose="05050102010706020507" pitchFamily="18" charset="2"/>
              </a:rPr>
              <a:t>+2</a:t>
            </a:r>
            <a:r>
              <a:rPr lang="en-US" altLang="zh-CN" sz="2400" b="1">
                <a:solidFill>
                  <a:schemeClr val="hlink"/>
                </a:solidFill>
                <a:sym typeface="Symbol" panose="05050102010706020507" pitchFamily="18" charset="2"/>
              </a:rPr>
              <a:t>  1</a:t>
            </a:r>
            <a:r>
              <a:rPr lang="en-US" altLang="zh-CN" sz="2400" b="1">
                <a:sym typeface="Symbol" panose="05050102010706020507" pitchFamily="18" charset="2"/>
              </a:rPr>
              <a:t>,  for  </a:t>
            </a:r>
            <a:r>
              <a:rPr lang="en-US" altLang="zh-CN" sz="2400" b="1" i="1">
                <a:sym typeface="Symbol" panose="05050102010706020507" pitchFamily="18" charset="2"/>
              </a:rPr>
              <a:t>h</a:t>
            </a:r>
            <a:r>
              <a:rPr lang="en-US" altLang="zh-CN" sz="2400" b="1">
                <a:sym typeface="Symbol" panose="05050102010706020507" pitchFamily="18" charset="2"/>
              </a:rPr>
              <a:t>  0</a:t>
            </a:r>
            <a:endParaRPr lang="en-US" altLang="zh-CN" sz="2400" b="1">
              <a:solidFill>
                <a:schemeClr val="hlink"/>
              </a:solidFill>
              <a:sym typeface="Symbol" panose="05050102010706020507" pitchFamily="18" charset="2"/>
            </a:endParaRPr>
          </a:p>
        </p:txBody>
      </p:sp>
      <p:grpSp>
        <p:nvGrpSpPr>
          <p:cNvPr id="82970" name="Group 26"/>
          <p:cNvGrpSpPr/>
          <p:nvPr/>
        </p:nvGrpSpPr>
        <p:grpSpPr>
          <a:xfrm>
            <a:off x="990600" y="4800600"/>
            <a:ext cx="6858000" cy="973138"/>
            <a:chOff x="192" y="3168"/>
            <a:chExt cx="4320" cy="613"/>
          </a:xfrm>
        </p:grpSpPr>
        <p:sp>
          <p:nvSpPr>
            <p:cNvPr id="106509" name="Text Box 27"/>
            <p:cNvSpPr txBox="1"/>
            <p:nvPr/>
          </p:nvSpPr>
          <p:spPr>
            <a:xfrm>
              <a:off x="192" y="3312"/>
              <a:ext cx="3072" cy="288"/>
            </a:xfrm>
            <a:prstGeom prst="rect">
              <a:avLst/>
            </a:prstGeom>
            <a:noFill/>
            <a:ln w="25400">
              <a:noFill/>
            </a:ln>
          </p:spPr>
          <p:txBody>
            <a:bodyPr lIns="0" tIns="46800" rIns="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400" b="1"/>
                <a:t>Fibonacci number theory gives that</a:t>
              </a:r>
              <a:endParaRPr lang="en-US" altLang="zh-CN" sz="2400" b="1"/>
            </a:p>
          </p:txBody>
        </p:sp>
        <p:graphicFrame>
          <p:nvGraphicFramePr>
            <p:cNvPr id="106510" name="Object 28"/>
            <p:cNvGraphicFramePr>
              <a:graphicFrameLocks noChangeAspect="1"/>
            </p:cNvGraphicFramePr>
            <p:nvPr/>
          </p:nvGraphicFramePr>
          <p:xfrm>
            <a:off x="3168" y="3168"/>
            <a:ext cx="1344" cy="613"/>
          </p:xfrm>
          <a:graphic>
            <a:graphicData uri="http://schemas.openxmlformats.org/presentationml/2006/ole">
              <mc:AlternateContent xmlns:mc="http://schemas.openxmlformats.org/markup-compatibility/2006">
                <mc:Choice xmlns:v="urn:schemas-microsoft-com:vml" Requires="v">
                  <p:oleObj spid="_x0000_s3085" name="" r:id="rId4" imgW="20621625" imgH="9439275" progId="Equation.3">
                    <p:embed/>
                  </p:oleObj>
                </mc:Choice>
                <mc:Fallback>
                  <p:oleObj name="" r:id="rId4" imgW="20621625" imgH="9439275" progId="Equation.3">
                    <p:embed/>
                    <p:pic>
                      <p:nvPicPr>
                        <p:cNvPr id="0" name="图片 3084"/>
                        <p:cNvPicPr/>
                        <p:nvPr/>
                      </p:nvPicPr>
                      <p:blipFill>
                        <a:blip r:embed="rId5"/>
                        <a:stretch>
                          <a:fillRect/>
                        </a:stretch>
                      </p:blipFill>
                      <p:spPr>
                        <a:xfrm>
                          <a:off x="3168" y="3168"/>
                          <a:ext cx="1344" cy="613"/>
                        </a:xfrm>
                        <a:prstGeom prst="rect">
                          <a:avLst/>
                        </a:prstGeom>
                        <a:noFill/>
                        <a:ln w="38100">
                          <a:noFill/>
                          <a:miter/>
                        </a:ln>
                      </p:spPr>
                    </p:pic>
                  </p:oleObj>
                </mc:Fallback>
              </mc:AlternateContent>
            </a:graphicData>
          </a:graphic>
        </p:graphicFrame>
      </p:grpSp>
      <p:graphicFrame>
        <p:nvGraphicFramePr>
          <p:cNvPr id="82973" name="Object 29"/>
          <p:cNvGraphicFramePr>
            <a:graphicFrameLocks noChangeAspect="1"/>
          </p:cNvGraphicFramePr>
          <p:nvPr/>
        </p:nvGraphicFramePr>
        <p:xfrm>
          <a:off x="914400" y="5486400"/>
          <a:ext cx="5562600" cy="974725"/>
        </p:xfrm>
        <a:graphic>
          <a:graphicData uri="http://schemas.openxmlformats.org/presentationml/2006/ole">
            <mc:AlternateContent xmlns:mc="http://schemas.openxmlformats.org/markup-compatibility/2006">
              <mc:Choice xmlns:v="urn:schemas-microsoft-com:vml" Requires="v">
                <p:oleObj spid="_x0000_s3086" name="" r:id="rId6" imgW="2997200" imgH="533400" progId="Equation.3">
                  <p:embed/>
                </p:oleObj>
              </mc:Choice>
              <mc:Fallback>
                <p:oleObj name="" r:id="rId6" imgW="2997200" imgH="533400" progId="Equation.3">
                  <p:embed/>
                  <p:pic>
                    <p:nvPicPr>
                      <p:cNvPr id="0" name="图片 3085"/>
                      <p:cNvPicPr/>
                      <p:nvPr/>
                    </p:nvPicPr>
                    <p:blipFill>
                      <a:blip r:embed="rId7"/>
                      <a:stretch>
                        <a:fillRect/>
                      </a:stretch>
                    </p:blipFill>
                    <p:spPr>
                      <a:xfrm>
                        <a:off x="914400" y="5486400"/>
                        <a:ext cx="5562600" cy="974725"/>
                      </a:xfrm>
                      <a:prstGeom prst="rect">
                        <a:avLst/>
                      </a:prstGeom>
                      <a:noFill/>
                      <a:ln w="38100">
                        <a:noFill/>
                        <a:miter/>
                      </a:ln>
                    </p:spPr>
                  </p:pic>
                </p:oleObj>
              </mc:Fallback>
            </mc:AlternateContent>
          </a:graphicData>
        </a:graphic>
      </p:graphicFrame>
      <p:sp>
        <p:nvSpPr>
          <p:cNvPr id="106508" name="Text Box 31"/>
          <p:cNvSpPr txBox="1"/>
          <p:nvPr/>
        </p:nvSpPr>
        <p:spPr>
          <a:xfrm>
            <a:off x="0" y="6521450"/>
            <a:ext cx="827088" cy="33655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1600" b="1"/>
              <a:t>9/18</a:t>
            </a:r>
            <a:endParaRPr lang="en-US" altLang="zh-CN" sz="16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82947"/>
                                        </p:tgtEl>
                                        <p:attrNameLst>
                                          <p:attrName>style.visibility</p:attrName>
                                        </p:attrNameLst>
                                      </p:cBhvr>
                                      <p:to>
                                        <p:strVal val="visible"/>
                                      </p:to>
                                    </p:set>
                                    <p:animEffect transition="in" filter="dissolve">
                                      <p:cBhvr>
                                        <p:cTn id="7" dur="500"/>
                                        <p:tgtEl>
                                          <p:spTgt spid="82947"/>
                                        </p:tgtEl>
                                      </p:cBhvr>
                                    </p:animEffect>
                                  </p:childTnLst>
                                </p:cTn>
                              </p:par>
                            </p:childTnLst>
                          </p:cTn>
                        </p:par>
                        <p:par>
                          <p:cTn id="8" fill="hold">
                            <p:stCondLst>
                              <p:cond delay="500"/>
                            </p:stCondLst>
                            <p:childTnLst>
                              <p:par>
                                <p:cTn id="9" presetID="18" presetClass="entr" presetSubtype="9" fill="hold" grpId="0" nodeType="afterEffect">
                                  <p:stCondLst>
                                    <p:cond delay="0"/>
                                  </p:stCondLst>
                                  <p:childTnLst>
                                    <p:set>
                                      <p:cBhvr>
                                        <p:cTn id="10" dur="1" fill="hold">
                                          <p:stCondLst>
                                            <p:cond delay="0"/>
                                          </p:stCondLst>
                                        </p:cTn>
                                        <p:tgtEl>
                                          <p:spTgt spid="82949"/>
                                        </p:tgtEl>
                                        <p:attrNameLst>
                                          <p:attrName>style.visibility</p:attrName>
                                        </p:attrNameLst>
                                      </p:cBhvr>
                                      <p:to>
                                        <p:strVal val="visible"/>
                                      </p:to>
                                    </p:set>
                                    <p:animEffect transition="in" filter="strips(upLeft)">
                                      <p:cBhvr>
                                        <p:cTn id="11" dur="500"/>
                                        <p:tgtEl>
                                          <p:spTgt spid="82949"/>
                                        </p:tgtEl>
                                      </p:cBhvr>
                                    </p:animEffect>
                                  </p:childTnLst>
                                  <p:subTnLst>
                                    <p:set>
                                      <p:cBhvr override="childStyle">
                                        <p:cTn dur="1" fill="hold" display="0" masterRel="nextClick" afterEffect="1"/>
                                        <p:tgtEl>
                                          <p:spTgt spid="82949"/>
                                        </p:tgtEl>
                                        <p:attrNameLst>
                                          <p:attrName>style.visibility</p:attrName>
                                        </p:attrNameLst>
                                      </p:cBhvr>
                                      <p:to>
                                        <p:strVal val="hidden"/>
                                      </p:to>
                                    </p:set>
                                    <p:audio>
                                      <p:cMediaNode>
                                        <p:cTn display="0" masterRel="sameClick">
                                          <p:stCondLst>
                                            <p:cond evt="begin" delay="0">
                                              <p:tn val="9"/>
                                            </p:cond>
                                          </p:stCondLst>
                                          <p:endCondLst>
                                            <p:cond evt="onStopAudio" delay="0">
                                              <p:tgtEl>
                                                <p:sldTgt/>
                                              </p:tgtEl>
                                            </p:cond>
                                          </p:endCondLst>
                                        </p:cTn>
                                        <p:tgtEl>
                                          <p:sndTgt r:embed="rId8" name="WHOOSH.WAV"/>
                                        </p:tgtEl>
                                      </p:cMediaNode>
                                    </p:audio>
                                  </p:subTnLst>
                                </p:cTn>
                              </p:par>
                            </p:childTnLst>
                          </p:cTn>
                        </p:par>
                      </p:childTnLst>
                    </p:cTn>
                  </p:par>
                  <p:par>
                    <p:cTn id="12" fill="hold">
                      <p:stCondLst>
                        <p:cond delay="indefinite"/>
                      </p:stCondLst>
                      <p:childTnLst>
                        <p:par>
                          <p:cTn id="13" fill="hold">
                            <p:stCondLst>
                              <p:cond delay="0"/>
                            </p:stCondLst>
                            <p:childTnLst>
                              <p:par>
                                <p:cTn id="14" presetID="9" presetClass="entr" presetSubtype="0" fill="hold" nodeType="clickEffect">
                                  <p:stCondLst>
                                    <p:cond delay="0"/>
                                  </p:stCondLst>
                                  <p:childTnLst>
                                    <p:set>
                                      <p:cBhvr>
                                        <p:cTn id="15" dur="1" fill="hold">
                                          <p:stCondLst>
                                            <p:cond delay="0"/>
                                          </p:stCondLst>
                                        </p:cTn>
                                        <p:tgtEl>
                                          <p:spTgt spid="82948"/>
                                        </p:tgtEl>
                                        <p:attrNameLst>
                                          <p:attrName>style.visibility</p:attrName>
                                        </p:attrNameLst>
                                      </p:cBhvr>
                                      <p:to>
                                        <p:strVal val="visible"/>
                                      </p:to>
                                    </p:set>
                                    <p:animEffect transition="in" filter="dissolve">
                                      <p:cBhvr>
                                        <p:cTn id="16" dur="500"/>
                                        <p:tgtEl>
                                          <p:spTgt spid="8294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82950"/>
                                        </p:tgtEl>
                                        <p:attrNameLst>
                                          <p:attrName>style.visibility</p:attrName>
                                        </p:attrNameLst>
                                      </p:cBhvr>
                                      <p:to>
                                        <p:strVal val="visible"/>
                                      </p:to>
                                    </p:set>
                                    <p:animEffect transition="in" filter="wipe(left)">
                                      <p:cBhvr>
                                        <p:cTn id="20" dur="500"/>
                                        <p:tgtEl>
                                          <p:spTgt spid="82950"/>
                                        </p:tgtEl>
                                      </p:cBhvr>
                                    </p:animEffect>
                                  </p:childTnLst>
                                  <p:subTnLst>
                                    <p:audio>
                                      <p:cMediaNode>
                                        <p:cTn display="0" masterRel="sameClick">
                                          <p:stCondLst>
                                            <p:cond evt="begin" delay="0">
                                              <p:tn val="18"/>
                                            </p:cond>
                                          </p:stCondLst>
                                          <p:endCondLst>
                                            <p:cond evt="onStopAudio" delay="0">
                                              <p:tgtEl>
                                                <p:sldTgt/>
                                              </p:tgtEl>
                                            </p:cond>
                                          </p:endCondLst>
                                        </p:cTn>
                                        <p:tgtEl>
                                          <p:sndTgt r:embed="rId9" name="TYPE.WAV"/>
                                        </p:tgtEl>
                                      </p:cMediaNode>
                                    </p:audio>
                                  </p:sub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2951"/>
                                        </p:tgtEl>
                                        <p:attrNameLst>
                                          <p:attrName>style.visibility</p:attrName>
                                        </p:attrNameLst>
                                      </p:cBhvr>
                                      <p:to>
                                        <p:strVal val="visible"/>
                                      </p:to>
                                    </p:set>
                                    <p:animEffect transition="in" filter="wipe(left)">
                                      <p:cBhvr>
                                        <p:cTn id="25" dur="500"/>
                                        <p:tgtEl>
                                          <p:spTgt spid="82951"/>
                                        </p:tgtEl>
                                      </p:cBhvr>
                                    </p:animEffect>
                                  </p:childTnLst>
                                  <p:subTnLst>
                                    <p:audio>
                                      <p:cMediaNode>
                                        <p:cTn display="0" masterRel="sameClick">
                                          <p:stCondLst>
                                            <p:cond evt="begin" delay="0">
                                              <p:tn val="23"/>
                                            </p:cond>
                                          </p:stCondLst>
                                          <p:endCondLst>
                                            <p:cond evt="onStopAudio" delay="0">
                                              <p:tgtEl>
                                                <p:sldTgt/>
                                              </p:tgtEl>
                                            </p:cond>
                                          </p:endCondLst>
                                        </p:cTn>
                                        <p:tgtEl>
                                          <p:sndTgt r:embed="rId10" name="CAMERA.WAV"/>
                                        </p:tgtEl>
                                      </p:cMediaNode>
                                    </p:audio>
                                  </p:sub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82967"/>
                                        </p:tgtEl>
                                        <p:attrNameLst>
                                          <p:attrName>style.visibility</p:attrName>
                                        </p:attrNameLst>
                                      </p:cBhvr>
                                      <p:to>
                                        <p:strVal val="visible"/>
                                      </p:to>
                                    </p:set>
                                    <p:animEffect transition="in" filter="wipe(left)">
                                      <p:cBhvr>
                                        <p:cTn id="30" dur="500"/>
                                        <p:tgtEl>
                                          <p:spTgt spid="82967"/>
                                        </p:tgtEl>
                                      </p:cBhvr>
                                    </p:animEffect>
                                  </p:childTnLst>
                                  <p:subTnLst>
                                    <p:audio>
                                      <p:cMediaNode>
                                        <p:cTn display="0" masterRel="sameClick">
                                          <p:stCondLst>
                                            <p:cond evt="begin" delay="0">
                                              <p:tn val="28"/>
                                            </p:cond>
                                          </p:stCondLst>
                                          <p:endCondLst>
                                            <p:cond evt="onStopAudio" delay="0">
                                              <p:tgtEl>
                                                <p:sldTgt/>
                                              </p:tgtEl>
                                            </p:cond>
                                          </p:endCondLst>
                                        </p:cTn>
                                        <p:tgtEl>
                                          <p:sndTgt r:embed="rId11" name="CASHREG.WAV"/>
                                        </p:tgtEl>
                                      </p:cMediaNode>
                                    </p:audio>
                                  </p:subTnLst>
                                </p:cTn>
                              </p:par>
                            </p:childTnLst>
                          </p:cTn>
                        </p:par>
                      </p:childTnLst>
                    </p:cTn>
                  </p:par>
                  <p:par>
                    <p:cTn id="31" fill="hold">
                      <p:stCondLst>
                        <p:cond delay="indefinite"/>
                      </p:stCondLst>
                      <p:childTnLst>
                        <p:par>
                          <p:cTn id="32" fill="hold">
                            <p:stCondLst>
                              <p:cond delay="0"/>
                            </p:stCondLst>
                            <p:childTnLst>
                              <p:par>
                                <p:cTn id="33" presetID="17" presetClass="entr" presetSubtype="1" fill="hold" grpId="0" nodeType="clickEffect">
                                  <p:stCondLst>
                                    <p:cond delay="0"/>
                                  </p:stCondLst>
                                  <p:childTnLst>
                                    <p:set>
                                      <p:cBhvr>
                                        <p:cTn id="34" dur="1" fill="hold">
                                          <p:stCondLst>
                                            <p:cond delay="0"/>
                                          </p:stCondLst>
                                        </p:cTn>
                                        <p:tgtEl>
                                          <p:spTgt spid="82968"/>
                                        </p:tgtEl>
                                        <p:attrNameLst>
                                          <p:attrName>style.visibility</p:attrName>
                                        </p:attrNameLst>
                                      </p:cBhvr>
                                      <p:to>
                                        <p:strVal val="visible"/>
                                      </p:to>
                                    </p:set>
                                    <p:anim calcmode="lin" valueType="num">
                                      <p:cBhvr>
                                        <p:cTn id="35" dur="500" fill="hold"/>
                                        <p:tgtEl>
                                          <p:spTgt spid="82968"/>
                                        </p:tgtEl>
                                        <p:attrNameLst>
                                          <p:attrName>ppt_x</p:attrName>
                                        </p:attrNameLst>
                                      </p:cBhvr>
                                      <p:tavLst>
                                        <p:tav tm="0">
                                          <p:val>
                                            <p:strVal val="#ppt_x"/>
                                          </p:val>
                                        </p:tav>
                                        <p:tav tm="100000">
                                          <p:val>
                                            <p:strVal val="#ppt_x"/>
                                          </p:val>
                                        </p:tav>
                                      </p:tavLst>
                                    </p:anim>
                                    <p:anim calcmode="lin" valueType="num">
                                      <p:cBhvr>
                                        <p:cTn id="36" dur="500" fill="hold"/>
                                        <p:tgtEl>
                                          <p:spTgt spid="82968"/>
                                        </p:tgtEl>
                                        <p:attrNameLst>
                                          <p:attrName>ppt_y</p:attrName>
                                        </p:attrNameLst>
                                      </p:cBhvr>
                                      <p:tavLst>
                                        <p:tav tm="0">
                                          <p:val>
                                            <p:strVal val="#ppt_y-#ppt_h/2"/>
                                          </p:val>
                                        </p:tav>
                                        <p:tav tm="100000">
                                          <p:val>
                                            <p:strVal val="#ppt_y"/>
                                          </p:val>
                                        </p:tav>
                                      </p:tavLst>
                                    </p:anim>
                                    <p:anim calcmode="lin" valueType="num">
                                      <p:cBhvr>
                                        <p:cTn id="37" dur="500" fill="hold"/>
                                        <p:tgtEl>
                                          <p:spTgt spid="82968"/>
                                        </p:tgtEl>
                                        <p:attrNameLst>
                                          <p:attrName>ppt_w</p:attrName>
                                        </p:attrNameLst>
                                      </p:cBhvr>
                                      <p:tavLst>
                                        <p:tav tm="0">
                                          <p:val>
                                            <p:strVal val="#ppt_w"/>
                                          </p:val>
                                        </p:tav>
                                        <p:tav tm="100000">
                                          <p:val>
                                            <p:strVal val="#ppt_w"/>
                                          </p:val>
                                        </p:tav>
                                      </p:tavLst>
                                    </p:anim>
                                    <p:anim calcmode="lin" valueType="num">
                                      <p:cBhvr>
                                        <p:cTn id="38" dur="500" fill="hold"/>
                                        <p:tgtEl>
                                          <p:spTgt spid="82968"/>
                                        </p:tgtEl>
                                        <p:attrNameLst>
                                          <p:attrName>ppt_h</p:attrName>
                                        </p:attrNameLst>
                                      </p:cBhvr>
                                      <p:tavLst>
                                        <p:tav tm="0">
                                          <p:val>
                                            <p:fltVal val="0.000000"/>
                                          </p:val>
                                        </p:tav>
                                        <p:tav tm="100000">
                                          <p:val>
                                            <p:strVal val="#ppt_h"/>
                                          </p:val>
                                        </p:tav>
                                      </p:tavLst>
                                    </p:anim>
                                  </p:childTnLst>
                                  <p:subTnLst>
                                    <p:audio>
                                      <p:cMediaNode>
                                        <p:cTn display="0" masterRel="sameClick">
                                          <p:stCondLst>
                                            <p:cond evt="begin" delay="0">
                                              <p:tn val="33"/>
                                            </p:cond>
                                          </p:stCondLst>
                                          <p:endCondLst>
                                            <p:cond evt="onStopAudio" delay="0">
                                              <p:tgtEl>
                                                <p:sldTgt/>
                                              </p:tgtEl>
                                            </p:cond>
                                          </p:endCondLst>
                                        </p:cTn>
                                        <p:tgtEl>
                                          <p:sndTgt r:embed="rId11" name="CASHREG.WAV"/>
                                        </p:tgtEl>
                                      </p:cMediaNode>
                                    </p:audio>
                                  </p:sub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82969"/>
                                        </p:tgtEl>
                                        <p:attrNameLst>
                                          <p:attrName>style.visibility</p:attrName>
                                        </p:attrNameLst>
                                      </p:cBhvr>
                                      <p:to>
                                        <p:strVal val="visible"/>
                                      </p:to>
                                    </p:set>
                                    <p:animEffect transition="in" filter="wipe(left)">
                                      <p:cBhvr>
                                        <p:cTn id="43" dur="500"/>
                                        <p:tgtEl>
                                          <p:spTgt spid="82969"/>
                                        </p:tgtEl>
                                      </p:cBhvr>
                                    </p:animEffect>
                                  </p:childTnLst>
                                  <p:subTnLst>
                                    <p:audio>
                                      <p:cMediaNode>
                                        <p:cTn display="0" masterRel="sameClick">
                                          <p:stCondLst>
                                            <p:cond evt="begin" delay="0">
                                              <p:tn val="41"/>
                                            </p:cond>
                                          </p:stCondLst>
                                          <p:endCondLst>
                                            <p:cond evt="onStopAudio" delay="0">
                                              <p:tgtEl>
                                                <p:sldTgt/>
                                              </p:tgtEl>
                                            </p:cond>
                                          </p:endCondLst>
                                        </p:cTn>
                                        <p:tgtEl>
                                          <p:sndTgt r:embed="rId9" name="TYPE.WAV"/>
                                        </p:tgtEl>
                                      </p:cMediaNode>
                                    </p:audio>
                                  </p:sub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82970"/>
                                        </p:tgtEl>
                                        <p:attrNameLst>
                                          <p:attrName>style.visibility</p:attrName>
                                        </p:attrNameLst>
                                      </p:cBhvr>
                                      <p:to>
                                        <p:strVal val="visible"/>
                                      </p:to>
                                    </p:set>
                                    <p:animEffect transition="in" filter="wipe(left)">
                                      <p:cBhvr>
                                        <p:cTn id="48" dur="500"/>
                                        <p:tgtEl>
                                          <p:spTgt spid="82970"/>
                                        </p:tgtEl>
                                      </p:cBhvr>
                                    </p:animEffect>
                                  </p:childTnLst>
                                  <p:subTnLst>
                                    <p:audio>
                                      <p:cMediaNode>
                                        <p:cTn display="0" masterRel="sameClick">
                                          <p:stCondLst>
                                            <p:cond evt="begin" delay="0">
                                              <p:tn val="46"/>
                                            </p:cond>
                                          </p:stCondLst>
                                          <p:endCondLst>
                                            <p:cond evt="onStopAudio" delay="0">
                                              <p:tgtEl>
                                                <p:sldTgt/>
                                              </p:tgtEl>
                                            </p:cond>
                                          </p:endCondLst>
                                        </p:cTn>
                                        <p:tgtEl>
                                          <p:sndTgt r:embed="rId9" name="TYPE.WAV"/>
                                        </p:tgtEl>
                                      </p:cMediaNode>
                                    </p:audio>
                                  </p:sub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82973"/>
                                        </p:tgtEl>
                                        <p:attrNameLst>
                                          <p:attrName>style.visibility</p:attrName>
                                        </p:attrNameLst>
                                      </p:cBhvr>
                                      <p:to>
                                        <p:strVal val="visible"/>
                                      </p:to>
                                    </p:set>
                                    <p:animEffect transition="in" filter="wipe(left)">
                                      <p:cBhvr>
                                        <p:cTn id="53" dur="500"/>
                                        <p:tgtEl>
                                          <p:spTgt spid="82973"/>
                                        </p:tgtEl>
                                      </p:cBhvr>
                                    </p:animEffect>
                                  </p:childTnLst>
                                  <p:subTnLst>
                                    <p:audio>
                                      <p:cMediaNode>
                                        <p:cTn display="0" masterRel="sameClick">
                                          <p:stCondLst>
                                            <p:cond evt="begin" delay="0">
                                              <p:tn val="51"/>
                                            </p:cond>
                                          </p:stCondLst>
                                          <p:endCondLst>
                                            <p:cond evt="onStopAudio" delay="0">
                                              <p:tgtEl>
                                                <p:sldTgt/>
                                              </p:tgtEl>
                                            </p:cond>
                                          </p:endCondLst>
                                        </p:cTn>
                                        <p:tgtEl>
                                          <p:sndTgt r:embed="rId9"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animBg="1"/>
      <p:bldP spid="82950" grpId="0"/>
      <p:bldP spid="82967" grpId="0"/>
      <p:bldP spid="82968" grpId="0" animBg="1"/>
      <p:bldP spid="82969"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Text Box 2"/>
          <p:cNvSpPr txBox="1"/>
          <p:nvPr/>
        </p:nvSpPr>
        <p:spPr>
          <a:xfrm>
            <a:off x="304800" y="242888"/>
            <a:ext cx="3124200"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ym typeface="Webdings" panose="05030102010509060703" pitchFamily="18" charset="2"/>
              </a:rPr>
              <a:t>§5  Splay Trees</a:t>
            </a:r>
            <a:endParaRPr lang="en-US" altLang="zh-CN" sz="2400" b="1"/>
          </a:p>
        </p:txBody>
      </p:sp>
      <p:grpSp>
        <p:nvGrpSpPr>
          <p:cNvPr id="112643" name="Group 3"/>
          <p:cNvGrpSpPr/>
          <p:nvPr/>
        </p:nvGrpSpPr>
        <p:grpSpPr>
          <a:xfrm>
            <a:off x="533400" y="960438"/>
            <a:ext cx="8001000" cy="1143000"/>
            <a:chOff x="336" y="672"/>
            <a:chExt cx="5040" cy="720"/>
          </a:xfrm>
        </p:grpSpPr>
        <p:graphicFrame>
          <p:nvGraphicFramePr>
            <p:cNvPr id="107575" name="Object 4"/>
            <p:cNvGraphicFramePr>
              <a:graphicFrameLocks noChangeAspect="1"/>
            </p:cNvGraphicFramePr>
            <p:nvPr/>
          </p:nvGraphicFramePr>
          <p:xfrm>
            <a:off x="336" y="672"/>
            <a:ext cx="720" cy="720"/>
          </p:xfrm>
          <a:graphic>
            <a:graphicData uri="http://schemas.openxmlformats.org/presentationml/2006/ole">
              <mc:AlternateContent xmlns:mc="http://schemas.openxmlformats.org/markup-compatibility/2006">
                <mc:Choice xmlns:v="urn:schemas-microsoft-com:vml" Requires="v">
                  <p:oleObj spid="_x0000_s3087" name="" r:id="rId1" imgW="15001875" imgH="15001875" progId="MS_ClipArt_Gallery.2">
                    <p:embed/>
                  </p:oleObj>
                </mc:Choice>
                <mc:Fallback>
                  <p:oleObj name="" r:id="rId1" imgW="15001875" imgH="15001875" progId="MS_ClipArt_Gallery.2">
                    <p:embed/>
                    <p:pic>
                      <p:nvPicPr>
                        <p:cNvPr id="0" name="图片 3086"/>
                        <p:cNvPicPr/>
                        <p:nvPr/>
                      </p:nvPicPr>
                      <p:blipFill>
                        <a:blip r:embed="rId2"/>
                        <a:stretch>
                          <a:fillRect/>
                        </a:stretch>
                      </p:blipFill>
                      <p:spPr>
                        <a:xfrm>
                          <a:off x="336" y="672"/>
                          <a:ext cx="720" cy="720"/>
                        </a:xfrm>
                        <a:prstGeom prst="rect">
                          <a:avLst/>
                        </a:prstGeom>
                        <a:noFill/>
                        <a:ln w="38100">
                          <a:noFill/>
                          <a:miter/>
                        </a:ln>
                      </p:spPr>
                    </p:pic>
                  </p:oleObj>
                </mc:Fallback>
              </mc:AlternateContent>
            </a:graphicData>
          </a:graphic>
        </p:graphicFrame>
        <p:sp>
          <p:nvSpPr>
            <p:cNvPr id="107576" name="Text Box 5"/>
            <p:cNvSpPr txBox="1"/>
            <p:nvPr/>
          </p:nvSpPr>
          <p:spPr>
            <a:xfrm>
              <a:off x="1056" y="672"/>
              <a:ext cx="4320" cy="5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244600" lvl="0" indent="-1244600" eaLnBrk="1" hangingPunct="1">
                <a:spcBef>
                  <a:spcPct val="50000"/>
                </a:spcBef>
                <a:buNone/>
              </a:pPr>
              <a:r>
                <a:rPr lang="en-US" altLang="zh-CN" sz="2800">
                  <a:latin typeface="Impact" panose="020B0806030902050204" pitchFamily="34" charset="0"/>
                </a:rPr>
                <a:t>Target :</a:t>
              </a:r>
              <a:r>
                <a:rPr lang="en-US" altLang="zh-CN" sz="2400" b="1"/>
                <a:t>  Any </a:t>
              </a:r>
              <a:r>
                <a:rPr lang="en-US" altLang="zh-CN" sz="2400" b="1" i="1"/>
                <a:t>M</a:t>
              </a:r>
              <a:r>
                <a:rPr lang="en-US" altLang="zh-CN" sz="2400" b="1"/>
                <a:t> consecutive tree operations take at most O(</a:t>
              </a:r>
              <a:r>
                <a:rPr lang="en-US" altLang="zh-CN" sz="2400" b="1" i="1"/>
                <a:t>M </a:t>
              </a:r>
              <a:r>
                <a:rPr lang="en-US" altLang="zh-CN" sz="2400" b="1"/>
                <a:t>log </a:t>
              </a:r>
              <a:r>
                <a:rPr lang="en-US" altLang="zh-CN" sz="2400" b="1" i="1"/>
                <a:t>N</a:t>
              </a:r>
              <a:r>
                <a:rPr lang="en-US" altLang="zh-CN" sz="2400" b="1"/>
                <a:t>) time.</a:t>
              </a:r>
              <a:endParaRPr lang="en-US" altLang="zh-CN" sz="2400" b="1"/>
            </a:p>
          </p:txBody>
        </p:sp>
      </p:grpSp>
      <p:grpSp>
        <p:nvGrpSpPr>
          <p:cNvPr id="112646" name="Group 6"/>
          <p:cNvGrpSpPr/>
          <p:nvPr/>
        </p:nvGrpSpPr>
        <p:grpSpPr>
          <a:xfrm>
            <a:off x="3276600" y="4343400"/>
            <a:ext cx="2286000" cy="1985963"/>
            <a:chOff x="1680" y="2373"/>
            <a:chExt cx="2038" cy="1758"/>
          </a:xfrm>
        </p:grpSpPr>
        <p:grpSp>
          <p:nvGrpSpPr>
            <p:cNvPr id="107534" name="Group 7"/>
            <p:cNvGrpSpPr/>
            <p:nvPr/>
          </p:nvGrpSpPr>
          <p:grpSpPr>
            <a:xfrm rot="4724383" flipH="1">
              <a:off x="2718" y="2714"/>
              <a:ext cx="256" cy="751"/>
              <a:chOff x="1902" y="2055"/>
              <a:chExt cx="318" cy="912"/>
            </a:xfrm>
          </p:grpSpPr>
          <p:grpSp>
            <p:nvGrpSpPr>
              <p:cNvPr id="107570" name="Group 8"/>
              <p:cNvGrpSpPr/>
              <p:nvPr/>
            </p:nvGrpSpPr>
            <p:grpSpPr>
              <a:xfrm>
                <a:off x="1902" y="2711"/>
                <a:ext cx="285" cy="256"/>
                <a:chOff x="1902" y="2711"/>
                <a:chExt cx="285" cy="256"/>
              </a:xfrm>
            </p:grpSpPr>
            <p:sp>
              <p:nvSpPr>
                <p:cNvPr id="107573" name="Freeform 9"/>
                <p:cNvSpPr/>
                <p:nvPr/>
              </p:nvSpPr>
              <p:spPr>
                <a:xfrm>
                  <a:off x="1902" y="2711"/>
                  <a:ext cx="285" cy="256"/>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4"/>
                      </a:moveTo>
                      <a:lnTo>
                        <a:pt x="50" y="130"/>
                      </a:lnTo>
                      <a:lnTo>
                        <a:pt x="38" y="156"/>
                      </a:lnTo>
                      <a:lnTo>
                        <a:pt x="31" y="184"/>
                      </a:lnTo>
                      <a:lnTo>
                        <a:pt x="24" y="225"/>
                      </a:lnTo>
                      <a:lnTo>
                        <a:pt x="24" y="264"/>
                      </a:lnTo>
                      <a:lnTo>
                        <a:pt x="29" y="302"/>
                      </a:lnTo>
                      <a:lnTo>
                        <a:pt x="45" y="337"/>
                      </a:lnTo>
                      <a:lnTo>
                        <a:pt x="78" y="361"/>
                      </a:lnTo>
                      <a:lnTo>
                        <a:pt x="43" y="340"/>
                      </a:lnTo>
                      <a:lnTo>
                        <a:pt x="29" y="338"/>
                      </a:lnTo>
                      <a:lnTo>
                        <a:pt x="10" y="345"/>
                      </a:lnTo>
                      <a:lnTo>
                        <a:pt x="3" y="357"/>
                      </a:lnTo>
                      <a:lnTo>
                        <a:pt x="0" y="373"/>
                      </a:lnTo>
                      <a:lnTo>
                        <a:pt x="5" y="387"/>
                      </a:lnTo>
                      <a:lnTo>
                        <a:pt x="15" y="404"/>
                      </a:lnTo>
                      <a:lnTo>
                        <a:pt x="60" y="437"/>
                      </a:lnTo>
                      <a:lnTo>
                        <a:pt x="128" y="463"/>
                      </a:lnTo>
                      <a:lnTo>
                        <a:pt x="158" y="474"/>
                      </a:lnTo>
                      <a:lnTo>
                        <a:pt x="191" y="479"/>
                      </a:lnTo>
                      <a:lnTo>
                        <a:pt x="218" y="479"/>
                      </a:lnTo>
                      <a:lnTo>
                        <a:pt x="248" y="488"/>
                      </a:lnTo>
                      <a:lnTo>
                        <a:pt x="284" y="500"/>
                      </a:lnTo>
                      <a:lnTo>
                        <a:pt x="366" y="510"/>
                      </a:lnTo>
                      <a:lnTo>
                        <a:pt x="463" y="489"/>
                      </a:lnTo>
                      <a:lnTo>
                        <a:pt x="527" y="489"/>
                      </a:lnTo>
                      <a:lnTo>
                        <a:pt x="543" y="484"/>
                      </a:lnTo>
                      <a:lnTo>
                        <a:pt x="559" y="469"/>
                      </a:lnTo>
                      <a:lnTo>
                        <a:pt x="564" y="448"/>
                      </a:lnTo>
                      <a:lnTo>
                        <a:pt x="571" y="364"/>
                      </a:lnTo>
                      <a:lnTo>
                        <a:pt x="571" y="297"/>
                      </a:lnTo>
                      <a:lnTo>
                        <a:pt x="567" y="262"/>
                      </a:lnTo>
                      <a:lnTo>
                        <a:pt x="564" y="239"/>
                      </a:lnTo>
                      <a:lnTo>
                        <a:pt x="559" y="215"/>
                      </a:lnTo>
                      <a:lnTo>
                        <a:pt x="553" y="191"/>
                      </a:lnTo>
                      <a:lnTo>
                        <a:pt x="522" y="99"/>
                      </a:lnTo>
                      <a:lnTo>
                        <a:pt x="489" y="0"/>
                      </a:lnTo>
                      <a:lnTo>
                        <a:pt x="88" y="64"/>
                      </a:lnTo>
                      <a:close/>
                    </a:path>
                  </a:pathLst>
                </a:custGeom>
                <a:solidFill>
                  <a:srgbClr val="FFE0C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sp>
              <p:nvSpPr>
                <p:cNvPr id="107574" name="Arc 10"/>
                <p:cNvSpPr/>
                <p:nvPr/>
              </p:nvSpPr>
              <p:spPr>
                <a:xfrm>
                  <a:off x="1945" y="2885"/>
                  <a:ext cx="7" cy="17"/>
                </a:xfrm>
                <a:custGeom>
                  <a:avLst/>
                  <a:gdLst/>
                  <a:ahLst/>
                  <a:cxnLst>
                    <a:cxn ang="0">
                      <a:pos x="0" y="0"/>
                    </a:cxn>
                    <a:cxn ang="0">
                      <a:pos x="0" y="0"/>
                    </a:cxn>
                    <a:cxn ang="0">
                      <a:pos x="0" y="0"/>
                    </a:cxn>
                  </a:cxnLst>
                  <a:pathLst>
                    <a:path w="21584" h="21468" fill="none">
                      <a:moveTo>
                        <a:pt x="0" y="20627"/>
                      </a:moveTo>
                      <a:cubicBezTo>
                        <a:pt x="416" y="9948"/>
                        <a:pt x="8578" y="1180"/>
                        <a:pt x="19199" y="0"/>
                      </a:cubicBezTo>
                    </a:path>
                    <a:path w="21584" h="21468" stroke="0">
                      <a:moveTo>
                        <a:pt x="0" y="20627"/>
                      </a:moveTo>
                      <a:cubicBezTo>
                        <a:pt x="416" y="9948"/>
                        <a:pt x="8578" y="1180"/>
                        <a:pt x="19199" y="0"/>
                      </a:cubicBezTo>
                      <a:lnTo>
                        <a:pt x="21584" y="21468"/>
                      </a:lnTo>
                      <a:lnTo>
                        <a:pt x="0" y="20627"/>
                      </a:lnTo>
                      <a:close/>
                    </a:path>
                  </a:pathLst>
                </a:custGeom>
                <a:noFill/>
                <a:ln w="11113" cap="flat" cmpd="sng">
                  <a:solidFill>
                    <a:srgbClr val="000000">
                      <a:alpha val="100000"/>
                    </a:srgbClr>
                  </a:solidFill>
                  <a:prstDash val="solid"/>
                  <a:round/>
                  <a:headEnd type="none" w="med" len="med"/>
                  <a:tailEnd type="none" w="med" len="med"/>
                </a:ln>
              </p:spPr>
              <p:txBody>
                <a:bodyPr/>
                <a:p>
                  <a:endParaRPr lang="zh-CN" altLang="en-US"/>
                </a:p>
              </p:txBody>
            </p:sp>
          </p:grpSp>
          <p:sp>
            <p:nvSpPr>
              <p:cNvPr id="107571" name="Rectangle 11"/>
              <p:cNvSpPr/>
              <p:nvPr/>
            </p:nvSpPr>
            <p:spPr>
              <a:xfrm>
                <a:off x="1958" y="2738"/>
                <a:ext cx="239" cy="45"/>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07572" name="Freeform 12"/>
              <p:cNvSpPr/>
              <p:nvPr/>
            </p:nvSpPr>
            <p:spPr>
              <a:xfrm>
                <a:off x="1937" y="2055"/>
                <a:ext cx="283" cy="704"/>
              </a:xfrm>
              <a:custGeom>
                <a:avLst/>
                <a:gdLst/>
                <a:ahLst/>
                <a:cxnLst>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Lst>
                <a:pathLst>
                  <a:path w="566" h="1408">
                    <a:moveTo>
                      <a:pt x="26" y="484"/>
                    </a:moveTo>
                    <a:lnTo>
                      <a:pt x="15" y="903"/>
                    </a:lnTo>
                    <a:lnTo>
                      <a:pt x="0" y="1408"/>
                    </a:lnTo>
                    <a:lnTo>
                      <a:pt x="543" y="1403"/>
                    </a:lnTo>
                    <a:lnTo>
                      <a:pt x="548" y="873"/>
                    </a:lnTo>
                    <a:lnTo>
                      <a:pt x="547" y="599"/>
                    </a:lnTo>
                    <a:lnTo>
                      <a:pt x="566" y="314"/>
                    </a:lnTo>
                    <a:lnTo>
                      <a:pt x="560" y="247"/>
                    </a:lnTo>
                    <a:lnTo>
                      <a:pt x="555" y="200"/>
                    </a:lnTo>
                    <a:lnTo>
                      <a:pt x="545" y="151"/>
                    </a:lnTo>
                    <a:lnTo>
                      <a:pt x="534" y="120"/>
                    </a:lnTo>
                    <a:lnTo>
                      <a:pt x="515" y="85"/>
                    </a:lnTo>
                    <a:lnTo>
                      <a:pt x="496" y="62"/>
                    </a:lnTo>
                    <a:lnTo>
                      <a:pt x="463" y="40"/>
                    </a:lnTo>
                    <a:lnTo>
                      <a:pt x="423" y="19"/>
                    </a:lnTo>
                    <a:lnTo>
                      <a:pt x="380" y="7"/>
                    </a:lnTo>
                    <a:lnTo>
                      <a:pt x="331" y="2"/>
                    </a:lnTo>
                    <a:lnTo>
                      <a:pt x="291" y="0"/>
                    </a:lnTo>
                    <a:lnTo>
                      <a:pt x="243" y="9"/>
                    </a:lnTo>
                    <a:lnTo>
                      <a:pt x="196" y="24"/>
                    </a:lnTo>
                    <a:lnTo>
                      <a:pt x="168" y="42"/>
                    </a:lnTo>
                    <a:lnTo>
                      <a:pt x="135" y="66"/>
                    </a:lnTo>
                    <a:lnTo>
                      <a:pt x="111" y="95"/>
                    </a:lnTo>
                    <a:lnTo>
                      <a:pt x="85" y="139"/>
                    </a:lnTo>
                    <a:lnTo>
                      <a:pt x="66" y="187"/>
                    </a:lnTo>
                    <a:lnTo>
                      <a:pt x="48" y="267"/>
                    </a:lnTo>
                    <a:lnTo>
                      <a:pt x="26" y="484"/>
                    </a:lnTo>
                    <a:close/>
                  </a:path>
                </a:pathLst>
              </a:custGeom>
              <a:solidFill>
                <a:srgbClr val="80400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grpSp>
        <p:grpSp>
          <p:nvGrpSpPr>
            <p:cNvPr id="107535" name="Group 13"/>
            <p:cNvGrpSpPr/>
            <p:nvPr/>
          </p:nvGrpSpPr>
          <p:grpSpPr>
            <a:xfrm flipH="1">
              <a:off x="2988" y="3981"/>
              <a:ext cx="593" cy="111"/>
              <a:chOff x="1503" y="3399"/>
              <a:chExt cx="719" cy="138"/>
            </a:xfrm>
          </p:grpSpPr>
          <p:sp>
            <p:nvSpPr>
              <p:cNvPr id="107568" name="Freeform 14"/>
              <p:cNvSpPr/>
              <p:nvPr/>
            </p:nvSpPr>
            <p:spPr>
              <a:xfrm>
                <a:off x="1766" y="3399"/>
                <a:ext cx="456" cy="11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9">
                    <a:moveTo>
                      <a:pt x="0" y="42"/>
                    </a:moveTo>
                    <a:lnTo>
                      <a:pt x="0" y="179"/>
                    </a:lnTo>
                    <a:lnTo>
                      <a:pt x="245" y="179"/>
                    </a:lnTo>
                    <a:lnTo>
                      <a:pt x="252" y="151"/>
                    </a:lnTo>
                    <a:lnTo>
                      <a:pt x="300" y="179"/>
                    </a:lnTo>
                    <a:lnTo>
                      <a:pt x="391" y="203"/>
                    </a:lnTo>
                    <a:lnTo>
                      <a:pt x="503" y="224"/>
                    </a:lnTo>
                    <a:lnTo>
                      <a:pt x="597" y="229"/>
                    </a:lnTo>
                    <a:lnTo>
                      <a:pt x="686" y="224"/>
                    </a:lnTo>
                    <a:lnTo>
                      <a:pt x="816" y="214"/>
                    </a:lnTo>
                    <a:lnTo>
                      <a:pt x="863" y="208"/>
                    </a:lnTo>
                    <a:lnTo>
                      <a:pt x="913" y="194"/>
                    </a:lnTo>
                    <a:lnTo>
                      <a:pt x="913" y="158"/>
                    </a:lnTo>
                    <a:lnTo>
                      <a:pt x="908" y="141"/>
                    </a:lnTo>
                    <a:lnTo>
                      <a:pt x="892" y="120"/>
                    </a:lnTo>
                    <a:lnTo>
                      <a:pt x="873" y="106"/>
                    </a:lnTo>
                    <a:lnTo>
                      <a:pt x="847" y="92"/>
                    </a:lnTo>
                    <a:lnTo>
                      <a:pt x="802" y="71"/>
                    </a:lnTo>
                    <a:lnTo>
                      <a:pt x="755" y="54"/>
                    </a:lnTo>
                    <a:lnTo>
                      <a:pt x="705" y="38"/>
                    </a:lnTo>
                    <a:lnTo>
                      <a:pt x="651" y="26"/>
                    </a:lnTo>
                    <a:lnTo>
                      <a:pt x="469" y="0"/>
                    </a:lnTo>
                    <a:lnTo>
                      <a:pt x="0" y="42"/>
                    </a:lnTo>
                    <a:close/>
                  </a:path>
                </a:pathLst>
              </a:custGeom>
              <a:solidFill>
                <a:srgbClr val="20100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sp>
            <p:nvSpPr>
              <p:cNvPr id="107569" name="Freeform 15"/>
              <p:cNvSpPr/>
              <p:nvPr/>
            </p:nvSpPr>
            <p:spPr>
              <a:xfrm>
                <a:off x="1503" y="3426"/>
                <a:ext cx="456" cy="111"/>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913" h="222">
                    <a:moveTo>
                      <a:pt x="0" y="43"/>
                    </a:moveTo>
                    <a:lnTo>
                      <a:pt x="0" y="179"/>
                    </a:lnTo>
                    <a:lnTo>
                      <a:pt x="243" y="179"/>
                    </a:lnTo>
                    <a:lnTo>
                      <a:pt x="248" y="151"/>
                    </a:lnTo>
                    <a:lnTo>
                      <a:pt x="299" y="179"/>
                    </a:lnTo>
                    <a:lnTo>
                      <a:pt x="406" y="196"/>
                    </a:lnTo>
                    <a:lnTo>
                      <a:pt x="537" y="212"/>
                    </a:lnTo>
                    <a:lnTo>
                      <a:pt x="677" y="222"/>
                    </a:lnTo>
                    <a:lnTo>
                      <a:pt x="802" y="222"/>
                    </a:lnTo>
                    <a:lnTo>
                      <a:pt x="865" y="206"/>
                    </a:lnTo>
                    <a:lnTo>
                      <a:pt x="913" y="194"/>
                    </a:lnTo>
                    <a:lnTo>
                      <a:pt x="913" y="160"/>
                    </a:lnTo>
                    <a:lnTo>
                      <a:pt x="908" y="140"/>
                    </a:lnTo>
                    <a:lnTo>
                      <a:pt x="892" y="121"/>
                    </a:lnTo>
                    <a:lnTo>
                      <a:pt x="873" y="106"/>
                    </a:lnTo>
                    <a:lnTo>
                      <a:pt x="847" y="92"/>
                    </a:lnTo>
                    <a:lnTo>
                      <a:pt x="802" y="71"/>
                    </a:lnTo>
                    <a:lnTo>
                      <a:pt x="755" y="54"/>
                    </a:lnTo>
                    <a:lnTo>
                      <a:pt x="705" y="40"/>
                    </a:lnTo>
                    <a:lnTo>
                      <a:pt x="651" y="26"/>
                    </a:lnTo>
                    <a:lnTo>
                      <a:pt x="467" y="0"/>
                    </a:lnTo>
                    <a:lnTo>
                      <a:pt x="0" y="43"/>
                    </a:lnTo>
                    <a:close/>
                  </a:path>
                </a:pathLst>
              </a:custGeom>
              <a:solidFill>
                <a:srgbClr val="20100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grpSp>
        <p:sp>
          <p:nvSpPr>
            <p:cNvPr id="107536" name="Freeform 16"/>
            <p:cNvSpPr/>
            <p:nvPr/>
          </p:nvSpPr>
          <p:spPr>
            <a:xfrm flipH="1">
              <a:off x="3082" y="3427"/>
              <a:ext cx="352" cy="568"/>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852" h="1411">
                  <a:moveTo>
                    <a:pt x="583" y="0"/>
                  </a:moveTo>
                  <a:lnTo>
                    <a:pt x="809" y="555"/>
                  </a:lnTo>
                  <a:lnTo>
                    <a:pt x="826" y="597"/>
                  </a:lnTo>
                  <a:lnTo>
                    <a:pt x="842" y="646"/>
                  </a:lnTo>
                  <a:lnTo>
                    <a:pt x="852" y="717"/>
                  </a:lnTo>
                  <a:lnTo>
                    <a:pt x="842" y="781"/>
                  </a:lnTo>
                  <a:lnTo>
                    <a:pt x="765" y="1010"/>
                  </a:lnTo>
                  <a:lnTo>
                    <a:pt x="737" y="1081"/>
                  </a:lnTo>
                  <a:lnTo>
                    <a:pt x="722" y="1153"/>
                  </a:lnTo>
                  <a:lnTo>
                    <a:pt x="755" y="1196"/>
                  </a:lnTo>
                  <a:lnTo>
                    <a:pt x="760" y="1229"/>
                  </a:lnTo>
                  <a:lnTo>
                    <a:pt x="727" y="1260"/>
                  </a:lnTo>
                  <a:lnTo>
                    <a:pt x="689" y="1304"/>
                  </a:lnTo>
                  <a:lnTo>
                    <a:pt x="727" y="1342"/>
                  </a:lnTo>
                  <a:lnTo>
                    <a:pt x="765" y="1411"/>
                  </a:lnTo>
                  <a:lnTo>
                    <a:pt x="158" y="1401"/>
                  </a:lnTo>
                  <a:lnTo>
                    <a:pt x="130" y="1250"/>
                  </a:lnTo>
                  <a:lnTo>
                    <a:pt x="152" y="1120"/>
                  </a:lnTo>
                  <a:lnTo>
                    <a:pt x="206" y="1000"/>
                  </a:lnTo>
                  <a:lnTo>
                    <a:pt x="239" y="934"/>
                  </a:lnTo>
                  <a:lnTo>
                    <a:pt x="387" y="738"/>
                  </a:lnTo>
                  <a:lnTo>
                    <a:pt x="343" y="640"/>
                  </a:lnTo>
                  <a:lnTo>
                    <a:pt x="0" y="15"/>
                  </a:lnTo>
                  <a:lnTo>
                    <a:pt x="583" y="0"/>
                  </a:lnTo>
                  <a:close/>
                </a:path>
              </a:pathLst>
            </a:custGeom>
            <a:solidFill>
              <a:srgbClr val="60300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sp>
          <p:nvSpPr>
            <p:cNvPr id="107537" name="Freeform 17"/>
            <p:cNvSpPr/>
            <p:nvPr/>
          </p:nvSpPr>
          <p:spPr>
            <a:xfrm flipH="1">
              <a:off x="3218" y="3397"/>
              <a:ext cx="406" cy="62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982" h="1565">
                  <a:moveTo>
                    <a:pt x="0" y="54"/>
                  </a:moveTo>
                  <a:lnTo>
                    <a:pt x="78" y="322"/>
                  </a:lnTo>
                  <a:lnTo>
                    <a:pt x="99" y="388"/>
                  </a:lnTo>
                  <a:lnTo>
                    <a:pt x="123" y="445"/>
                  </a:lnTo>
                  <a:lnTo>
                    <a:pt x="147" y="497"/>
                  </a:lnTo>
                  <a:lnTo>
                    <a:pt x="182" y="561"/>
                  </a:lnTo>
                  <a:lnTo>
                    <a:pt x="210" y="601"/>
                  </a:lnTo>
                  <a:lnTo>
                    <a:pt x="238" y="638"/>
                  </a:lnTo>
                  <a:lnTo>
                    <a:pt x="291" y="695"/>
                  </a:lnTo>
                  <a:lnTo>
                    <a:pt x="345" y="756"/>
                  </a:lnTo>
                  <a:lnTo>
                    <a:pt x="389" y="782"/>
                  </a:lnTo>
                  <a:lnTo>
                    <a:pt x="335" y="815"/>
                  </a:lnTo>
                  <a:lnTo>
                    <a:pt x="378" y="891"/>
                  </a:lnTo>
                  <a:lnTo>
                    <a:pt x="291" y="1011"/>
                  </a:lnTo>
                  <a:lnTo>
                    <a:pt x="225" y="1072"/>
                  </a:lnTo>
                  <a:lnTo>
                    <a:pt x="199" y="1099"/>
                  </a:lnTo>
                  <a:lnTo>
                    <a:pt x="177" y="1136"/>
                  </a:lnTo>
                  <a:lnTo>
                    <a:pt x="156" y="1174"/>
                  </a:lnTo>
                  <a:lnTo>
                    <a:pt x="140" y="1207"/>
                  </a:lnTo>
                  <a:lnTo>
                    <a:pt x="126" y="1237"/>
                  </a:lnTo>
                  <a:lnTo>
                    <a:pt x="113" y="1275"/>
                  </a:lnTo>
                  <a:lnTo>
                    <a:pt x="102" y="1325"/>
                  </a:lnTo>
                  <a:lnTo>
                    <a:pt x="97" y="1389"/>
                  </a:lnTo>
                  <a:lnTo>
                    <a:pt x="97" y="1455"/>
                  </a:lnTo>
                  <a:lnTo>
                    <a:pt x="100" y="1565"/>
                  </a:lnTo>
                  <a:lnTo>
                    <a:pt x="750" y="1535"/>
                  </a:lnTo>
                  <a:lnTo>
                    <a:pt x="713" y="1495"/>
                  </a:lnTo>
                  <a:lnTo>
                    <a:pt x="706" y="1464"/>
                  </a:lnTo>
                  <a:lnTo>
                    <a:pt x="703" y="1442"/>
                  </a:lnTo>
                  <a:lnTo>
                    <a:pt x="727" y="1349"/>
                  </a:lnTo>
                  <a:lnTo>
                    <a:pt x="661" y="1343"/>
                  </a:lnTo>
                  <a:lnTo>
                    <a:pt x="737" y="1284"/>
                  </a:lnTo>
                  <a:lnTo>
                    <a:pt x="954" y="967"/>
                  </a:lnTo>
                  <a:lnTo>
                    <a:pt x="968" y="936"/>
                  </a:lnTo>
                  <a:lnTo>
                    <a:pt x="977" y="901"/>
                  </a:lnTo>
                  <a:lnTo>
                    <a:pt x="982" y="865"/>
                  </a:lnTo>
                  <a:lnTo>
                    <a:pt x="982" y="825"/>
                  </a:lnTo>
                  <a:lnTo>
                    <a:pt x="975" y="790"/>
                  </a:lnTo>
                  <a:lnTo>
                    <a:pt x="967" y="756"/>
                  </a:lnTo>
                  <a:lnTo>
                    <a:pt x="944" y="705"/>
                  </a:lnTo>
                  <a:lnTo>
                    <a:pt x="835" y="467"/>
                  </a:lnTo>
                  <a:lnTo>
                    <a:pt x="633" y="0"/>
                  </a:lnTo>
                  <a:lnTo>
                    <a:pt x="0" y="54"/>
                  </a:lnTo>
                  <a:close/>
                </a:path>
              </a:pathLst>
            </a:custGeom>
            <a:solidFill>
              <a:srgbClr val="60300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sp>
          <p:nvSpPr>
            <p:cNvPr id="107538" name="Freeform 18"/>
            <p:cNvSpPr/>
            <p:nvPr/>
          </p:nvSpPr>
          <p:spPr>
            <a:xfrm flipH="1">
              <a:off x="3000" y="2918"/>
              <a:ext cx="147" cy="492"/>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57" h="1222">
                  <a:moveTo>
                    <a:pt x="255" y="81"/>
                  </a:moveTo>
                  <a:lnTo>
                    <a:pt x="276" y="113"/>
                  </a:lnTo>
                  <a:lnTo>
                    <a:pt x="300" y="151"/>
                  </a:lnTo>
                  <a:lnTo>
                    <a:pt x="321" y="196"/>
                  </a:lnTo>
                  <a:lnTo>
                    <a:pt x="338" y="246"/>
                  </a:lnTo>
                  <a:lnTo>
                    <a:pt x="349" y="295"/>
                  </a:lnTo>
                  <a:lnTo>
                    <a:pt x="354" y="349"/>
                  </a:lnTo>
                  <a:lnTo>
                    <a:pt x="357" y="403"/>
                  </a:lnTo>
                  <a:lnTo>
                    <a:pt x="354" y="491"/>
                  </a:lnTo>
                  <a:lnTo>
                    <a:pt x="347" y="557"/>
                  </a:lnTo>
                  <a:lnTo>
                    <a:pt x="333" y="635"/>
                  </a:lnTo>
                  <a:lnTo>
                    <a:pt x="321" y="684"/>
                  </a:lnTo>
                  <a:lnTo>
                    <a:pt x="305" y="755"/>
                  </a:lnTo>
                  <a:lnTo>
                    <a:pt x="288" y="816"/>
                  </a:lnTo>
                  <a:lnTo>
                    <a:pt x="271" y="865"/>
                  </a:lnTo>
                  <a:lnTo>
                    <a:pt x="253" y="910"/>
                  </a:lnTo>
                  <a:lnTo>
                    <a:pt x="232" y="955"/>
                  </a:lnTo>
                  <a:lnTo>
                    <a:pt x="210" y="997"/>
                  </a:lnTo>
                  <a:lnTo>
                    <a:pt x="184" y="1040"/>
                  </a:lnTo>
                  <a:lnTo>
                    <a:pt x="158" y="1075"/>
                  </a:lnTo>
                  <a:lnTo>
                    <a:pt x="132" y="1109"/>
                  </a:lnTo>
                  <a:lnTo>
                    <a:pt x="97" y="1148"/>
                  </a:lnTo>
                  <a:lnTo>
                    <a:pt x="64" y="1174"/>
                  </a:lnTo>
                  <a:lnTo>
                    <a:pt x="0" y="1222"/>
                  </a:lnTo>
                  <a:lnTo>
                    <a:pt x="0" y="0"/>
                  </a:lnTo>
                  <a:lnTo>
                    <a:pt x="208" y="15"/>
                  </a:lnTo>
                  <a:lnTo>
                    <a:pt x="255" y="81"/>
                  </a:lnTo>
                  <a:close/>
                </a:path>
              </a:pathLst>
            </a:custGeom>
            <a:solidFill>
              <a:srgbClr val="FFFFFF">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grpSp>
          <p:nvGrpSpPr>
            <p:cNvPr id="107539" name="Group 19"/>
            <p:cNvGrpSpPr/>
            <p:nvPr/>
          </p:nvGrpSpPr>
          <p:grpSpPr>
            <a:xfrm flipH="1">
              <a:off x="2990" y="2913"/>
              <a:ext cx="73" cy="514"/>
              <a:chOff x="2131" y="2072"/>
              <a:chExt cx="89" cy="639"/>
            </a:xfrm>
          </p:grpSpPr>
          <p:sp>
            <p:nvSpPr>
              <p:cNvPr id="107566" name="Freeform 20"/>
              <p:cNvSpPr/>
              <p:nvPr/>
            </p:nvSpPr>
            <p:spPr>
              <a:xfrm>
                <a:off x="2139" y="2117"/>
                <a:ext cx="81" cy="594"/>
              </a:xfrm>
              <a:custGeom>
                <a:avLst/>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pathLst>
                  <a:path w="163" h="1188">
                    <a:moveTo>
                      <a:pt x="0" y="0"/>
                    </a:moveTo>
                    <a:lnTo>
                      <a:pt x="38" y="19"/>
                    </a:lnTo>
                    <a:lnTo>
                      <a:pt x="65" y="57"/>
                    </a:lnTo>
                    <a:lnTo>
                      <a:pt x="81" y="82"/>
                    </a:lnTo>
                    <a:lnTo>
                      <a:pt x="93" y="102"/>
                    </a:lnTo>
                    <a:lnTo>
                      <a:pt x="109" y="132"/>
                    </a:lnTo>
                    <a:lnTo>
                      <a:pt x="123" y="170"/>
                    </a:lnTo>
                    <a:lnTo>
                      <a:pt x="137" y="214"/>
                    </a:lnTo>
                    <a:lnTo>
                      <a:pt x="151" y="271"/>
                    </a:lnTo>
                    <a:lnTo>
                      <a:pt x="156" y="316"/>
                    </a:lnTo>
                    <a:lnTo>
                      <a:pt x="163" y="370"/>
                    </a:lnTo>
                    <a:lnTo>
                      <a:pt x="161" y="438"/>
                    </a:lnTo>
                    <a:lnTo>
                      <a:pt x="154" y="540"/>
                    </a:lnTo>
                    <a:lnTo>
                      <a:pt x="142" y="629"/>
                    </a:lnTo>
                    <a:lnTo>
                      <a:pt x="93" y="1068"/>
                    </a:lnTo>
                    <a:lnTo>
                      <a:pt x="45" y="1188"/>
                    </a:lnTo>
                    <a:lnTo>
                      <a:pt x="12" y="1024"/>
                    </a:lnTo>
                    <a:lnTo>
                      <a:pt x="32" y="851"/>
                    </a:lnTo>
                    <a:lnTo>
                      <a:pt x="48" y="736"/>
                    </a:lnTo>
                    <a:lnTo>
                      <a:pt x="57" y="646"/>
                    </a:lnTo>
                    <a:lnTo>
                      <a:pt x="64" y="554"/>
                    </a:lnTo>
                    <a:lnTo>
                      <a:pt x="71" y="460"/>
                    </a:lnTo>
                    <a:lnTo>
                      <a:pt x="72" y="406"/>
                    </a:lnTo>
                    <a:lnTo>
                      <a:pt x="71" y="358"/>
                    </a:lnTo>
                    <a:lnTo>
                      <a:pt x="65" y="309"/>
                    </a:lnTo>
                    <a:lnTo>
                      <a:pt x="53" y="215"/>
                    </a:lnTo>
                    <a:lnTo>
                      <a:pt x="48" y="182"/>
                    </a:lnTo>
                    <a:lnTo>
                      <a:pt x="41" y="144"/>
                    </a:lnTo>
                    <a:lnTo>
                      <a:pt x="34" y="106"/>
                    </a:lnTo>
                    <a:lnTo>
                      <a:pt x="0" y="0"/>
                    </a:lnTo>
                    <a:close/>
                  </a:path>
                </a:pathLst>
              </a:custGeom>
              <a:solidFill>
                <a:srgbClr val="0000FF">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sp>
            <p:nvSpPr>
              <p:cNvPr id="107567" name="Arc 21"/>
              <p:cNvSpPr/>
              <p:nvPr/>
            </p:nvSpPr>
            <p:spPr>
              <a:xfrm>
                <a:off x="2131" y="2072"/>
                <a:ext cx="29" cy="58"/>
              </a:xfrm>
              <a:custGeom>
                <a:avLst/>
                <a:gdLst/>
                <a:ahLst/>
                <a:cxnLst>
                  <a:cxn ang="0">
                    <a:pos x="0" y="0"/>
                  </a:cxn>
                  <a:cxn ang="0">
                    <a:pos x="0" y="0"/>
                  </a:cxn>
                  <a:cxn ang="0">
                    <a:pos x="0" y="0"/>
                  </a:cxn>
                </a:cxnLst>
                <a:pathLst>
                  <a:path w="22307" h="29828" fill="none">
                    <a:moveTo>
                      <a:pt x="-1" y="11"/>
                    </a:moveTo>
                    <a:cubicBezTo>
                      <a:pt x="235" y="3"/>
                      <a:pt x="471" y="-1"/>
                      <a:pt x="707" y="0"/>
                    </a:cubicBezTo>
                    <a:cubicBezTo>
                      <a:pt x="12636" y="0"/>
                      <a:pt x="22307" y="9670"/>
                      <a:pt x="22307" y="21600"/>
                    </a:cubicBezTo>
                    <a:cubicBezTo>
                      <a:pt x="22307" y="24422"/>
                      <a:pt x="21753" y="27218"/>
                      <a:pt x="20678" y="29828"/>
                    </a:cubicBezTo>
                  </a:path>
                  <a:path w="22307" h="29828" stroke="0">
                    <a:moveTo>
                      <a:pt x="-1" y="11"/>
                    </a:moveTo>
                    <a:cubicBezTo>
                      <a:pt x="235" y="3"/>
                      <a:pt x="471" y="-1"/>
                      <a:pt x="707" y="0"/>
                    </a:cubicBezTo>
                    <a:cubicBezTo>
                      <a:pt x="12636" y="0"/>
                      <a:pt x="22307" y="9670"/>
                      <a:pt x="22307" y="21600"/>
                    </a:cubicBezTo>
                    <a:cubicBezTo>
                      <a:pt x="22307" y="24422"/>
                      <a:pt x="21753" y="27218"/>
                      <a:pt x="20678" y="29828"/>
                    </a:cubicBezTo>
                    <a:lnTo>
                      <a:pt x="707" y="21600"/>
                    </a:lnTo>
                    <a:lnTo>
                      <a:pt x="-1" y="11"/>
                    </a:lnTo>
                    <a:close/>
                  </a:path>
                </a:pathLst>
              </a:custGeom>
              <a:solidFill>
                <a:srgbClr val="0000E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grpSp>
        <p:sp>
          <p:nvSpPr>
            <p:cNvPr id="107540" name="Freeform 22"/>
            <p:cNvSpPr/>
            <p:nvPr/>
          </p:nvSpPr>
          <p:spPr>
            <a:xfrm flipH="1">
              <a:off x="3024" y="2784"/>
              <a:ext cx="694" cy="74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1684" h="1839">
                  <a:moveTo>
                    <a:pt x="1344" y="10"/>
                  </a:moveTo>
                  <a:lnTo>
                    <a:pt x="1307" y="0"/>
                  </a:lnTo>
                  <a:lnTo>
                    <a:pt x="1271" y="3"/>
                  </a:lnTo>
                  <a:lnTo>
                    <a:pt x="1228" y="12"/>
                  </a:lnTo>
                  <a:lnTo>
                    <a:pt x="1189" y="28"/>
                  </a:lnTo>
                  <a:lnTo>
                    <a:pt x="1151" y="45"/>
                  </a:lnTo>
                  <a:lnTo>
                    <a:pt x="1122" y="64"/>
                  </a:lnTo>
                  <a:lnTo>
                    <a:pt x="1071" y="101"/>
                  </a:lnTo>
                  <a:lnTo>
                    <a:pt x="1035" y="132"/>
                  </a:lnTo>
                  <a:lnTo>
                    <a:pt x="988" y="186"/>
                  </a:lnTo>
                  <a:lnTo>
                    <a:pt x="809" y="401"/>
                  </a:lnTo>
                  <a:lnTo>
                    <a:pt x="705" y="512"/>
                  </a:lnTo>
                  <a:lnTo>
                    <a:pt x="585" y="618"/>
                  </a:lnTo>
                  <a:lnTo>
                    <a:pt x="446" y="738"/>
                  </a:lnTo>
                  <a:lnTo>
                    <a:pt x="327" y="825"/>
                  </a:lnTo>
                  <a:lnTo>
                    <a:pt x="146" y="952"/>
                  </a:lnTo>
                  <a:lnTo>
                    <a:pt x="11" y="1044"/>
                  </a:lnTo>
                  <a:lnTo>
                    <a:pt x="0" y="1151"/>
                  </a:lnTo>
                  <a:lnTo>
                    <a:pt x="0" y="1249"/>
                  </a:lnTo>
                  <a:lnTo>
                    <a:pt x="9" y="1321"/>
                  </a:lnTo>
                  <a:lnTo>
                    <a:pt x="21" y="1400"/>
                  </a:lnTo>
                  <a:lnTo>
                    <a:pt x="33" y="1452"/>
                  </a:lnTo>
                  <a:lnTo>
                    <a:pt x="54" y="1504"/>
                  </a:lnTo>
                  <a:lnTo>
                    <a:pt x="75" y="1554"/>
                  </a:lnTo>
                  <a:lnTo>
                    <a:pt x="103" y="1601"/>
                  </a:lnTo>
                  <a:lnTo>
                    <a:pt x="144" y="1653"/>
                  </a:lnTo>
                  <a:lnTo>
                    <a:pt x="184" y="1688"/>
                  </a:lnTo>
                  <a:lnTo>
                    <a:pt x="236" y="1723"/>
                  </a:lnTo>
                  <a:lnTo>
                    <a:pt x="289" y="1754"/>
                  </a:lnTo>
                  <a:lnTo>
                    <a:pt x="358" y="1782"/>
                  </a:lnTo>
                  <a:lnTo>
                    <a:pt x="440" y="1808"/>
                  </a:lnTo>
                  <a:lnTo>
                    <a:pt x="507" y="1823"/>
                  </a:lnTo>
                  <a:lnTo>
                    <a:pt x="577" y="1834"/>
                  </a:lnTo>
                  <a:lnTo>
                    <a:pt x="650" y="1839"/>
                  </a:lnTo>
                  <a:lnTo>
                    <a:pt x="728" y="1835"/>
                  </a:lnTo>
                  <a:lnTo>
                    <a:pt x="783" y="1827"/>
                  </a:lnTo>
                  <a:lnTo>
                    <a:pt x="835" y="1816"/>
                  </a:lnTo>
                  <a:lnTo>
                    <a:pt x="903" y="1799"/>
                  </a:lnTo>
                  <a:lnTo>
                    <a:pt x="972" y="1771"/>
                  </a:lnTo>
                  <a:lnTo>
                    <a:pt x="1141" y="1700"/>
                  </a:lnTo>
                  <a:lnTo>
                    <a:pt x="1288" y="1631"/>
                  </a:lnTo>
                  <a:lnTo>
                    <a:pt x="1432" y="1532"/>
                  </a:lnTo>
                  <a:lnTo>
                    <a:pt x="1478" y="1481"/>
                  </a:lnTo>
                  <a:lnTo>
                    <a:pt x="1521" y="1429"/>
                  </a:lnTo>
                  <a:lnTo>
                    <a:pt x="1566" y="1365"/>
                  </a:lnTo>
                  <a:lnTo>
                    <a:pt x="1609" y="1276"/>
                  </a:lnTo>
                  <a:lnTo>
                    <a:pt x="1641" y="1198"/>
                  </a:lnTo>
                  <a:lnTo>
                    <a:pt x="1660" y="1136"/>
                  </a:lnTo>
                  <a:lnTo>
                    <a:pt x="1674" y="1068"/>
                  </a:lnTo>
                  <a:lnTo>
                    <a:pt x="1682" y="995"/>
                  </a:lnTo>
                  <a:lnTo>
                    <a:pt x="1682" y="926"/>
                  </a:lnTo>
                  <a:lnTo>
                    <a:pt x="1684" y="860"/>
                  </a:lnTo>
                  <a:lnTo>
                    <a:pt x="1681" y="785"/>
                  </a:lnTo>
                  <a:lnTo>
                    <a:pt x="1679" y="703"/>
                  </a:lnTo>
                  <a:lnTo>
                    <a:pt x="1674" y="648"/>
                  </a:lnTo>
                  <a:lnTo>
                    <a:pt x="1665" y="570"/>
                  </a:lnTo>
                  <a:lnTo>
                    <a:pt x="1660" y="512"/>
                  </a:lnTo>
                  <a:lnTo>
                    <a:pt x="1648" y="469"/>
                  </a:lnTo>
                  <a:lnTo>
                    <a:pt x="1636" y="427"/>
                  </a:lnTo>
                  <a:lnTo>
                    <a:pt x="1620" y="389"/>
                  </a:lnTo>
                  <a:lnTo>
                    <a:pt x="1597" y="349"/>
                  </a:lnTo>
                  <a:lnTo>
                    <a:pt x="1571" y="309"/>
                  </a:lnTo>
                  <a:lnTo>
                    <a:pt x="1545" y="269"/>
                  </a:lnTo>
                  <a:lnTo>
                    <a:pt x="1516" y="229"/>
                  </a:lnTo>
                  <a:lnTo>
                    <a:pt x="1344" y="10"/>
                  </a:lnTo>
                  <a:close/>
                </a:path>
              </a:pathLst>
            </a:custGeom>
            <a:solidFill>
              <a:srgbClr val="80400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sp>
          <p:nvSpPr>
            <p:cNvPr id="107541" name="Freeform 23"/>
            <p:cNvSpPr/>
            <p:nvPr/>
          </p:nvSpPr>
          <p:spPr>
            <a:xfrm flipH="1">
              <a:off x="3046" y="2795"/>
              <a:ext cx="148" cy="609"/>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pathLst>
                <a:path w="360" h="1515">
                  <a:moveTo>
                    <a:pt x="0" y="0"/>
                  </a:moveTo>
                  <a:lnTo>
                    <a:pt x="68" y="179"/>
                  </a:lnTo>
                  <a:lnTo>
                    <a:pt x="117" y="330"/>
                  </a:lnTo>
                  <a:lnTo>
                    <a:pt x="134" y="429"/>
                  </a:lnTo>
                  <a:lnTo>
                    <a:pt x="243" y="407"/>
                  </a:lnTo>
                  <a:lnTo>
                    <a:pt x="177" y="570"/>
                  </a:lnTo>
                  <a:lnTo>
                    <a:pt x="214" y="596"/>
                  </a:lnTo>
                  <a:lnTo>
                    <a:pt x="242" y="636"/>
                  </a:lnTo>
                  <a:lnTo>
                    <a:pt x="257" y="692"/>
                  </a:lnTo>
                  <a:lnTo>
                    <a:pt x="268" y="785"/>
                  </a:lnTo>
                  <a:lnTo>
                    <a:pt x="274" y="902"/>
                  </a:lnTo>
                  <a:lnTo>
                    <a:pt x="276" y="956"/>
                  </a:lnTo>
                  <a:lnTo>
                    <a:pt x="274" y="1016"/>
                  </a:lnTo>
                  <a:lnTo>
                    <a:pt x="269" y="1070"/>
                  </a:lnTo>
                  <a:lnTo>
                    <a:pt x="259" y="1159"/>
                  </a:lnTo>
                  <a:lnTo>
                    <a:pt x="252" y="1204"/>
                  </a:lnTo>
                  <a:lnTo>
                    <a:pt x="242" y="1252"/>
                  </a:lnTo>
                  <a:lnTo>
                    <a:pt x="231" y="1287"/>
                  </a:lnTo>
                  <a:lnTo>
                    <a:pt x="215" y="1334"/>
                  </a:lnTo>
                  <a:lnTo>
                    <a:pt x="203" y="1364"/>
                  </a:lnTo>
                  <a:lnTo>
                    <a:pt x="186" y="1397"/>
                  </a:lnTo>
                  <a:lnTo>
                    <a:pt x="165" y="1433"/>
                  </a:lnTo>
                  <a:lnTo>
                    <a:pt x="143" y="1463"/>
                  </a:lnTo>
                  <a:lnTo>
                    <a:pt x="103" y="1515"/>
                  </a:lnTo>
                  <a:lnTo>
                    <a:pt x="150" y="1480"/>
                  </a:lnTo>
                  <a:lnTo>
                    <a:pt x="186" y="1437"/>
                  </a:lnTo>
                  <a:lnTo>
                    <a:pt x="214" y="1400"/>
                  </a:lnTo>
                  <a:lnTo>
                    <a:pt x="238" y="1364"/>
                  </a:lnTo>
                  <a:lnTo>
                    <a:pt x="261" y="1324"/>
                  </a:lnTo>
                  <a:lnTo>
                    <a:pt x="283" y="1277"/>
                  </a:lnTo>
                  <a:lnTo>
                    <a:pt x="304" y="1225"/>
                  </a:lnTo>
                  <a:lnTo>
                    <a:pt x="318" y="1183"/>
                  </a:lnTo>
                  <a:lnTo>
                    <a:pt x="334" y="1131"/>
                  </a:lnTo>
                  <a:lnTo>
                    <a:pt x="344" y="1084"/>
                  </a:lnTo>
                  <a:lnTo>
                    <a:pt x="353" y="1018"/>
                  </a:lnTo>
                  <a:lnTo>
                    <a:pt x="358" y="943"/>
                  </a:lnTo>
                  <a:lnTo>
                    <a:pt x="360" y="857"/>
                  </a:lnTo>
                  <a:lnTo>
                    <a:pt x="356" y="778"/>
                  </a:lnTo>
                  <a:lnTo>
                    <a:pt x="354" y="733"/>
                  </a:lnTo>
                  <a:lnTo>
                    <a:pt x="349" y="652"/>
                  </a:lnTo>
                  <a:lnTo>
                    <a:pt x="346" y="603"/>
                  </a:lnTo>
                  <a:lnTo>
                    <a:pt x="339" y="551"/>
                  </a:lnTo>
                  <a:lnTo>
                    <a:pt x="334" y="513"/>
                  </a:lnTo>
                  <a:lnTo>
                    <a:pt x="325" y="469"/>
                  </a:lnTo>
                  <a:lnTo>
                    <a:pt x="307" y="417"/>
                  </a:lnTo>
                  <a:lnTo>
                    <a:pt x="288" y="377"/>
                  </a:lnTo>
                  <a:lnTo>
                    <a:pt x="266" y="343"/>
                  </a:lnTo>
                  <a:lnTo>
                    <a:pt x="235" y="301"/>
                  </a:lnTo>
                  <a:lnTo>
                    <a:pt x="186" y="233"/>
                  </a:lnTo>
                  <a:lnTo>
                    <a:pt x="146" y="181"/>
                  </a:lnTo>
                  <a:lnTo>
                    <a:pt x="0" y="0"/>
                  </a:lnTo>
                  <a:close/>
                </a:path>
              </a:pathLst>
            </a:custGeom>
            <a:solidFill>
              <a:srgbClr val="80400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grpSp>
          <p:nvGrpSpPr>
            <p:cNvPr id="107542" name="Group 24"/>
            <p:cNvGrpSpPr/>
            <p:nvPr/>
          </p:nvGrpSpPr>
          <p:grpSpPr>
            <a:xfrm rot="-1020506">
              <a:off x="2758" y="2373"/>
              <a:ext cx="426" cy="642"/>
              <a:chOff x="2829" y="2352"/>
              <a:chExt cx="426" cy="642"/>
            </a:xfrm>
          </p:grpSpPr>
          <p:grpSp>
            <p:nvGrpSpPr>
              <p:cNvPr id="107551" name="Group 25"/>
              <p:cNvGrpSpPr/>
              <p:nvPr/>
            </p:nvGrpSpPr>
            <p:grpSpPr>
              <a:xfrm flipH="1">
                <a:off x="2829" y="2352"/>
                <a:ext cx="426" cy="599"/>
                <a:chOff x="1899" y="1375"/>
                <a:chExt cx="516" cy="744"/>
              </a:xfrm>
            </p:grpSpPr>
            <p:grpSp>
              <p:nvGrpSpPr>
                <p:cNvPr id="107561" name="Group 26"/>
                <p:cNvGrpSpPr/>
                <p:nvPr/>
              </p:nvGrpSpPr>
              <p:grpSpPr>
                <a:xfrm>
                  <a:off x="1899" y="1375"/>
                  <a:ext cx="516" cy="744"/>
                  <a:chOff x="1899" y="1375"/>
                  <a:chExt cx="516" cy="744"/>
                </a:xfrm>
              </p:grpSpPr>
              <p:sp>
                <p:nvSpPr>
                  <p:cNvPr id="107563" name="Freeform 27"/>
                  <p:cNvSpPr/>
                  <p:nvPr/>
                </p:nvSpPr>
                <p:spPr>
                  <a:xfrm>
                    <a:off x="1899" y="1375"/>
                    <a:ext cx="516" cy="744"/>
                  </a:xfrm>
                  <a:custGeom>
                    <a:avLst/>
                    <a:gdLst/>
                    <a:ahLst/>
                    <a:cxnLst>
                      <a:cxn ang="0">
                        <a:pos x="1" y="1"/>
                      </a:cxn>
                      <a:cxn ang="0">
                        <a:pos x="1" y="1"/>
                      </a:cxn>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pathLst>
                      <a:path w="1032" h="1488">
                        <a:moveTo>
                          <a:pt x="743" y="54"/>
                        </a:moveTo>
                        <a:lnTo>
                          <a:pt x="686" y="28"/>
                        </a:lnTo>
                        <a:lnTo>
                          <a:pt x="620" y="16"/>
                        </a:lnTo>
                        <a:lnTo>
                          <a:pt x="570" y="11"/>
                        </a:lnTo>
                        <a:lnTo>
                          <a:pt x="495" y="0"/>
                        </a:lnTo>
                        <a:lnTo>
                          <a:pt x="419" y="0"/>
                        </a:lnTo>
                        <a:lnTo>
                          <a:pt x="334" y="11"/>
                        </a:lnTo>
                        <a:lnTo>
                          <a:pt x="282" y="25"/>
                        </a:lnTo>
                        <a:lnTo>
                          <a:pt x="186" y="58"/>
                        </a:lnTo>
                        <a:lnTo>
                          <a:pt x="115" y="85"/>
                        </a:lnTo>
                        <a:lnTo>
                          <a:pt x="141" y="101"/>
                        </a:lnTo>
                        <a:lnTo>
                          <a:pt x="87" y="160"/>
                        </a:lnTo>
                        <a:lnTo>
                          <a:pt x="49" y="205"/>
                        </a:lnTo>
                        <a:lnTo>
                          <a:pt x="98" y="219"/>
                        </a:lnTo>
                        <a:lnTo>
                          <a:pt x="33" y="285"/>
                        </a:lnTo>
                        <a:lnTo>
                          <a:pt x="77" y="280"/>
                        </a:lnTo>
                        <a:lnTo>
                          <a:pt x="11" y="367"/>
                        </a:lnTo>
                        <a:lnTo>
                          <a:pt x="54" y="382"/>
                        </a:lnTo>
                        <a:lnTo>
                          <a:pt x="37" y="403"/>
                        </a:lnTo>
                        <a:lnTo>
                          <a:pt x="21" y="427"/>
                        </a:lnTo>
                        <a:lnTo>
                          <a:pt x="0" y="474"/>
                        </a:lnTo>
                        <a:lnTo>
                          <a:pt x="49" y="459"/>
                        </a:lnTo>
                        <a:lnTo>
                          <a:pt x="87" y="502"/>
                        </a:lnTo>
                        <a:lnTo>
                          <a:pt x="73" y="511"/>
                        </a:lnTo>
                        <a:lnTo>
                          <a:pt x="51" y="528"/>
                        </a:lnTo>
                        <a:lnTo>
                          <a:pt x="33" y="551"/>
                        </a:lnTo>
                        <a:lnTo>
                          <a:pt x="21" y="573"/>
                        </a:lnTo>
                        <a:lnTo>
                          <a:pt x="16" y="594"/>
                        </a:lnTo>
                        <a:lnTo>
                          <a:pt x="14" y="618"/>
                        </a:lnTo>
                        <a:lnTo>
                          <a:pt x="16" y="645"/>
                        </a:lnTo>
                        <a:lnTo>
                          <a:pt x="21" y="672"/>
                        </a:lnTo>
                        <a:lnTo>
                          <a:pt x="35" y="698"/>
                        </a:lnTo>
                        <a:lnTo>
                          <a:pt x="59" y="724"/>
                        </a:lnTo>
                        <a:lnTo>
                          <a:pt x="82" y="742"/>
                        </a:lnTo>
                        <a:lnTo>
                          <a:pt x="106" y="759"/>
                        </a:lnTo>
                        <a:lnTo>
                          <a:pt x="125" y="775"/>
                        </a:lnTo>
                        <a:lnTo>
                          <a:pt x="164" y="808"/>
                        </a:lnTo>
                        <a:lnTo>
                          <a:pt x="202" y="872"/>
                        </a:lnTo>
                        <a:lnTo>
                          <a:pt x="207" y="947"/>
                        </a:lnTo>
                        <a:lnTo>
                          <a:pt x="200" y="992"/>
                        </a:lnTo>
                        <a:lnTo>
                          <a:pt x="167" y="1068"/>
                        </a:lnTo>
                        <a:lnTo>
                          <a:pt x="125" y="1143"/>
                        </a:lnTo>
                        <a:lnTo>
                          <a:pt x="460" y="1488"/>
                        </a:lnTo>
                        <a:lnTo>
                          <a:pt x="516" y="1367"/>
                        </a:lnTo>
                        <a:lnTo>
                          <a:pt x="561" y="1322"/>
                        </a:lnTo>
                        <a:lnTo>
                          <a:pt x="603" y="1292"/>
                        </a:lnTo>
                        <a:lnTo>
                          <a:pt x="653" y="1266"/>
                        </a:lnTo>
                        <a:lnTo>
                          <a:pt x="710" y="1249"/>
                        </a:lnTo>
                        <a:lnTo>
                          <a:pt x="768" y="1223"/>
                        </a:lnTo>
                        <a:lnTo>
                          <a:pt x="811" y="1204"/>
                        </a:lnTo>
                        <a:lnTo>
                          <a:pt x="842" y="1174"/>
                        </a:lnTo>
                        <a:lnTo>
                          <a:pt x="860" y="1145"/>
                        </a:lnTo>
                        <a:lnTo>
                          <a:pt x="877" y="1106"/>
                        </a:lnTo>
                        <a:lnTo>
                          <a:pt x="887" y="1072"/>
                        </a:lnTo>
                        <a:lnTo>
                          <a:pt x="896" y="1037"/>
                        </a:lnTo>
                        <a:lnTo>
                          <a:pt x="901" y="990"/>
                        </a:lnTo>
                        <a:lnTo>
                          <a:pt x="907" y="921"/>
                        </a:lnTo>
                        <a:lnTo>
                          <a:pt x="907" y="846"/>
                        </a:lnTo>
                        <a:lnTo>
                          <a:pt x="926" y="842"/>
                        </a:lnTo>
                        <a:lnTo>
                          <a:pt x="946" y="837"/>
                        </a:lnTo>
                        <a:lnTo>
                          <a:pt x="972" y="823"/>
                        </a:lnTo>
                        <a:lnTo>
                          <a:pt x="995" y="808"/>
                        </a:lnTo>
                        <a:lnTo>
                          <a:pt x="1012" y="783"/>
                        </a:lnTo>
                        <a:lnTo>
                          <a:pt x="1026" y="759"/>
                        </a:lnTo>
                        <a:lnTo>
                          <a:pt x="1032" y="728"/>
                        </a:lnTo>
                        <a:lnTo>
                          <a:pt x="1028" y="691"/>
                        </a:lnTo>
                        <a:lnTo>
                          <a:pt x="1012" y="655"/>
                        </a:lnTo>
                        <a:lnTo>
                          <a:pt x="999" y="625"/>
                        </a:lnTo>
                        <a:lnTo>
                          <a:pt x="978" y="594"/>
                        </a:lnTo>
                        <a:lnTo>
                          <a:pt x="929" y="520"/>
                        </a:lnTo>
                        <a:lnTo>
                          <a:pt x="919" y="490"/>
                        </a:lnTo>
                        <a:lnTo>
                          <a:pt x="919" y="448"/>
                        </a:lnTo>
                        <a:lnTo>
                          <a:pt x="913" y="339"/>
                        </a:lnTo>
                        <a:lnTo>
                          <a:pt x="903" y="283"/>
                        </a:lnTo>
                        <a:lnTo>
                          <a:pt x="889" y="224"/>
                        </a:lnTo>
                        <a:lnTo>
                          <a:pt x="863" y="176"/>
                        </a:lnTo>
                        <a:lnTo>
                          <a:pt x="839" y="136"/>
                        </a:lnTo>
                        <a:lnTo>
                          <a:pt x="809" y="101"/>
                        </a:lnTo>
                        <a:lnTo>
                          <a:pt x="778" y="75"/>
                        </a:lnTo>
                        <a:lnTo>
                          <a:pt x="743" y="54"/>
                        </a:lnTo>
                        <a:close/>
                      </a:path>
                    </a:pathLst>
                  </a:custGeom>
                  <a:solidFill>
                    <a:srgbClr val="FFE0C0">
                      <a:alpha val="100000"/>
                    </a:srgbClr>
                  </a:solidFill>
                  <a:ln w="11113" cap="flat" cmpd="sng">
                    <a:solidFill>
                      <a:srgbClr val="804000">
                        <a:alpha val="100000"/>
                      </a:srgbClr>
                    </a:solidFill>
                    <a:prstDash val="solid"/>
                    <a:round/>
                    <a:headEnd type="none" w="med" len="med"/>
                    <a:tailEnd type="none" w="med" len="med"/>
                  </a:ln>
                </p:spPr>
                <p:txBody>
                  <a:bodyPr/>
                  <a:p>
                    <a:endParaRPr lang="zh-CN" altLang="en-US"/>
                  </a:p>
                </p:txBody>
              </p:sp>
              <p:sp>
                <p:nvSpPr>
                  <p:cNvPr id="107564" name="Freeform 28"/>
                  <p:cNvSpPr/>
                  <p:nvPr/>
                </p:nvSpPr>
                <p:spPr>
                  <a:xfrm>
                    <a:off x="2265" y="1876"/>
                    <a:ext cx="80" cy="14"/>
                  </a:xfrm>
                  <a:custGeom>
                    <a:avLst/>
                    <a:gdLst/>
                    <a:ahLst/>
                    <a:cxnLst>
                      <a:cxn ang="0">
                        <a:pos x="0" y="1"/>
                      </a:cxn>
                      <a:cxn ang="0">
                        <a:pos x="0" y="0"/>
                      </a:cxn>
                      <a:cxn ang="0">
                        <a:pos x="0" y="0"/>
                      </a:cxn>
                      <a:cxn ang="0">
                        <a:pos x="0" y="1"/>
                      </a:cxn>
                      <a:cxn ang="0">
                        <a:pos x="0" y="1"/>
                      </a:cxn>
                      <a:cxn ang="0">
                        <a:pos x="0" y="1"/>
                      </a:cxn>
                    </a:cxnLst>
                    <a:pathLst>
                      <a:path w="162" h="28">
                        <a:moveTo>
                          <a:pt x="162" y="7"/>
                        </a:moveTo>
                        <a:lnTo>
                          <a:pt x="113" y="0"/>
                        </a:lnTo>
                        <a:lnTo>
                          <a:pt x="71" y="0"/>
                        </a:lnTo>
                        <a:lnTo>
                          <a:pt x="42" y="5"/>
                        </a:lnTo>
                        <a:lnTo>
                          <a:pt x="14" y="18"/>
                        </a:lnTo>
                        <a:lnTo>
                          <a:pt x="0" y="28"/>
                        </a:lnTo>
                      </a:path>
                    </a:pathLst>
                  </a:custGeom>
                  <a:noFill/>
                  <a:ln w="11113" cap="flat" cmpd="sng">
                    <a:solidFill>
                      <a:srgbClr val="804000">
                        <a:alpha val="100000"/>
                      </a:srgbClr>
                    </a:solidFill>
                    <a:prstDash val="solid"/>
                    <a:round/>
                    <a:headEnd type="none" w="med" len="med"/>
                    <a:tailEnd type="none" w="med" len="med"/>
                  </a:ln>
                </p:spPr>
                <p:txBody>
                  <a:bodyPr/>
                  <a:p>
                    <a:endParaRPr lang="zh-CN" altLang="en-US"/>
                  </a:p>
                </p:txBody>
              </p:sp>
              <p:sp>
                <p:nvSpPr>
                  <p:cNvPr id="107565" name="Arc 29"/>
                  <p:cNvSpPr/>
                  <p:nvPr/>
                </p:nvSpPr>
                <p:spPr>
                  <a:xfrm>
                    <a:off x="1924" y="1640"/>
                    <a:ext cx="38" cy="55"/>
                  </a:xfrm>
                  <a:custGeom>
                    <a:avLst/>
                    <a:gdLst/>
                    <a:ahLst/>
                    <a:cxnLst>
                      <a:cxn ang="0">
                        <a:pos x="0" y="0"/>
                      </a:cxn>
                      <a:cxn ang="0">
                        <a:pos x="0" y="0"/>
                      </a:cxn>
                      <a:cxn ang="0">
                        <a:pos x="0" y="0"/>
                      </a:cxn>
                    </a:cxnLst>
                    <a:pathLst>
                      <a:path w="21600" h="21966" fill="none">
                        <a:moveTo>
                          <a:pt x="3" y="21965"/>
                        </a:moveTo>
                        <a:cubicBezTo>
                          <a:pt x="1" y="21844"/>
                          <a:pt x="0" y="21722"/>
                          <a:pt x="0" y="21600"/>
                        </a:cubicBezTo>
                        <a:cubicBezTo>
                          <a:pt x="-1" y="9670"/>
                          <a:pt x="9670" y="0"/>
                          <a:pt x="21599" y="0"/>
                        </a:cubicBezTo>
                      </a:path>
                      <a:path w="21600" h="21966" stroke="0">
                        <a:moveTo>
                          <a:pt x="3" y="21965"/>
                        </a:moveTo>
                        <a:cubicBezTo>
                          <a:pt x="1" y="21844"/>
                          <a:pt x="0" y="21722"/>
                          <a:pt x="0" y="21600"/>
                        </a:cubicBezTo>
                        <a:cubicBezTo>
                          <a:pt x="-1" y="9670"/>
                          <a:pt x="9670" y="0"/>
                          <a:pt x="21599" y="0"/>
                        </a:cubicBezTo>
                        <a:lnTo>
                          <a:pt x="21600" y="21600"/>
                        </a:lnTo>
                        <a:lnTo>
                          <a:pt x="3" y="21965"/>
                        </a:lnTo>
                        <a:close/>
                      </a:path>
                    </a:pathLst>
                  </a:custGeom>
                  <a:noFill/>
                  <a:ln w="11113" cap="flat" cmpd="sng">
                    <a:solidFill>
                      <a:srgbClr val="804000">
                        <a:alpha val="100000"/>
                      </a:srgbClr>
                    </a:solidFill>
                    <a:prstDash val="solid"/>
                    <a:round/>
                    <a:headEnd type="none" w="med" len="med"/>
                    <a:tailEnd type="none" w="med" len="med"/>
                  </a:ln>
                </p:spPr>
                <p:txBody>
                  <a:bodyPr/>
                  <a:p>
                    <a:endParaRPr lang="zh-CN" altLang="en-US"/>
                  </a:p>
                </p:txBody>
              </p:sp>
            </p:grpSp>
            <p:sp>
              <p:nvSpPr>
                <p:cNvPr id="107562" name="Freeform 30"/>
                <p:cNvSpPr/>
                <p:nvPr/>
              </p:nvSpPr>
              <p:spPr>
                <a:xfrm>
                  <a:off x="1899" y="1375"/>
                  <a:ext cx="387" cy="323"/>
                </a:xfrm>
                <a:custGeom>
                  <a:avLst/>
                  <a:gdLst/>
                  <a:ahLst/>
                  <a:cxnLst>
                    <a:cxn ang="0">
                      <a:pos x="0" y="1"/>
                    </a:cxn>
                    <a:cxn ang="0">
                      <a:pos x="0" y="1"/>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pathLst>
                    <a:path w="775" h="646">
                      <a:moveTo>
                        <a:pt x="740" y="54"/>
                      </a:moveTo>
                      <a:lnTo>
                        <a:pt x="683" y="28"/>
                      </a:lnTo>
                      <a:lnTo>
                        <a:pt x="617" y="16"/>
                      </a:lnTo>
                      <a:lnTo>
                        <a:pt x="568" y="11"/>
                      </a:lnTo>
                      <a:lnTo>
                        <a:pt x="493" y="0"/>
                      </a:lnTo>
                      <a:lnTo>
                        <a:pt x="417" y="0"/>
                      </a:lnTo>
                      <a:lnTo>
                        <a:pt x="332" y="11"/>
                      </a:lnTo>
                      <a:lnTo>
                        <a:pt x="280" y="25"/>
                      </a:lnTo>
                      <a:lnTo>
                        <a:pt x="186" y="58"/>
                      </a:lnTo>
                      <a:lnTo>
                        <a:pt x="115" y="85"/>
                      </a:lnTo>
                      <a:lnTo>
                        <a:pt x="141" y="101"/>
                      </a:lnTo>
                      <a:lnTo>
                        <a:pt x="87" y="160"/>
                      </a:lnTo>
                      <a:lnTo>
                        <a:pt x="49" y="203"/>
                      </a:lnTo>
                      <a:lnTo>
                        <a:pt x="98" y="217"/>
                      </a:lnTo>
                      <a:lnTo>
                        <a:pt x="33" y="283"/>
                      </a:lnTo>
                      <a:lnTo>
                        <a:pt x="77" y="278"/>
                      </a:lnTo>
                      <a:lnTo>
                        <a:pt x="11" y="365"/>
                      </a:lnTo>
                      <a:lnTo>
                        <a:pt x="54" y="381"/>
                      </a:lnTo>
                      <a:lnTo>
                        <a:pt x="37" y="401"/>
                      </a:lnTo>
                      <a:lnTo>
                        <a:pt x="21" y="426"/>
                      </a:lnTo>
                      <a:lnTo>
                        <a:pt x="0" y="473"/>
                      </a:lnTo>
                      <a:lnTo>
                        <a:pt x="49" y="457"/>
                      </a:lnTo>
                      <a:lnTo>
                        <a:pt x="87" y="506"/>
                      </a:lnTo>
                      <a:lnTo>
                        <a:pt x="110" y="497"/>
                      </a:lnTo>
                      <a:lnTo>
                        <a:pt x="134" y="493"/>
                      </a:lnTo>
                      <a:lnTo>
                        <a:pt x="164" y="499"/>
                      </a:lnTo>
                      <a:lnTo>
                        <a:pt x="186" y="509"/>
                      </a:lnTo>
                      <a:lnTo>
                        <a:pt x="200" y="535"/>
                      </a:lnTo>
                      <a:lnTo>
                        <a:pt x="209" y="559"/>
                      </a:lnTo>
                      <a:lnTo>
                        <a:pt x="217" y="577"/>
                      </a:lnTo>
                      <a:lnTo>
                        <a:pt x="235" y="598"/>
                      </a:lnTo>
                      <a:lnTo>
                        <a:pt x="249" y="612"/>
                      </a:lnTo>
                      <a:lnTo>
                        <a:pt x="273" y="646"/>
                      </a:lnTo>
                      <a:lnTo>
                        <a:pt x="268" y="598"/>
                      </a:lnTo>
                      <a:lnTo>
                        <a:pt x="273" y="575"/>
                      </a:lnTo>
                      <a:lnTo>
                        <a:pt x="290" y="546"/>
                      </a:lnTo>
                      <a:lnTo>
                        <a:pt x="316" y="516"/>
                      </a:lnTo>
                      <a:lnTo>
                        <a:pt x="346" y="480"/>
                      </a:lnTo>
                      <a:lnTo>
                        <a:pt x="360" y="455"/>
                      </a:lnTo>
                      <a:lnTo>
                        <a:pt x="372" y="433"/>
                      </a:lnTo>
                      <a:lnTo>
                        <a:pt x="396" y="419"/>
                      </a:lnTo>
                      <a:lnTo>
                        <a:pt x="431" y="403"/>
                      </a:lnTo>
                      <a:lnTo>
                        <a:pt x="443" y="388"/>
                      </a:lnTo>
                      <a:lnTo>
                        <a:pt x="453" y="368"/>
                      </a:lnTo>
                      <a:lnTo>
                        <a:pt x="462" y="348"/>
                      </a:lnTo>
                      <a:lnTo>
                        <a:pt x="457" y="299"/>
                      </a:lnTo>
                      <a:lnTo>
                        <a:pt x="447" y="266"/>
                      </a:lnTo>
                      <a:lnTo>
                        <a:pt x="427" y="245"/>
                      </a:lnTo>
                      <a:lnTo>
                        <a:pt x="419" y="228"/>
                      </a:lnTo>
                      <a:lnTo>
                        <a:pt x="408" y="216"/>
                      </a:lnTo>
                      <a:lnTo>
                        <a:pt x="400" y="198"/>
                      </a:lnTo>
                      <a:lnTo>
                        <a:pt x="401" y="170"/>
                      </a:lnTo>
                      <a:lnTo>
                        <a:pt x="412" y="148"/>
                      </a:lnTo>
                      <a:lnTo>
                        <a:pt x="433" y="132"/>
                      </a:lnTo>
                      <a:lnTo>
                        <a:pt x="455" y="122"/>
                      </a:lnTo>
                      <a:lnTo>
                        <a:pt x="481" y="113"/>
                      </a:lnTo>
                      <a:lnTo>
                        <a:pt x="512" y="115"/>
                      </a:lnTo>
                      <a:lnTo>
                        <a:pt x="493" y="98"/>
                      </a:lnTo>
                      <a:lnTo>
                        <a:pt x="495" y="85"/>
                      </a:lnTo>
                      <a:lnTo>
                        <a:pt x="504" y="77"/>
                      </a:lnTo>
                      <a:lnTo>
                        <a:pt x="521" y="72"/>
                      </a:lnTo>
                      <a:lnTo>
                        <a:pt x="551" y="73"/>
                      </a:lnTo>
                      <a:lnTo>
                        <a:pt x="578" y="77"/>
                      </a:lnTo>
                      <a:lnTo>
                        <a:pt x="599" y="75"/>
                      </a:lnTo>
                      <a:lnTo>
                        <a:pt x="627" y="65"/>
                      </a:lnTo>
                      <a:lnTo>
                        <a:pt x="653" y="56"/>
                      </a:lnTo>
                      <a:lnTo>
                        <a:pt x="684" y="58"/>
                      </a:lnTo>
                      <a:lnTo>
                        <a:pt x="717" y="61"/>
                      </a:lnTo>
                      <a:lnTo>
                        <a:pt x="775" y="75"/>
                      </a:lnTo>
                      <a:lnTo>
                        <a:pt x="740" y="54"/>
                      </a:lnTo>
                      <a:close/>
                    </a:path>
                  </a:pathLst>
                </a:custGeom>
                <a:solidFill>
                  <a:srgbClr val="804000">
                    <a:alpha val="100000"/>
                  </a:srgbClr>
                </a:solidFill>
                <a:ln w="9525">
                  <a:noFill/>
                </a:ln>
              </p:spPr>
              <p:txBody>
                <a:bodyPr/>
                <a:p>
                  <a:endParaRPr lang="zh-CN" altLang="en-US"/>
                </a:p>
              </p:txBody>
            </p:sp>
          </p:grpSp>
          <p:sp>
            <p:nvSpPr>
              <p:cNvPr id="107552" name="Freeform 31"/>
              <p:cNvSpPr/>
              <p:nvPr/>
            </p:nvSpPr>
            <p:spPr>
              <a:xfrm flipH="1">
                <a:off x="3014" y="2796"/>
                <a:ext cx="180" cy="198"/>
              </a:xfrm>
              <a:custGeom>
                <a:avLst/>
                <a:gdLst/>
                <a:ahLst/>
                <a:cxnLst>
                  <a:cxn ang="0">
                    <a:pos x="0" y="0"/>
                  </a:cxn>
                  <a:cxn ang="0">
                    <a:pos x="0" y="0"/>
                  </a:cxn>
                  <a:cxn ang="0">
                    <a:pos x="0" y="0"/>
                  </a:cxn>
                  <a:cxn ang="0">
                    <a:pos x="0" y="0"/>
                  </a:cxn>
                </a:cxnLst>
                <a:pathLst>
                  <a:path w="438" h="491">
                    <a:moveTo>
                      <a:pt x="0" y="0"/>
                    </a:moveTo>
                    <a:lnTo>
                      <a:pt x="363" y="300"/>
                    </a:lnTo>
                    <a:lnTo>
                      <a:pt x="438" y="491"/>
                    </a:lnTo>
                    <a:lnTo>
                      <a:pt x="0" y="0"/>
                    </a:lnTo>
                    <a:close/>
                  </a:path>
                </a:pathLst>
              </a:custGeom>
              <a:solidFill>
                <a:srgbClr val="E0E0E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sp>
            <p:nvSpPr>
              <p:cNvPr id="107553" name="Freeform 32"/>
              <p:cNvSpPr/>
              <p:nvPr/>
            </p:nvSpPr>
            <p:spPr>
              <a:xfrm flipH="1">
                <a:off x="3044" y="2795"/>
                <a:ext cx="150" cy="198"/>
              </a:xfrm>
              <a:custGeom>
                <a:avLst/>
                <a:gdLst/>
                <a:ahLst/>
                <a:cxnLst>
                  <a:cxn ang="0">
                    <a:pos x="0" y="0"/>
                  </a:cxn>
                  <a:cxn ang="0">
                    <a:pos x="0" y="0"/>
                  </a:cxn>
                  <a:cxn ang="0">
                    <a:pos x="0" y="0"/>
                  </a:cxn>
                  <a:cxn ang="0">
                    <a:pos x="0" y="0"/>
                  </a:cxn>
                </a:cxnLst>
                <a:pathLst>
                  <a:path w="363" h="495">
                    <a:moveTo>
                      <a:pt x="0" y="0"/>
                    </a:moveTo>
                    <a:lnTo>
                      <a:pt x="363" y="311"/>
                    </a:lnTo>
                    <a:lnTo>
                      <a:pt x="278" y="495"/>
                    </a:lnTo>
                    <a:lnTo>
                      <a:pt x="0" y="0"/>
                    </a:lnTo>
                    <a:close/>
                  </a:path>
                </a:pathLst>
              </a:custGeom>
              <a:solidFill>
                <a:srgbClr val="FFFFFF">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grpSp>
            <p:nvGrpSpPr>
              <p:cNvPr id="107554" name="Group 33"/>
              <p:cNvGrpSpPr/>
              <p:nvPr/>
            </p:nvGrpSpPr>
            <p:grpSpPr>
              <a:xfrm flipH="1">
                <a:off x="2890" y="2522"/>
                <a:ext cx="272" cy="117"/>
                <a:chOff x="2011" y="1586"/>
                <a:chExt cx="331" cy="145"/>
              </a:xfrm>
            </p:grpSpPr>
            <p:sp>
              <p:nvSpPr>
                <p:cNvPr id="107555" name="Freeform 34"/>
                <p:cNvSpPr/>
                <p:nvPr/>
              </p:nvSpPr>
              <p:spPr>
                <a:xfrm>
                  <a:off x="2226" y="1602"/>
                  <a:ext cx="94" cy="12"/>
                </a:xfrm>
                <a:custGeom>
                  <a:avLst/>
                  <a:gdLst/>
                  <a:ahLst/>
                  <a:cxnLst>
                    <a:cxn ang="0">
                      <a:pos x="1" y="1"/>
                    </a:cxn>
                    <a:cxn ang="0">
                      <a:pos x="1" y="1"/>
                    </a:cxn>
                    <a:cxn ang="0">
                      <a:pos x="1" y="1"/>
                    </a:cxn>
                    <a:cxn ang="0">
                      <a:pos x="1" y="0"/>
                    </a:cxn>
                    <a:cxn ang="0">
                      <a:pos x="1" y="0"/>
                    </a:cxn>
                    <a:cxn ang="0">
                      <a:pos x="0" y="1"/>
                    </a:cxn>
                    <a:cxn ang="0">
                      <a:pos x="1" y="1"/>
                    </a:cxn>
                    <a:cxn ang="0">
                      <a:pos x="1" y="1"/>
                    </a:cxn>
                  </a:cxnLst>
                  <a:pathLst>
                    <a:path w="187" h="24">
                      <a:moveTo>
                        <a:pt x="187" y="24"/>
                      </a:moveTo>
                      <a:lnTo>
                        <a:pt x="163" y="10"/>
                      </a:lnTo>
                      <a:lnTo>
                        <a:pt x="139" y="5"/>
                      </a:lnTo>
                      <a:lnTo>
                        <a:pt x="90" y="0"/>
                      </a:lnTo>
                      <a:lnTo>
                        <a:pt x="43" y="0"/>
                      </a:lnTo>
                      <a:lnTo>
                        <a:pt x="0" y="6"/>
                      </a:lnTo>
                      <a:lnTo>
                        <a:pt x="101" y="15"/>
                      </a:lnTo>
                      <a:lnTo>
                        <a:pt x="187" y="24"/>
                      </a:lnTo>
                      <a:close/>
                    </a:path>
                  </a:pathLst>
                </a:custGeom>
                <a:solidFill>
                  <a:srgbClr val="603000">
                    <a:alpha val="100000"/>
                  </a:srgbClr>
                </a:solidFill>
                <a:ln w="9525">
                  <a:noFill/>
                </a:ln>
              </p:spPr>
              <p:txBody>
                <a:bodyPr/>
                <a:p>
                  <a:endParaRPr lang="zh-CN" altLang="en-US"/>
                </a:p>
              </p:txBody>
            </p:sp>
            <p:sp>
              <p:nvSpPr>
                <p:cNvPr id="107556" name="Oval 35"/>
                <p:cNvSpPr/>
                <p:nvPr/>
              </p:nvSpPr>
              <p:spPr>
                <a:xfrm>
                  <a:off x="2255" y="1586"/>
                  <a:ext cx="87" cy="145"/>
                </a:xfrm>
                <a:prstGeom prst="ellipse">
                  <a:avLst/>
                </a:prstGeom>
                <a:noFill/>
                <a:ln w="11113"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07557" name="Line 36"/>
                <p:cNvSpPr/>
                <p:nvPr/>
              </p:nvSpPr>
              <p:spPr>
                <a:xfrm>
                  <a:off x="2011" y="1662"/>
                  <a:ext cx="248" cy="1"/>
                </a:xfrm>
                <a:prstGeom prst="line">
                  <a:avLst/>
                </a:prstGeom>
                <a:ln w="11113" cap="flat" cmpd="sng">
                  <a:solidFill>
                    <a:srgbClr val="000000"/>
                  </a:solidFill>
                  <a:prstDash val="solid"/>
                  <a:headEnd type="none" w="med" len="med"/>
                  <a:tailEnd type="none" w="med" len="med"/>
                </a:ln>
              </p:spPr>
            </p:sp>
            <p:grpSp>
              <p:nvGrpSpPr>
                <p:cNvPr id="107558" name="Group 37"/>
                <p:cNvGrpSpPr/>
                <p:nvPr/>
              </p:nvGrpSpPr>
              <p:grpSpPr>
                <a:xfrm>
                  <a:off x="2297" y="1645"/>
                  <a:ext cx="27" cy="51"/>
                  <a:chOff x="2297" y="1645"/>
                  <a:chExt cx="27" cy="51"/>
                </a:xfrm>
              </p:grpSpPr>
              <p:sp>
                <p:nvSpPr>
                  <p:cNvPr id="107559" name="Oval 38"/>
                  <p:cNvSpPr/>
                  <p:nvPr/>
                </p:nvSpPr>
                <p:spPr>
                  <a:xfrm>
                    <a:off x="2297" y="1645"/>
                    <a:ext cx="27" cy="51"/>
                  </a:xfrm>
                  <a:prstGeom prst="ellipse">
                    <a:avLst/>
                  </a:prstGeom>
                  <a:solidFill>
                    <a:srgbClr val="0000FF"/>
                  </a:solid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07560" name="Oval 39"/>
                  <p:cNvSpPr/>
                  <p:nvPr/>
                </p:nvSpPr>
                <p:spPr>
                  <a:xfrm>
                    <a:off x="2305" y="1651"/>
                    <a:ext cx="15" cy="29"/>
                  </a:xfrm>
                  <a:prstGeom prst="ellipse">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grpSp>
        <p:grpSp>
          <p:nvGrpSpPr>
            <p:cNvPr id="107543" name="Group 40"/>
            <p:cNvGrpSpPr/>
            <p:nvPr/>
          </p:nvGrpSpPr>
          <p:grpSpPr>
            <a:xfrm rot="5914597" flipH="1">
              <a:off x="2791" y="2604"/>
              <a:ext cx="239" cy="800"/>
              <a:chOff x="1744" y="2071"/>
              <a:chExt cx="297" cy="971"/>
            </a:xfrm>
          </p:grpSpPr>
          <p:grpSp>
            <p:nvGrpSpPr>
              <p:cNvPr id="107545" name="Group 41"/>
              <p:cNvGrpSpPr/>
              <p:nvPr/>
            </p:nvGrpSpPr>
            <p:grpSpPr>
              <a:xfrm>
                <a:off x="1744" y="2787"/>
                <a:ext cx="285" cy="255"/>
                <a:chOff x="1744" y="2787"/>
                <a:chExt cx="285" cy="255"/>
              </a:xfrm>
            </p:grpSpPr>
            <p:sp>
              <p:nvSpPr>
                <p:cNvPr id="107549" name="Freeform 42"/>
                <p:cNvSpPr/>
                <p:nvPr/>
              </p:nvSpPr>
              <p:spPr>
                <a:xfrm>
                  <a:off x="1744" y="2787"/>
                  <a:ext cx="285" cy="255"/>
                </a:xfrm>
                <a:custGeom>
                  <a:avLst/>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1"/>
                    </a:cxn>
                  </a:cxnLst>
                  <a:pathLst>
                    <a:path w="571" h="510">
                      <a:moveTo>
                        <a:pt x="88" y="66"/>
                      </a:moveTo>
                      <a:lnTo>
                        <a:pt x="52" y="132"/>
                      </a:lnTo>
                      <a:lnTo>
                        <a:pt x="38" y="156"/>
                      </a:lnTo>
                      <a:lnTo>
                        <a:pt x="31" y="186"/>
                      </a:lnTo>
                      <a:lnTo>
                        <a:pt x="24" y="227"/>
                      </a:lnTo>
                      <a:lnTo>
                        <a:pt x="24" y="265"/>
                      </a:lnTo>
                      <a:lnTo>
                        <a:pt x="29" y="304"/>
                      </a:lnTo>
                      <a:lnTo>
                        <a:pt x="45" y="338"/>
                      </a:lnTo>
                      <a:lnTo>
                        <a:pt x="78" y="363"/>
                      </a:lnTo>
                      <a:lnTo>
                        <a:pt x="43" y="342"/>
                      </a:lnTo>
                      <a:lnTo>
                        <a:pt x="29" y="340"/>
                      </a:lnTo>
                      <a:lnTo>
                        <a:pt x="12" y="347"/>
                      </a:lnTo>
                      <a:lnTo>
                        <a:pt x="3" y="357"/>
                      </a:lnTo>
                      <a:lnTo>
                        <a:pt x="0" y="375"/>
                      </a:lnTo>
                      <a:lnTo>
                        <a:pt x="5" y="389"/>
                      </a:lnTo>
                      <a:lnTo>
                        <a:pt x="17" y="406"/>
                      </a:lnTo>
                      <a:lnTo>
                        <a:pt x="60" y="437"/>
                      </a:lnTo>
                      <a:lnTo>
                        <a:pt x="128" y="463"/>
                      </a:lnTo>
                      <a:lnTo>
                        <a:pt x="158" y="472"/>
                      </a:lnTo>
                      <a:lnTo>
                        <a:pt x="191" y="477"/>
                      </a:lnTo>
                      <a:lnTo>
                        <a:pt x="220" y="477"/>
                      </a:lnTo>
                      <a:lnTo>
                        <a:pt x="250" y="488"/>
                      </a:lnTo>
                      <a:lnTo>
                        <a:pt x="286" y="500"/>
                      </a:lnTo>
                      <a:lnTo>
                        <a:pt x="368" y="510"/>
                      </a:lnTo>
                      <a:lnTo>
                        <a:pt x="465" y="489"/>
                      </a:lnTo>
                      <a:lnTo>
                        <a:pt x="527" y="489"/>
                      </a:lnTo>
                      <a:lnTo>
                        <a:pt x="543" y="484"/>
                      </a:lnTo>
                      <a:lnTo>
                        <a:pt x="559" y="469"/>
                      </a:lnTo>
                      <a:lnTo>
                        <a:pt x="564" y="448"/>
                      </a:lnTo>
                      <a:lnTo>
                        <a:pt x="571" y="366"/>
                      </a:lnTo>
                      <a:lnTo>
                        <a:pt x="571" y="298"/>
                      </a:lnTo>
                      <a:lnTo>
                        <a:pt x="567" y="264"/>
                      </a:lnTo>
                      <a:lnTo>
                        <a:pt x="564" y="239"/>
                      </a:lnTo>
                      <a:lnTo>
                        <a:pt x="559" y="217"/>
                      </a:lnTo>
                      <a:lnTo>
                        <a:pt x="553" y="193"/>
                      </a:lnTo>
                      <a:lnTo>
                        <a:pt x="522" y="100"/>
                      </a:lnTo>
                      <a:lnTo>
                        <a:pt x="491" y="0"/>
                      </a:lnTo>
                      <a:lnTo>
                        <a:pt x="88" y="66"/>
                      </a:lnTo>
                      <a:close/>
                    </a:path>
                  </a:pathLst>
                </a:custGeom>
                <a:solidFill>
                  <a:srgbClr val="FFE0C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sp>
              <p:nvSpPr>
                <p:cNvPr id="107550" name="Arc 43"/>
                <p:cNvSpPr/>
                <p:nvPr/>
              </p:nvSpPr>
              <p:spPr>
                <a:xfrm>
                  <a:off x="1786" y="2960"/>
                  <a:ext cx="8" cy="18"/>
                </a:xfrm>
                <a:custGeom>
                  <a:avLst/>
                  <a:gdLst/>
                  <a:ahLst/>
                  <a:cxnLst>
                    <a:cxn ang="0">
                      <a:pos x="0" y="0"/>
                    </a:cxn>
                    <a:cxn ang="0">
                      <a:pos x="0" y="0"/>
                    </a:cxn>
                    <a:cxn ang="0">
                      <a:pos x="0" y="0"/>
                    </a:cxn>
                  </a:cxnLst>
                  <a:pathLst>
                    <a:path w="21600" h="21460" fill="none">
                      <a:moveTo>
                        <a:pt x="0" y="21460"/>
                      </a:moveTo>
                      <a:cubicBezTo>
                        <a:pt x="0" y="10479"/>
                        <a:pt x="8237" y="1246"/>
                        <a:pt x="19146" y="-1"/>
                      </a:cubicBezTo>
                    </a:path>
                    <a:path w="21600" h="21460" stroke="0">
                      <a:moveTo>
                        <a:pt x="0" y="21460"/>
                      </a:moveTo>
                      <a:cubicBezTo>
                        <a:pt x="0" y="10479"/>
                        <a:pt x="8237" y="1246"/>
                        <a:pt x="19146" y="-1"/>
                      </a:cubicBezTo>
                      <a:lnTo>
                        <a:pt x="21600" y="21460"/>
                      </a:lnTo>
                      <a:lnTo>
                        <a:pt x="0" y="21460"/>
                      </a:lnTo>
                      <a:close/>
                    </a:path>
                  </a:pathLst>
                </a:custGeom>
                <a:noFill/>
                <a:ln w="11113" cap="flat" cmpd="sng">
                  <a:solidFill>
                    <a:srgbClr val="000000">
                      <a:alpha val="100000"/>
                    </a:srgbClr>
                  </a:solidFill>
                  <a:prstDash val="solid"/>
                  <a:round/>
                  <a:headEnd type="none" w="med" len="med"/>
                  <a:tailEnd type="none" w="med" len="med"/>
                </a:ln>
              </p:spPr>
              <p:txBody>
                <a:bodyPr/>
                <a:p>
                  <a:endParaRPr lang="zh-CN" altLang="en-US"/>
                </a:p>
              </p:txBody>
            </p:sp>
          </p:grpSp>
          <p:grpSp>
            <p:nvGrpSpPr>
              <p:cNvPr id="107546" name="Group 44"/>
              <p:cNvGrpSpPr/>
              <p:nvPr/>
            </p:nvGrpSpPr>
            <p:grpSpPr>
              <a:xfrm>
                <a:off x="1758" y="2071"/>
                <a:ext cx="283" cy="756"/>
                <a:chOff x="1758" y="2071"/>
                <a:chExt cx="283" cy="756"/>
              </a:xfrm>
            </p:grpSpPr>
            <p:sp>
              <p:nvSpPr>
                <p:cNvPr id="107547" name="Rectangle 45"/>
                <p:cNvSpPr/>
                <p:nvPr/>
              </p:nvSpPr>
              <p:spPr>
                <a:xfrm>
                  <a:off x="1775" y="2781"/>
                  <a:ext cx="238" cy="46"/>
                </a:xfrm>
                <a:prstGeom prst="rect">
                  <a:avLst/>
                </a:prstGeom>
                <a:solidFill>
                  <a:srgbClr val="FFFFFF"/>
                </a:solidFill>
                <a:ln w="11113" cap="flat" cmpd="sng">
                  <a:solidFill>
                    <a:srgbClr val="000000"/>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07548" name="Freeform 46"/>
                <p:cNvSpPr/>
                <p:nvPr/>
              </p:nvSpPr>
              <p:spPr>
                <a:xfrm>
                  <a:off x="1758" y="2071"/>
                  <a:ext cx="283" cy="729"/>
                </a:xfrm>
                <a:custGeom>
                  <a:avLst/>
                  <a:gdLst/>
                  <a:ahLst/>
                  <a:cxnLst>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pathLst>
                    <a:path w="566" h="1459">
                      <a:moveTo>
                        <a:pt x="28" y="486"/>
                      </a:moveTo>
                      <a:lnTo>
                        <a:pt x="16" y="905"/>
                      </a:lnTo>
                      <a:lnTo>
                        <a:pt x="0" y="1454"/>
                      </a:lnTo>
                      <a:lnTo>
                        <a:pt x="544" y="1459"/>
                      </a:lnTo>
                      <a:lnTo>
                        <a:pt x="551" y="874"/>
                      </a:lnTo>
                      <a:lnTo>
                        <a:pt x="549" y="601"/>
                      </a:lnTo>
                      <a:lnTo>
                        <a:pt x="566" y="313"/>
                      </a:lnTo>
                      <a:lnTo>
                        <a:pt x="561" y="249"/>
                      </a:lnTo>
                      <a:lnTo>
                        <a:pt x="556" y="200"/>
                      </a:lnTo>
                      <a:lnTo>
                        <a:pt x="546" y="153"/>
                      </a:lnTo>
                      <a:lnTo>
                        <a:pt x="535" y="120"/>
                      </a:lnTo>
                      <a:lnTo>
                        <a:pt x="516" y="87"/>
                      </a:lnTo>
                      <a:lnTo>
                        <a:pt x="497" y="64"/>
                      </a:lnTo>
                      <a:lnTo>
                        <a:pt x="466" y="40"/>
                      </a:lnTo>
                      <a:lnTo>
                        <a:pt x="426" y="21"/>
                      </a:lnTo>
                      <a:lnTo>
                        <a:pt x="382" y="9"/>
                      </a:lnTo>
                      <a:lnTo>
                        <a:pt x="334" y="4"/>
                      </a:lnTo>
                      <a:lnTo>
                        <a:pt x="294" y="0"/>
                      </a:lnTo>
                      <a:lnTo>
                        <a:pt x="245" y="11"/>
                      </a:lnTo>
                      <a:lnTo>
                        <a:pt x="198" y="26"/>
                      </a:lnTo>
                      <a:lnTo>
                        <a:pt x="171" y="44"/>
                      </a:lnTo>
                      <a:lnTo>
                        <a:pt x="136" y="68"/>
                      </a:lnTo>
                      <a:lnTo>
                        <a:pt x="112" y="97"/>
                      </a:lnTo>
                      <a:lnTo>
                        <a:pt x="86" y="141"/>
                      </a:lnTo>
                      <a:lnTo>
                        <a:pt x="68" y="189"/>
                      </a:lnTo>
                      <a:lnTo>
                        <a:pt x="49" y="269"/>
                      </a:lnTo>
                      <a:lnTo>
                        <a:pt x="28" y="486"/>
                      </a:lnTo>
                      <a:close/>
                    </a:path>
                  </a:pathLst>
                </a:custGeom>
                <a:solidFill>
                  <a:srgbClr val="804000">
                    <a:alpha val="100000"/>
                  </a:srgbClr>
                </a:solidFill>
                <a:ln w="11113" cap="flat" cmpd="sng">
                  <a:solidFill>
                    <a:srgbClr val="000000">
                      <a:alpha val="100000"/>
                    </a:srgbClr>
                  </a:solidFill>
                  <a:prstDash val="solid"/>
                  <a:round/>
                  <a:headEnd type="none" w="med" len="med"/>
                  <a:tailEnd type="none" w="med" len="med"/>
                </a:ln>
              </p:spPr>
              <p:txBody>
                <a:bodyPr/>
                <a:p>
                  <a:endParaRPr lang="zh-CN" altLang="en-US"/>
                </a:p>
              </p:txBody>
            </p:sp>
          </p:grpSp>
        </p:grpSp>
        <p:graphicFrame>
          <p:nvGraphicFramePr>
            <p:cNvPr id="107544" name="Object 47"/>
            <p:cNvGraphicFramePr>
              <a:graphicFrameLocks noChangeAspect="1"/>
            </p:cNvGraphicFramePr>
            <p:nvPr/>
          </p:nvGraphicFramePr>
          <p:xfrm>
            <a:off x="1680" y="2893"/>
            <a:ext cx="1345" cy="1238"/>
          </p:xfrm>
          <a:graphic>
            <a:graphicData uri="http://schemas.openxmlformats.org/presentationml/2006/ole">
              <mc:AlternateContent xmlns:mc="http://schemas.openxmlformats.org/markup-compatibility/2006">
                <mc:Choice xmlns:v="urn:schemas-microsoft-com:vml" Requires="v">
                  <p:oleObj spid="_x0000_s3088" name="" r:id="rId3" imgW="15535275" imgH="14649450" progId="MS_ClipArt_Gallery.2">
                    <p:embed/>
                  </p:oleObj>
                </mc:Choice>
                <mc:Fallback>
                  <p:oleObj name="" r:id="rId3" imgW="15535275" imgH="14649450" progId="MS_ClipArt_Gallery.2">
                    <p:embed/>
                    <p:pic>
                      <p:nvPicPr>
                        <p:cNvPr id="0" name="图片 3087"/>
                        <p:cNvPicPr/>
                        <p:nvPr/>
                      </p:nvPicPr>
                      <p:blipFill>
                        <a:blip r:embed="rId4"/>
                        <a:stretch>
                          <a:fillRect/>
                        </a:stretch>
                      </p:blipFill>
                      <p:spPr>
                        <a:xfrm>
                          <a:off x="1680" y="2893"/>
                          <a:ext cx="1345" cy="1238"/>
                        </a:xfrm>
                        <a:prstGeom prst="rect">
                          <a:avLst/>
                        </a:prstGeom>
                        <a:noFill/>
                        <a:ln w="38100">
                          <a:noFill/>
                          <a:miter/>
                        </a:ln>
                      </p:spPr>
                    </p:pic>
                  </p:oleObj>
                </mc:Fallback>
              </mc:AlternateContent>
            </a:graphicData>
          </a:graphic>
        </p:graphicFrame>
      </p:grpSp>
      <p:sp>
        <p:nvSpPr>
          <p:cNvPr id="112688" name="AutoShape 48"/>
          <p:cNvSpPr/>
          <p:nvPr/>
        </p:nvSpPr>
        <p:spPr>
          <a:xfrm>
            <a:off x="3962400" y="2133600"/>
            <a:ext cx="4419600" cy="1447800"/>
          </a:xfrm>
          <a:prstGeom prst="cloudCallout">
            <a:avLst>
              <a:gd name="adj1" fmla="val -25287"/>
              <a:gd name="adj2" fmla="val 117653"/>
            </a:avLst>
          </a:prstGeom>
          <a:gradFill rotWithShape="0">
            <a:gsLst>
              <a:gs pos="0">
                <a:srgbClr val="AAD5D5"/>
              </a:gs>
              <a:gs pos="100000">
                <a:srgbClr val="CCFFFF"/>
              </a:gs>
            </a:gsLst>
            <a:lin ang="18900000" scaled="1"/>
            <a:tileRect/>
          </a:gradFill>
          <a:ln w="25400" cap="flat" cmpd="sng">
            <a:solidFill>
              <a:srgbClr val="CCFFCC"/>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         Does it mean that every</a:t>
            </a:r>
            <a:endParaRPr lang="en-US" altLang="zh-CN" sz="2000" b="1"/>
          </a:p>
          <a:p>
            <a:pPr marL="0" lvl="0" indent="0" algn="ctr" eaLnBrk="1" hangingPunct="1">
              <a:spcBef>
                <a:spcPct val="0"/>
              </a:spcBef>
              <a:buNone/>
            </a:pPr>
            <a:r>
              <a:rPr lang="en-US" altLang="zh-CN" sz="2000" b="1"/>
              <a:t>    operation takes O(log </a:t>
            </a:r>
            <a:r>
              <a:rPr lang="en-US" altLang="zh-CN" sz="2000" b="1" i="1"/>
              <a:t>N</a:t>
            </a:r>
            <a:r>
              <a:rPr lang="en-US" altLang="zh-CN" sz="2000" b="1"/>
              <a:t>) time?</a:t>
            </a:r>
            <a:endParaRPr lang="en-US" altLang="zh-CN" sz="2000" b="1"/>
          </a:p>
        </p:txBody>
      </p:sp>
      <p:sp>
        <p:nvSpPr>
          <p:cNvPr id="112689" name="AutoShape 49"/>
          <p:cNvSpPr/>
          <p:nvPr/>
        </p:nvSpPr>
        <p:spPr>
          <a:xfrm>
            <a:off x="609600" y="2438400"/>
            <a:ext cx="4495800" cy="1524000"/>
          </a:xfrm>
          <a:prstGeom prst="cloudCallout">
            <a:avLst>
              <a:gd name="adj1" fmla="val 14157"/>
              <a:gd name="adj2" fmla="val 123333"/>
            </a:avLst>
          </a:prstGeom>
          <a:gradFill rotWithShape="0">
            <a:gsLst>
              <a:gs pos="0">
                <a:srgbClr val="AFDBAF"/>
              </a:gs>
              <a:gs pos="100000">
                <a:srgbClr val="CCFFCC"/>
              </a:gs>
            </a:gsLst>
            <a:lin ang="270000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No.  It means that the </a:t>
            </a:r>
            <a:endParaRPr lang="en-US" altLang="zh-CN" sz="2000" b="1"/>
          </a:p>
          <a:p>
            <a:pPr marL="0" lvl="0" indent="0" algn="ctr" eaLnBrk="1" hangingPunct="1">
              <a:spcBef>
                <a:spcPct val="0"/>
              </a:spcBef>
              <a:buNone/>
            </a:pPr>
            <a:r>
              <a:rPr lang="en-US" altLang="zh-CN" sz="2000" b="1" i="1">
                <a:solidFill>
                  <a:schemeClr val="hlink"/>
                </a:solidFill>
              </a:rPr>
              <a:t>    amortized</a:t>
            </a:r>
            <a:r>
              <a:rPr lang="en-US" altLang="zh-CN" sz="2000" b="1"/>
              <a:t> time is O(log </a:t>
            </a:r>
            <a:r>
              <a:rPr lang="en-US" altLang="zh-CN" sz="2000" b="1" i="1"/>
              <a:t>N</a:t>
            </a:r>
            <a:r>
              <a:rPr lang="en-US" altLang="zh-CN" sz="2000" b="1"/>
              <a:t>). </a:t>
            </a:r>
            <a:endParaRPr lang="en-US" altLang="zh-CN" sz="2000" b="1"/>
          </a:p>
        </p:txBody>
      </p:sp>
      <p:sp>
        <p:nvSpPr>
          <p:cNvPr id="112690" name="AutoShape 50"/>
          <p:cNvSpPr/>
          <p:nvPr/>
        </p:nvSpPr>
        <p:spPr>
          <a:xfrm>
            <a:off x="4114800" y="2133600"/>
            <a:ext cx="4419600" cy="1600200"/>
          </a:xfrm>
          <a:prstGeom prst="cloudCallout">
            <a:avLst>
              <a:gd name="adj1" fmla="val -28880"/>
              <a:gd name="adj2" fmla="val 99602"/>
            </a:avLst>
          </a:prstGeom>
          <a:gradFill rotWithShape="0">
            <a:gsLst>
              <a:gs pos="0">
                <a:srgbClr val="AAD5D5"/>
              </a:gs>
              <a:gs pos="100000">
                <a:srgbClr val="CCFFFF"/>
              </a:gs>
            </a:gsLst>
            <a:lin ang="18900000" scaled="1"/>
            <a:tileRect/>
          </a:gradFill>
          <a:ln w="25400" cap="flat" cmpd="sng">
            <a:solidFill>
              <a:srgbClr val="CCFFCC"/>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            So a single operation might </a:t>
            </a:r>
            <a:endParaRPr lang="en-US" altLang="zh-CN" sz="2000" b="1"/>
          </a:p>
          <a:p>
            <a:pPr marL="0" lvl="0" indent="0" algn="ctr" eaLnBrk="1" hangingPunct="1">
              <a:spcBef>
                <a:spcPct val="0"/>
              </a:spcBef>
              <a:buNone/>
            </a:pPr>
            <a:r>
              <a:rPr lang="en-US" altLang="zh-CN" sz="2000" b="1"/>
              <a:t>         still take O(</a:t>
            </a:r>
            <a:r>
              <a:rPr lang="en-US" altLang="zh-CN" sz="2000" b="1" i="1"/>
              <a:t>N</a:t>
            </a:r>
            <a:r>
              <a:rPr lang="en-US" altLang="zh-CN" sz="2000" b="1"/>
              <a:t>) time?</a:t>
            </a:r>
            <a:endParaRPr lang="en-US" altLang="zh-CN" sz="2000" b="1"/>
          </a:p>
          <a:p>
            <a:pPr marL="0" lvl="0" indent="0" algn="ctr" eaLnBrk="1" hangingPunct="1">
              <a:spcBef>
                <a:spcPct val="0"/>
              </a:spcBef>
              <a:buNone/>
            </a:pPr>
            <a:r>
              <a:rPr lang="en-US" altLang="zh-CN" sz="2000" b="1"/>
              <a:t>  Then what’s the point?</a:t>
            </a:r>
            <a:endParaRPr lang="en-US" altLang="zh-CN" sz="2000" b="1"/>
          </a:p>
        </p:txBody>
      </p:sp>
      <p:sp>
        <p:nvSpPr>
          <p:cNvPr id="112691" name="AutoShape 51"/>
          <p:cNvSpPr/>
          <p:nvPr/>
        </p:nvSpPr>
        <p:spPr>
          <a:xfrm>
            <a:off x="609600" y="2286000"/>
            <a:ext cx="5105400" cy="1752600"/>
          </a:xfrm>
          <a:prstGeom prst="cloudCallout">
            <a:avLst>
              <a:gd name="adj1" fmla="val 6093"/>
              <a:gd name="adj2" fmla="val 108333"/>
            </a:avLst>
          </a:prstGeom>
          <a:gradFill rotWithShape="0">
            <a:gsLst>
              <a:gs pos="0">
                <a:srgbClr val="AFDBAF"/>
              </a:gs>
              <a:gs pos="100000">
                <a:srgbClr val="CCFFCC"/>
              </a:gs>
            </a:gsLst>
            <a:lin ang="270000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The bound is weaker.</a:t>
            </a:r>
            <a:endParaRPr lang="en-US" altLang="zh-CN" sz="2000" b="1"/>
          </a:p>
          <a:p>
            <a:pPr marL="0" lvl="0" indent="0" algn="ctr" eaLnBrk="1" hangingPunct="1">
              <a:spcBef>
                <a:spcPct val="0"/>
              </a:spcBef>
              <a:buNone/>
            </a:pPr>
            <a:r>
              <a:rPr lang="en-US" altLang="zh-CN" sz="2000" b="1"/>
              <a:t>But the effect is the same:</a:t>
            </a:r>
            <a:endParaRPr lang="en-US" altLang="zh-CN" sz="2000" b="1"/>
          </a:p>
          <a:p>
            <a:pPr marL="0" lvl="0" indent="0" algn="ctr" eaLnBrk="1" hangingPunct="1">
              <a:spcBef>
                <a:spcPct val="0"/>
              </a:spcBef>
              <a:buNone/>
            </a:pPr>
            <a:r>
              <a:rPr lang="en-US" altLang="zh-CN" sz="2000" b="1"/>
              <a:t>  There are </a:t>
            </a:r>
            <a:r>
              <a:rPr lang="en-US" altLang="zh-CN" sz="2000" b="1">
                <a:solidFill>
                  <a:schemeClr val="hlink"/>
                </a:solidFill>
              </a:rPr>
              <a:t>no bad</a:t>
            </a:r>
            <a:r>
              <a:rPr lang="en-US" altLang="zh-CN" sz="2000" b="1"/>
              <a:t> input sequences.</a:t>
            </a:r>
            <a:endParaRPr lang="en-US" altLang="zh-CN" sz="2000" b="1"/>
          </a:p>
        </p:txBody>
      </p:sp>
      <p:sp>
        <p:nvSpPr>
          <p:cNvPr id="112692" name="AutoShape 52"/>
          <p:cNvSpPr/>
          <p:nvPr/>
        </p:nvSpPr>
        <p:spPr>
          <a:xfrm>
            <a:off x="3886200" y="2057400"/>
            <a:ext cx="4800600" cy="1752600"/>
          </a:xfrm>
          <a:prstGeom prst="cloudCallout">
            <a:avLst>
              <a:gd name="adj1" fmla="val -26486"/>
              <a:gd name="adj2" fmla="val 89856"/>
            </a:avLst>
          </a:prstGeom>
          <a:gradFill rotWithShape="0">
            <a:gsLst>
              <a:gs pos="0">
                <a:srgbClr val="AAD5D5"/>
              </a:gs>
              <a:gs pos="100000">
                <a:srgbClr val="CCFFFF"/>
              </a:gs>
            </a:gsLst>
            <a:lin ang="18900000" scaled="1"/>
            <a:tileRect/>
          </a:gradFill>
          <a:ln w="25400" cap="flat" cmpd="sng">
            <a:solidFill>
              <a:srgbClr val="CCFFCC"/>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            But if one node takes O(</a:t>
            </a:r>
            <a:r>
              <a:rPr lang="en-US" altLang="zh-CN" sz="2000" b="1" i="1"/>
              <a:t>N</a:t>
            </a:r>
            <a:r>
              <a:rPr lang="en-US" altLang="zh-CN" sz="2000" b="1"/>
              <a:t>) time </a:t>
            </a:r>
            <a:endParaRPr lang="en-US" altLang="zh-CN" sz="2000" b="1"/>
          </a:p>
          <a:p>
            <a:pPr marL="0" lvl="0" indent="0" algn="ctr" eaLnBrk="1" hangingPunct="1">
              <a:spcBef>
                <a:spcPct val="0"/>
              </a:spcBef>
              <a:buNone/>
            </a:pPr>
            <a:r>
              <a:rPr lang="en-US" altLang="zh-CN" sz="2000" b="1"/>
              <a:t>         to access, we can keep accessing it</a:t>
            </a:r>
            <a:endParaRPr lang="en-US" altLang="zh-CN" sz="2000" b="1"/>
          </a:p>
          <a:p>
            <a:pPr marL="0" lvl="0" indent="0" algn="ctr" eaLnBrk="1" hangingPunct="1">
              <a:spcBef>
                <a:spcPct val="0"/>
              </a:spcBef>
              <a:buNone/>
            </a:pPr>
            <a:r>
              <a:rPr lang="en-US" altLang="zh-CN" sz="2000" b="1"/>
              <a:t>for </a:t>
            </a:r>
            <a:r>
              <a:rPr lang="en-US" altLang="zh-CN" sz="2000" b="1" i="1"/>
              <a:t>M</a:t>
            </a:r>
            <a:r>
              <a:rPr lang="en-US" altLang="zh-CN" sz="2000" b="1"/>
              <a:t> times, can’t we?</a:t>
            </a:r>
            <a:endParaRPr lang="en-US" altLang="zh-CN" sz="2000" b="1"/>
          </a:p>
        </p:txBody>
      </p:sp>
      <p:sp>
        <p:nvSpPr>
          <p:cNvPr id="112693" name="AutoShape 53"/>
          <p:cNvSpPr/>
          <p:nvPr/>
        </p:nvSpPr>
        <p:spPr>
          <a:xfrm>
            <a:off x="609600" y="2209800"/>
            <a:ext cx="5105400" cy="1752600"/>
          </a:xfrm>
          <a:prstGeom prst="cloudCallout">
            <a:avLst>
              <a:gd name="adj1" fmla="val 5690"/>
              <a:gd name="adj2" fmla="val 112319"/>
            </a:avLst>
          </a:prstGeom>
          <a:gradFill rotWithShape="0">
            <a:gsLst>
              <a:gs pos="0">
                <a:srgbClr val="AFDBAF"/>
              </a:gs>
              <a:gs pos="100000">
                <a:srgbClr val="CCFFCC"/>
              </a:gs>
            </a:gsLst>
            <a:lin ang="2700000" scaled="1"/>
            <a:tileRect/>
          </a:gradFill>
          <a:ln w="25400" cap="flat" cmpd="sng">
            <a:solidFill>
              <a:srgbClr val="CCFFFF"/>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           Sure we can – that only means</a:t>
            </a:r>
            <a:endParaRPr lang="en-US" altLang="zh-CN" sz="2000" b="1"/>
          </a:p>
          <a:p>
            <a:pPr marL="0" lvl="0" indent="0" algn="ctr" eaLnBrk="1" hangingPunct="1">
              <a:spcBef>
                <a:spcPct val="0"/>
              </a:spcBef>
              <a:buNone/>
            </a:pPr>
            <a:r>
              <a:rPr lang="en-US" altLang="zh-CN" sz="2000" b="1"/>
              <a:t>           that whenever a node is accessed,</a:t>
            </a:r>
            <a:endParaRPr lang="en-US" altLang="zh-CN" sz="2000" b="1"/>
          </a:p>
          <a:p>
            <a:pPr marL="0" lvl="0" indent="0" algn="ctr" eaLnBrk="1" hangingPunct="1">
              <a:spcBef>
                <a:spcPct val="0"/>
              </a:spcBef>
              <a:buNone/>
            </a:pPr>
            <a:r>
              <a:rPr lang="en-US" altLang="zh-CN" sz="2000" b="1"/>
              <a:t>it must be </a:t>
            </a:r>
            <a:r>
              <a:rPr lang="en-US" altLang="zh-CN" sz="2000" b="1">
                <a:solidFill>
                  <a:schemeClr val="hlink"/>
                </a:solidFill>
              </a:rPr>
              <a:t>moved</a:t>
            </a:r>
            <a:r>
              <a:rPr lang="en-US" altLang="zh-CN" sz="2000" b="1"/>
              <a:t>.</a:t>
            </a:r>
            <a:endParaRPr lang="en-US" altLang="zh-CN" sz="2000" b="1"/>
          </a:p>
        </p:txBody>
      </p:sp>
      <p:sp>
        <p:nvSpPr>
          <p:cNvPr id="112694" name="Rectangle 54"/>
          <p:cNvSpPr/>
          <p:nvPr/>
        </p:nvSpPr>
        <p:spPr>
          <a:xfrm>
            <a:off x="3200400" y="4267200"/>
            <a:ext cx="2438400" cy="2133600"/>
          </a:xfrm>
          <a:prstGeom prst="rect">
            <a:avLst/>
          </a:prstGeom>
          <a:solidFill>
            <a:schemeClr val="bg1"/>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112695" name="Group 55"/>
          <p:cNvGrpSpPr/>
          <p:nvPr/>
        </p:nvGrpSpPr>
        <p:grpSpPr>
          <a:xfrm>
            <a:off x="533400" y="2819400"/>
            <a:ext cx="7696200" cy="1374775"/>
            <a:chOff x="384" y="1440"/>
            <a:chExt cx="4848" cy="866"/>
          </a:xfrm>
        </p:grpSpPr>
        <p:pic>
          <p:nvPicPr>
            <p:cNvPr id="107532" name="Picture 56" descr="LIGHTBLB"/>
            <p:cNvPicPr>
              <a:picLocks noChangeAspect="1"/>
            </p:cNvPicPr>
            <p:nvPr/>
          </p:nvPicPr>
          <p:blipFill>
            <a:blip r:embed="rId5"/>
            <a:stretch>
              <a:fillRect/>
            </a:stretch>
          </p:blipFill>
          <p:spPr>
            <a:xfrm>
              <a:off x="384" y="1440"/>
              <a:ext cx="791" cy="866"/>
            </a:xfrm>
            <a:prstGeom prst="rect">
              <a:avLst/>
            </a:prstGeom>
            <a:noFill/>
            <a:ln w="9525">
              <a:noFill/>
            </a:ln>
          </p:spPr>
        </p:pic>
        <p:sp>
          <p:nvSpPr>
            <p:cNvPr id="107533" name="Rectangle 57"/>
            <p:cNvSpPr/>
            <p:nvPr/>
          </p:nvSpPr>
          <p:spPr>
            <a:xfrm>
              <a:off x="1104" y="1632"/>
              <a:ext cx="4128" cy="672"/>
            </a:xfrm>
            <a:prstGeom prst="rect">
              <a:avLst/>
            </a:prstGeom>
            <a:noFill/>
            <a:ln w="25400">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952500" lvl="0" indent="-952500" eaLnBrk="1" hangingPunct="1">
                <a:spcBef>
                  <a:spcPct val="50000"/>
                </a:spcBef>
                <a:buNone/>
              </a:pPr>
              <a:r>
                <a:rPr lang="en-US" altLang="zh-CN" sz="2800">
                  <a:latin typeface="Impact" panose="020B0806030902050204" pitchFamily="34" charset="0"/>
                </a:rPr>
                <a:t>Idea :</a:t>
              </a:r>
              <a:r>
                <a:rPr lang="en-US" altLang="zh-CN" sz="2400" b="1"/>
                <a:t>  After a node is accessed, it is pushed to the root by a series of AVL tree rotations.</a:t>
              </a:r>
              <a:endParaRPr lang="en-US" altLang="zh-CN" sz="24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wipe(left)">
                                      <p:cBhvr>
                                        <p:cTn id="7" dur="500"/>
                                        <p:tgtEl>
                                          <p:spTgt spid="112642"/>
                                        </p:tgtEl>
                                      </p:cBhvr>
                                    </p:animEffect>
                                  </p:childTnLst>
                                  <p:subTnLst>
                                    <p:audio>
                                      <p:cMediaNode>
                                        <p:cTn display="0" masterRel="sameClick">
                                          <p:stCondLst>
                                            <p:cond evt="begin" delay="0">
                                              <p:tn val="5"/>
                                            </p:cond>
                                          </p:stCondLst>
                                          <p:endCondLst>
                                            <p:cond evt="onStopAudio" delay="0">
                                              <p:tgtEl>
                                                <p:sldTgt/>
                                              </p:tgtEl>
                                            </p:cond>
                                          </p:endCondLst>
                                        </p:cTn>
                                        <p:tgtEl>
                                          <p:sndTgt r:embed="rId6" name="TYPE.WAV"/>
                                        </p:tgtEl>
                                      </p:cMediaNode>
                                    </p:audio>
                                  </p:sub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 fill="hold">
                                          <p:stCondLst>
                                            <p:cond delay="0"/>
                                          </p:stCondLst>
                                        </p:cTn>
                                        <p:tgtEl>
                                          <p:spTgt spid="112643"/>
                                        </p:tgtEl>
                                        <p:attrNameLst>
                                          <p:attrName>style.visibility</p:attrName>
                                        </p:attrNameLst>
                                      </p:cBhvr>
                                      <p:to>
                                        <p:strVal val="visible"/>
                                      </p:to>
                                    </p:set>
                                    <p:anim calcmode="lin" valueType="num">
                                      <p:cBhvr additive="base">
                                        <p:cTn id="12" dur="500" fill="hold"/>
                                        <p:tgtEl>
                                          <p:spTgt spid="112643"/>
                                        </p:tgtEl>
                                        <p:attrNameLst>
                                          <p:attrName>ppt_x</p:attrName>
                                        </p:attrNameLst>
                                      </p:cBhvr>
                                      <p:tavLst>
                                        <p:tav tm="0">
                                          <p:val>
                                            <p:strVal val="1+#ppt_w/2"/>
                                          </p:val>
                                        </p:tav>
                                        <p:tav tm="100000">
                                          <p:val>
                                            <p:strVal val="#ppt_x"/>
                                          </p:val>
                                        </p:tav>
                                      </p:tavLst>
                                    </p:anim>
                                    <p:anim calcmode="lin" valueType="num">
                                      <p:cBhvr additive="base">
                                        <p:cTn id="13" dur="500" fill="hold"/>
                                        <p:tgtEl>
                                          <p:spTgt spid="11264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112646"/>
                                        </p:tgtEl>
                                        <p:attrNameLst>
                                          <p:attrName>style.visibility</p:attrName>
                                        </p:attrNameLst>
                                      </p:cBhvr>
                                      <p:to>
                                        <p:strVal val="visible"/>
                                      </p:to>
                                    </p:set>
                                    <p:animEffect transition="in" filter="dissolve">
                                      <p:cBhvr>
                                        <p:cTn id="18" dur="500"/>
                                        <p:tgtEl>
                                          <p:spTgt spid="112646"/>
                                        </p:tgtEl>
                                      </p:cBhvr>
                                    </p:animEffect>
                                  </p:childTnLst>
                                </p:cTn>
                              </p:par>
                            </p:childTnLst>
                          </p:cTn>
                        </p:par>
                        <p:par>
                          <p:cTn id="19" fill="hold">
                            <p:stCondLst>
                              <p:cond delay="500"/>
                            </p:stCondLst>
                            <p:childTnLst>
                              <p:par>
                                <p:cTn id="20" presetID="22" presetClass="entr" presetSubtype="4" fill="hold" grpId="0" nodeType="afterEffect">
                                  <p:stCondLst>
                                    <p:cond delay="0"/>
                                  </p:stCondLst>
                                  <p:childTnLst>
                                    <p:set>
                                      <p:cBhvr>
                                        <p:cTn id="21" dur="1" fill="hold">
                                          <p:stCondLst>
                                            <p:cond delay="0"/>
                                          </p:stCondLst>
                                        </p:cTn>
                                        <p:tgtEl>
                                          <p:spTgt spid="112688"/>
                                        </p:tgtEl>
                                        <p:attrNameLst>
                                          <p:attrName>style.visibility</p:attrName>
                                        </p:attrNameLst>
                                      </p:cBhvr>
                                      <p:to>
                                        <p:strVal val="visible"/>
                                      </p:to>
                                    </p:set>
                                    <p:animEffect transition="in" filter="wipe(down)">
                                      <p:cBhvr>
                                        <p:cTn id="22" dur="500"/>
                                        <p:tgtEl>
                                          <p:spTgt spid="112688"/>
                                        </p:tgtEl>
                                      </p:cBhvr>
                                    </p:animEffect>
                                  </p:childTnLst>
                                  <p:subTnLst>
                                    <p:set>
                                      <p:cBhvr override="childStyle">
                                        <p:cTn dur="1" fill="hold" display="0" masterRel="nextClick" afterEffect="1"/>
                                        <p:tgtEl>
                                          <p:spTgt spid="112688"/>
                                        </p:tgtEl>
                                        <p:attrNameLst>
                                          <p:attrName>style.visibility</p:attrName>
                                        </p:attrNameLst>
                                      </p:cBhvr>
                                      <p:to>
                                        <p:strVal val="hidden"/>
                                      </p:to>
                                    </p:set>
                                    <p:audio>
                                      <p:cMediaNode>
                                        <p:cTn display="0" masterRel="sameClick">
                                          <p:stCondLst>
                                            <p:cond evt="begin" delay="0">
                                              <p:tn val="20"/>
                                            </p:cond>
                                          </p:stCondLst>
                                          <p:endCondLst>
                                            <p:cond evt="onStopAudio" delay="0">
                                              <p:tgtEl>
                                                <p:sldTgt/>
                                              </p:tgtEl>
                                            </p:cond>
                                          </p:endCondLst>
                                        </p:cTn>
                                        <p:tgtEl>
                                          <p:sndTgt r:embed="rId7" name="WHOOSH.WAV"/>
                                        </p:tgtEl>
                                      </p:cMediaNode>
                                    </p:audio>
                                  </p:subTnLst>
                                </p:cTn>
                              </p:par>
                            </p:childTnLst>
                          </p:cTn>
                        </p:par>
                      </p:childTnLst>
                    </p:cTn>
                  </p:par>
                  <p:par>
                    <p:cTn id="23" fill="hold">
                      <p:stCondLst>
                        <p:cond delay="indefinite"/>
                      </p:stCondLst>
                      <p:childTnLst>
                        <p:par>
                          <p:cTn id="24" fill="hold">
                            <p:stCondLst>
                              <p:cond delay="0"/>
                            </p:stCondLst>
                            <p:childTnLst>
                              <p:par>
                                <p:cTn id="25" presetID="18" presetClass="entr" presetSubtype="9" fill="hold" grpId="0" nodeType="clickEffect">
                                  <p:stCondLst>
                                    <p:cond delay="0"/>
                                  </p:stCondLst>
                                  <p:childTnLst>
                                    <p:set>
                                      <p:cBhvr>
                                        <p:cTn id="26" dur="1" fill="hold">
                                          <p:stCondLst>
                                            <p:cond delay="0"/>
                                          </p:stCondLst>
                                        </p:cTn>
                                        <p:tgtEl>
                                          <p:spTgt spid="112689"/>
                                        </p:tgtEl>
                                        <p:attrNameLst>
                                          <p:attrName>style.visibility</p:attrName>
                                        </p:attrNameLst>
                                      </p:cBhvr>
                                      <p:to>
                                        <p:strVal val="visible"/>
                                      </p:to>
                                    </p:set>
                                    <p:animEffect transition="in" filter="strips(upLeft)">
                                      <p:cBhvr>
                                        <p:cTn id="27" dur="500"/>
                                        <p:tgtEl>
                                          <p:spTgt spid="112689"/>
                                        </p:tgtEl>
                                      </p:cBhvr>
                                    </p:animEffect>
                                  </p:childTnLst>
                                  <p:subTnLst>
                                    <p:set>
                                      <p:cBhvr override="childStyle">
                                        <p:cTn dur="1" fill="hold" display="0" masterRel="nextClick" afterEffect="1"/>
                                        <p:tgtEl>
                                          <p:spTgt spid="112689"/>
                                        </p:tgtEl>
                                        <p:attrNameLst>
                                          <p:attrName>style.visibility</p:attrName>
                                        </p:attrNameLst>
                                      </p:cBhvr>
                                      <p:to>
                                        <p:strVal val="hidden"/>
                                      </p:to>
                                    </p:set>
                                    <p:audio>
                                      <p:cMediaNode>
                                        <p:cTn display="0" masterRel="sameClick">
                                          <p:stCondLst>
                                            <p:cond evt="begin" delay="0">
                                              <p:tn val="25"/>
                                            </p:cond>
                                          </p:stCondLst>
                                          <p:endCondLst>
                                            <p:cond evt="onStopAudio" delay="0">
                                              <p:tgtEl>
                                                <p:sldTgt/>
                                              </p:tgtEl>
                                            </p:cond>
                                          </p:endCondLst>
                                        </p:cTn>
                                        <p:tgtEl>
                                          <p:sndTgt r:embed="rId7" name="WHOOSH.WAV"/>
                                        </p:tgtEl>
                                      </p:cMediaNode>
                                    </p:audio>
                                  </p:sub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112690"/>
                                        </p:tgtEl>
                                        <p:attrNameLst>
                                          <p:attrName>style.visibility</p:attrName>
                                        </p:attrNameLst>
                                      </p:cBhvr>
                                      <p:to>
                                        <p:strVal val="visible"/>
                                      </p:to>
                                    </p:set>
                                    <p:animEffect transition="in" filter="wipe(down)">
                                      <p:cBhvr>
                                        <p:cTn id="32" dur="500"/>
                                        <p:tgtEl>
                                          <p:spTgt spid="112690"/>
                                        </p:tgtEl>
                                      </p:cBhvr>
                                    </p:animEffect>
                                  </p:childTnLst>
                                  <p:subTnLst>
                                    <p:set>
                                      <p:cBhvr override="childStyle">
                                        <p:cTn dur="1" fill="hold" display="0" masterRel="nextClick" afterEffect="1"/>
                                        <p:tgtEl>
                                          <p:spTgt spid="112690"/>
                                        </p:tgtEl>
                                        <p:attrNameLst>
                                          <p:attrName>style.visibility</p:attrName>
                                        </p:attrNameLst>
                                      </p:cBhvr>
                                      <p:to>
                                        <p:strVal val="hidden"/>
                                      </p:to>
                                    </p:set>
                                    <p:audio>
                                      <p:cMediaNode>
                                        <p:cTn display="0" masterRel="sameClick">
                                          <p:stCondLst>
                                            <p:cond evt="begin" delay="0">
                                              <p:tn val="30"/>
                                            </p:cond>
                                          </p:stCondLst>
                                          <p:endCondLst>
                                            <p:cond evt="onStopAudio" delay="0">
                                              <p:tgtEl>
                                                <p:sldTgt/>
                                              </p:tgtEl>
                                            </p:cond>
                                          </p:endCondLst>
                                        </p:cTn>
                                        <p:tgtEl>
                                          <p:sndTgt r:embed="rId7" name="WHOOSH.WAV"/>
                                        </p:tgtEl>
                                      </p:cMediaNode>
                                    </p:audio>
                                  </p:subTnLst>
                                </p:cTn>
                              </p:par>
                            </p:childTnLst>
                          </p:cTn>
                        </p:par>
                      </p:childTnLst>
                    </p:cTn>
                  </p:par>
                  <p:par>
                    <p:cTn id="33" fill="hold">
                      <p:stCondLst>
                        <p:cond delay="indefinite"/>
                      </p:stCondLst>
                      <p:childTnLst>
                        <p:par>
                          <p:cTn id="34" fill="hold">
                            <p:stCondLst>
                              <p:cond delay="0"/>
                            </p:stCondLst>
                            <p:childTnLst>
                              <p:par>
                                <p:cTn id="35" presetID="18" presetClass="entr" presetSubtype="9" fill="hold" grpId="0" nodeType="clickEffect">
                                  <p:stCondLst>
                                    <p:cond delay="0"/>
                                  </p:stCondLst>
                                  <p:childTnLst>
                                    <p:set>
                                      <p:cBhvr>
                                        <p:cTn id="36" dur="1" fill="hold">
                                          <p:stCondLst>
                                            <p:cond delay="0"/>
                                          </p:stCondLst>
                                        </p:cTn>
                                        <p:tgtEl>
                                          <p:spTgt spid="112691"/>
                                        </p:tgtEl>
                                        <p:attrNameLst>
                                          <p:attrName>style.visibility</p:attrName>
                                        </p:attrNameLst>
                                      </p:cBhvr>
                                      <p:to>
                                        <p:strVal val="visible"/>
                                      </p:to>
                                    </p:set>
                                    <p:animEffect transition="in" filter="strips(upLeft)">
                                      <p:cBhvr>
                                        <p:cTn id="37" dur="500"/>
                                        <p:tgtEl>
                                          <p:spTgt spid="112691"/>
                                        </p:tgtEl>
                                      </p:cBhvr>
                                    </p:animEffect>
                                  </p:childTnLst>
                                  <p:subTnLst>
                                    <p:set>
                                      <p:cBhvr override="childStyle">
                                        <p:cTn dur="1" fill="hold" display="0" masterRel="nextClick" afterEffect="1"/>
                                        <p:tgtEl>
                                          <p:spTgt spid="112691"/>
                                        </p:tgtEl>
                                        <p:attrNameLst>
                                          <p:attrName>style.visibility</p:attrName>
                                        </p:attrNameLst>
                                      </p:cBhvr>
                                      <p:to>
                                        <p:strVal val="hidden"/>
                                      </p:to>
                                    </p:set>
                                    <p:audio>
                                      <p:cMediaNode>
                                        <p:cTn display="0" masterRel="sameClick">
                                          <p:stCondLst>
                                            <p:cond evt="begin" delay="0">
                                              <p:tn val="35"/>
                                            </p:cond>
                                          </p:stCondLst>
                                          <p:endCondLst>
                                            <p:cond evt="onStopAudio" delay="0">
                                              <p:tgtEl>
                                                <p:sldTgt/>
                                              </p:tgtEl>
                                            </p:cond>
                                          </p:endCondLst>
                                        </p:cTn>
                                        <p:tgtEl>
                                          <p:sndTgt r:embed="rId7" name="WHOOSH.WAV"/>
                                        </p:tgtEl>
                                      </p:cMediaNode>
                                    </p:audio>
                                  </p:sub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12692"/>
                                        </p:tgtEl>
                                        <p:attrNameLst>
                                          <p:attrName>style.visibility</p:attrName>
                                        </p:attrNameLst>
                                      </p:cBhvr>
                                      <p:to>
                                        <p:strVal val="visible"/>
                                      </p:to>
                                    </p:set>
                                    <p:animEffect transition="in" filter="wipe(down)">
                                      <p:cBhvr>
                                        <p:cTn id="42" dur="500"/>
                                        <p:tgtEl>
                                          <p:spTgt spid="112692"/>
                                        </p:tgtEl>
                                      </p:cBhvr>
                                    </p:animEffect>
                                  </p:childTnLst>
                                  <p:subTnLst>
                                    <p:set>
                                      <p:cBhvr override="childStyle">
                                        <p:cTn dur="1" fill="hold" display="0" masterRel="nextClick" afterEffect="1"/>
                                        <p:tgtEl>
                                          <p:spTgt spid="112692"/>
                                        </p:tgtEl>
                                        <p:attrNameLst>
                                          <p:attrName>style.visibility</p:attrName>
                                        </p:attrNameLst>
                                      </p:cBhvr>
                                      <p:to>
                                        <p:strVal val="hidden"/>
                                      </p:to>
                                    </p:set>
                                    <p:audio>
                                      <p:cMediaNode>
                                        <p:cTn display="0" masterRel="sameClick">
                                          <p:stCondLst>
                                            <p:cond evt="begin" delay="0">
                                              <p:tn val="40"/>
                                            </p:cond>
                                          </p:stCondLst>
                                          <p:endCondLst>
                                            <p:cond evt="onStopAudio" delay="0">
                                              <p:tgtEl>
                                                <p:sldTgt/>
                                              </p:tgtEl>
                                            </p:cond>
                                          </p:endCondLst>
                                        </p:cTn>
                                        <p:tgtEl>
                                          <p:sndTgt r:embed="rId7" name="WHOOSH.WAV"/>
                                        </p:tgtEl>
                                      </p:cMediaNode>
                                    </p:audio>
                                  </p:subTnLst>
                                </p:cTn>
                              </p:par>
                            </p:childTnLst>
                          </p:cTn>
                        </p:par>
                      </p:childTnLst>
                    </p:cTn>
                  </p:par>
                  <p:par>
                    <p:cTn id="43" fill="hold">
                      <p:stCondLst>
                        <p:cond delay="indefinite"/>
                      </p:stCondLst>
                      <p:childTnLst>
                        <p:par>
                          <p:cTn id="44" fill="hold">
                            <p:stCondLst>
                              <p:cond delay="0"/>
                            </p:stCondLst>
                            <p:childTnLst>
                              <p:par>
                                <p:cTn id="45" presetID="18" presetClass="entr" presetSubtype="9" fill="hold" grpId="0" nodeType="clickEffect">
                                  <p:stCondLst>
                                    <p:cond delay="0"/>
                                  </p:stCondLst>
                                  <p:childTnLst>
                                    <p:set>
                                      <p:cBhvr>
                                        <p:cTn id="46" dur="1" fill="hold">
                                          <p:stCondLst>
                                            <p:cond delay="0"/>
                                          </p:stCondLst>
                                        </p:cTn>
                                        <p:tgtEl>
                                          <p:spTgt spid="112693"/>
                                        </p:tgtEl>
                                        <p:attrNameLst>
                                          <p:attrName>style.visibility</p:attrName>
                                        </p:attrNameLst>
                                      </p:cBhvr>
                                      <p:to>
                                        <p:strVal val="visible"/>
                                      </p:to>
                                    </p:set>
                                    <p:animEffect transition="in" filter="strips(upLeft)">
                                      <p:cBhvr>
                                        <p:cTn id="47" dur="500"/>
                                        <p:tgtEl>
                                          <p:spTgt spid="112693"/>
                                        </p:tgtEl>
                                      </p:cBhvr>
                                    </p:animEffect>
                                  </p:childTnLst>
                                  <p:subTnLst>
                                    <p:set>
                                      <p:cBhvr override="childStyle">
                                        <p:cTn dur="1" fill="hold" display="0" masterRel="nextClick" afterEffect="1"/>
                                        <p:tgtEl>
                                          <p:spTgt spid="112693"/>
                                        </p:tgtEl>
                                        <p:attrNameLst>
                                          <p:attrName>style.visibility</p:attrName>
                                        </p:attrNameLst>
                                      </p:cBhvr>
                                      <p:to>
                                        <p:strVal val="hidden"/>
                                      </p:to>
                                    </p:set>
                                    <p:audio>
                                      <p:cMediaNode>
                                        <p:cTn display="0" masterRel="sameClick">
                                          <p:stCondLst>
                                            <p:cond evt="begin" delay="0">
                                              <p:tn val="45"/>
                                            </p:cond>
                                          </p:stCondLst>
                                          <p:endCondLst>
                                            <p:cond evt="onStopAudio" delay="0">
                                              <p:tgtEl>
                                                <p:sldTgt/>
                                              </p:tgtEl>
                                            </p:cond>
                                          </p:endCondLst>
                                        </p:cTn>
                                        <p:tgtEl>
                                          <p:sndTgt r:embed="rId7" name="WHOOSH.WAV"/>
                                        </p:tgtEl>
                                      </p:cMediaNode>
                                    </p:audio>
                                  </p:subTnLst>
                                </p:cTn>
                              </p:par>
                            </p:childTnLst>
                          </p:cTn>
                        </p:par>
                      </p:childTnLst>
                    </p:cTn>
                  </p:par>
                  <p:par>
                    <p:cTn id="48" fill="hold">
                      <p:stCondLst>
                        <p:cond delay="indefinite"/>
                      </p:stCondLst>
                      <p:childTnLst>
                        <p:par>
                          <p:cTn id="49" fill="hold">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112694"/>
                                        </p:tgtEl>
                                        <p:attrNameLst>
                                          <p:attrName>style.visibility</p:attrName>
                                        </p:attrNameLst>
                                      </p:cBhvr>
                                      <p:to>
                                        <p:strVal val="visible"/>
                                      </p:to>
                                    </p:set>
                                    <p:animEffect transition="in" filter="dissolve">
                                      <p:cBhvr>
                                        <p:cTn id="52" dur="500"/>
                                        <p:tgtEl>
                                          <p:spTgt spid="112694"/>
                                        </p:tgtEl>
                                      </p:cBhvr>
                                    </p:animEffect>
                                  </p:childTnLst>
                                </p:cTn>
                              </p:par>
                            </p:childTnLst>
                          </p:cTn>
                        </p:par>
                        <p:par>
                          <p:cTn id="53" fill="hold">
                            <p:stCondLst>
                              <p:cond delay="500"/>
                            </p:stCondLst>
                            <p:childTnLst>
                              <p:par>
                                <p:cTn id="54" presetID="2" presetClass="entr" presetSubtype="2" fill="hold" nodeType="afterEffect">
                                  <p:stCondLst>
                                    <p:cond delay="0"/>
                                  </p:stCondLst>
                                  <p:childTnLst>
                                    <p:set>
                                      <p:cBhvr>
                                        <p:cTn id="55" dur="1" fill="hold">
                                          <p:stCondLst>
                                            <p:cond delay="0"/>
                                          </p:stCondLst>
                                        </p:cTn>
                                        <p:tgtEl>
                                          <p:spTgt spid="112695"/>
                                        </p:tgtEl>
                                        <p:attrNameLst>
                                          <p:attrName>style.visibility</p:attrName>
                                        </p:attrNameLst>
                                      </p:cBhvr>
                                      <p:to>
                                        <p:strVal val="visible"/>
                                      </p:to>
                                    </p:set>
                                    <p:anim calcmode="lin" valueType="num">
                                      <p:cBhvr additive="base">
                                        <p:cTn id="56" dur="500" fill="hold"/>
                                        <p:tgtEl>
                                          <p:spTgt spid="112695"/>
                                        </p:tgtEl>
                                        <p:attrNameLst>
                                          <p:attrName>ppt_x</p:attrName>
                                        </p:attrNameLst>
                                      </p:cBhvr>
                                      <p:tavLst>
                                        <p:tav tm="0">
                                          <p:val>
                                            <p:strVal val="1+#ppt_w/2"/>
                                          </p:val>
                                        </p:tav>
                                        <p:tav tm="100000">
                                          <p:val>
                                            <p:strVal val="#ppt_x"/>
                                          </p:val>
                                        </p:tav>
                                      </p:tavLst>
                                    </p:anim>
                                    <p:anim calcmode="lin" valueType="num">
                                      <p:cBhvr additive="base">
                                        <p:cTn id="57" dur="500" fill="hold"/>
                                        <p:tgtEl>
                                          <p:spTgt spid="1126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112688" grpId="0" animBg="1"/>
      <p:bldP spid="112689" grpId="0" animBg="1"/>
      <p:bldP spid="112690" grpId="0" animBg="1"/>
      <p:bldP spid="112691" grpId="0" animBg="1"/>
      <p:bldP spid="112692" grpId="0" animBg="1"/>
      <p:bldP spid="112693" grpId="0" animBg="1"/>
      <p:bldP spid="112694"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111618" name="Group 2"/>
          <p:cNvGrpSpPr/>
          <p:nvPr/>
        </p:nvGrpSpPr>
        <p:grpSpPr>
          <a:xfrm>
            <a:off x="914400" y="685800"/>
            <a:ext cx="7239000" cy="4038600"/>
            <a:chOff x="384" y="624"/>
            <a:chExt cx="4560" cy="2544"/>
          </a:xfrm>
        </p:grpSpPr>
        <p:sp>
          <p:nvSpPr>
            <p:cNvPr id="109711" name="Oval 3"/>
            <p:cNvSpPr/>
            <p:nvPr/>
          </p:nvSpPr>
          <p:spPr>
            <a:xfrm>
              <a:off x="3936" y="624"/>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5</a:t>
              </a:r>
              <a:endParaRPr lang="en-US" altLang="zh-CN" sz="2400" b="1"/>
            </a:p>
          </p:txBody>
        </p:sp>
        <p:sp>
          <p:nvSpPr>
            <p:cNvPr id="109712" name="Line 4"/>
            <p:cNvSpPr/>
            <p:nvPr/>
          </p:nvSpPr>
          <p:spPr>
            <a:xfrm flipH="1">
              <a:off x="3360" y="864"/>
              <a:ext cx="576" cy="288"/>
            </a:xfrm>
            <a:prstGeom prst="line">
              <a:avLst/>
            </a:prstGeom>
            <a:ln w="25400" cap="flat" cmpd="sng">
              <a:solidFill>
                <a:schemeClr val="tx1"/>
              </a:solidFill>
              <a:prstDash val="solid"/>
              <a:headEnd type="none" w="med" len="med"/>
              <a:tailEnd type="none" w="med" len="med"/>
            </a:ln>
          </p:spPr>
        </p:sp>
        <p:sp>
          <p:nvSpPr>
            <p:cNvPr id="109713" name="Line 5"/>
            <p:cNvSpPr/>
            <p:nvPr/>
          </p:nvSpPr>
          <p:spPr>
            <a:xfrm>
              <a:off x="4272" y="864"/>
              <a:ext cx="432" cy="240"/>
            </a:xfrm>
            <a:prstGeom prst="line">
              <a:avLst/>
            </a:prstGeom>
            <a:ln w="25400" cap="flat" cmpd="sng">
              <a:solidFill>
                <a:schemeClr val="tx1"/>
              </a:solidFill>
              <a:prstDash val="solid"/>
              <a:headEnd type="none" w="med" len="med"/>
              <a:tailEnd type="none" w="med" len="med"/>
            </a:ln>
          </p:spPr>
        </p:sp>
        <p:sp>
          <p:nvSpPr>
            <p:cNvPr id="109714" name="AutoShape 6"/>
            <p:cNvSpPr/>
            <p:nvPr/>
          </p:nvSpPr>
          <p:spPr>
            <a:xfrm>
              <a:off x="4464" y="1104"/>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F</a:t>
              </a:r>
              <a:endParaRPr lang="en-US" altLang="zh-CN" sz="2400" b="1" i="1"/>
            </a:p>
          </p:txBody>
        </p:sp>
        <p:sp>
          <p:nvSpPr>
            <p:cNvPr id="109715" name="Oval 7"/>
            <p:cNvSpPr/>
            <p:nvPr/>
          </p:nvSpPr>
          <p:spPr>
            <a:xfrm>
              <a:off x="3024" y="1056"/>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4</a:t>
              </a:r>
              <a:endParaRPr lang="en-US" altLang="zh-CN" sz="2400" b="1"/>
            </a:p>
          </p:txBody>
        </p:sp>
        <p:sp>
          <p:nvSpPr>
            <p:cNvPr id="109716" name="Line 8"/>
            <p:cNvSpPr/>
            <p:nvPr/>
          </p:nvSpPr>
          <p:spPr>
            <a:xfrm flipH="1">
              <a:off x="2448" y="1296"/>
              <a:ext cx="576" cy="288"/>
            </a:xfrm>
            <a:prstGeom prst="line">
              <a:avLst/>
            </a:prstGeom>
            <a:ln w="25400" cap="flat" cmpd="sng">
              <a:solidFill>
                <a:schemeClr val="tx1"/>
              </a:solidFill>
              <a:prstDash val="solid"/>
              <a:headEnd type="none" w="med" len="med"/>
              <a:tailEnd type="none" w="med" len="med"/>
            </a:ln>
          </p:spPr>
        </p:sp>
        <p:sp>
          <p:nvSpPr>
            <p:cNvPr id="109717" name="Line 9"/>
            <p:cNvSpPr/>
            <p:nvPr/>
          </p:nvSpPr>
          <p:spPr>
            <a:xfrm>
              <a:off x="3360" y="1296"/>
              <a:ext cx="432" cy="240"/>
            </a:xfrm>
            <a:prstGeom prst="line">
              <a:avLst/>
            </a:prstGeom>
            <a:ln w="25400" cap="flat" cmpd="sng">
              <a:solidFill>
                <a:schemeClr val="tx1"/>
              </a:solidFill>
              <a:prstDash val="solid"/>
              <a:headEnd type="none" w="med" len="med"/>
              <a:tailEnd type="none" w="med" len="med"/>
            </a:ln>
          </p:spPr>
        </p:sp>
        <p:sp>
          <p:nvSpPr>
            <p:cNvPr id="109718" name="AutoShape 10"/>
            <p:cNvSpPr/>
            <p:nvPr/>
          </p:nvSpPr>
          <p:spPr>
            <a:xfrm>
              <a:off x="3552" y="153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E</a:t>
              </a:r>
              <a:endParaRPr lang="en-US" altLang="zh-CN" sz="2400" b="1" i="1"/>
            </a:p>
          </p:txBody>
        </p:sp>
        <p:sp>
          <p:nvSpPr>
            <p:cNvPr id="109719" name="Oval 11"/>
            <p:cNvSpPr/>
            <p:nvPr/>
          </p:nvSpPr>
          <p:spPr>
            <a:xfrm>
              <a:off x="2112" y="1488"/>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3</a:t>
              </a:r>
              <a:endParaRPr lang="en-US" altLang="zh-CN" sz="2400" b="1"/>
            </a:p>
          </p:txBody>
        </p:sp>
        <p:sp>
          <p:nvSpPr>
            <p:cNvPr id="109720" name="Line 12"/>
            <p:cNvSpPr/>
            <p:nvPr/>
          </p:nvSpPr>
          <p:spPr>
            <a:xfrm flipH="1">
              <a:off x="1536" y="1728"/>
              <a:ext cx="576" cy="288"/>
            </a:xfrm>
            <a:prstGeom prst="line">
              <a:avLst/>
            </a:prstGeom>
            <a:ln w="25400" cap="flat" cmpd="sng">
              <a:solidFill>
                <a:schemeClr val="tx1"/>
              </a:solidFill>
              <a:prstDash val="solid"/>
              <a:headEnd type="none" w="med" len="med"/>
              <a:tailEnd type="none" w="med" len="med"/>
            </a:ln>
          </p:spPr>
        </p:sp>
        <p:sp>
          <p:nvSpPr>
            <p:cNvPr id="109721" name="Line 13"/>
            <p:cNvSpPr/>
            <p:nvPr/>
          </p:nvSpPr>
          <p:spPr>
            <a:xfrm>
              <a:off x="2448" y="1728"/>
              <a:ext cx="432" cy="240"/>
            </a:xfrm>
            <a:prstGeom prst="line">
              <a:avLst/>
            </a:prstGeom>
            <a:ln w="25400" cap="flat" cmpd="sng">
              <a:solidFill>
                <a:schemeClr val="tx1"/>
              </a:solidFill>
              <a:prstDash val="solid"/>
              <a:headEnd type="none" w="med" len="med"/>
              <a:tailEnd type="none" w="med" len="med"/>
            </a:ln>
          </p:spPr>
        </p:sp>
        <p:sp>
          <p:nvSpPr>
            <p:cNvPr id="109722" name="AutoShape 14"/>
            <p:cNvSpPr/>
            <p:nvPr/>
          </p:nvSpPr>
          <p:spPr>
            <a:xfrm>
              <a:off x="2640" y="1968"/>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D</a:t>
              </a:r>
              <a:endParaRPr lang="en-US" altLang="zh-CN" sz="2400" b="1" i="1"/>
            </a:p>
          </p:txBody>
        </p:sp>
        <p:sp>
          <p:nvSpPr>
            <p:cNvPr id="109723" name="Oval 15"/>
            <p:cNvSpPr/>
            <p:nvPr/>
          </p:nvSpPr>
          <p:spPr>
            <a:xfrm>
              <a:off x="1200" y="1920"/>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2</a:t>
              </a:r>
              <a:endParaRPr lang="en-US" altLang="zh-CN" sz="2400" b="1"/>
            </a:p>
          </p:txBody>
        </p:sp>
        <p:sp>
          <p:nvSpPr>
            <p:cNvPr id="109724" name="Line 16"/>
            <p:cNvSpPr/>
            <p:nvPr/>
          </p:nvSpPr>
          <p:spPr>
            <a:xfrm flipH="1">
              <a:off x="624" y="2160"/>
              <a:ext cx="576" cy="288"/>
            </a:xfrm>
            <a:prstGeom prst="line">
              <a:avLst/>
            </a:prstGeom>
            <a:ln w="25400" cap="flat" cmpd="sng">
              <a:solidFill>
                <a:schemeClr val="tx1"/>
              </a:solidFill>
              <a:prstDash val="solid"/>
              <a:headEnd type="none" w="med" len="med"/>
              <a:tailEnd type="none" w="med" len="med"/>
            </a:ln>
          </p:spPr>
        </p:sp>
        <p:sp>
          <p:nvSpPr>
            <p:cNvPr id="109725" name="Line 17"/>
            <p:cNvSpPr/>
            <p:nvPr/>
          </p:nvSpPr>
          <p:spPr>
            <a:xfrm>
              <a:off x="1536" y="2160"/>
              <a:ext cx="432" cy="240"/>
            </a:xfrm>
            <a:prstGeom prst="line">
              <a:avLst/>
            </a:prstGeom>
            <a:ln w="25400" cap="flat" cmpd="sng">
              <a:solidFill>
                <a:schemeClr val="tx1"/>
              </a:solidFill>
              <a:prstDash val="solid"/>
              <a:headEnd type="none" w="med" len="med"/>
              <a:tailEnd type="none" w="med" len="med"/>
            </a:ln>
          </p:spPr>
        </p:sp>
        <p:sp>
          <p:nvSpPr>
            <p:cNvPr id="109726" name="AutoShape 18"/>
            <p:cNvSpPr/>
            <p:nvPr/>
          </p:nvSpPr>
          <p:spPr>
            <a:xfrm>
              <a:off x="384" y="2448"/>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A</a:t>
              </a:r>
              <a:endParaRPr lang="en-US" altLang="zh-CN" sz="2400" b="1" i="1"/>
            </a:p>
          </p:txBody>
        </p:sp>
        <p:sp>
          <p:nvSpPr>
            <p:cNvPr id="109727" name="Oval 19"/>
            <p:cNvSpPr/>
            <p:nvPr/>
          </p:nvSpPr>
          <p:spPr>
            <a:xfrm>
              <a:off x="1920" y="2352"/>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1</a:t>
              </a:r>
              <a:endParaRPr lang="en-US" altLang="zh-CN" sz="2400" b="1"/>
            </a:p>
          </p:txBody>
        </p:sp>
        <p:sp>
          <p:nvSpPr>
            <p:cNvPr id="109728" name="Line 20"/>
            <p:cNvSpPr/>
            <p:nvPr/>
          </p:nvSpPr>
          <p:spPr>
            <a:xfrm>
              <a:off x="2256" y="2592"/>
              <a:ext cx="432" cy="240"/>
            </a:xfrm>
            <a:prstGeom prst="line">
              <a:avLst/>
            </a:prstGeom>
            <a:ln w="25400" cap="flat" cmpd="sng">
              <a:solidFill>
                <a:schemeClr val="tx1"/>
              </a:solidFill>
              <a:prstDash val="solid"/>
              <a:headEnd type="none" w="med" len="med"/>
              <a:tailEnd type="none" w="med" len="med"/>
            </a:ln>
          </p:spPr>
        </p:sp>
        <p:sp>
          <p:nvSpPr>
            <p:cNvPr id="109729" name="AutoShape 21"/>
            <p:cNvSpPr/>
            <p:nvPr/>
          </p:nvSpPr>
          <p:spPr>
            <a:xfrm>
              <a:off x="2448" y="2832"/>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C</a:t>
              </a:r>
              <a:endParaRPr lang="en-US" altLang="zh-CN" sz="2400" b="1" i="1"/>
            </a:p>
          </p:txBody>
        </p:sp>
        <p:grpSp>
          <p:nvGrpSpPr>
            <p:cNvPr id="109730" name="Group 22"/>
            <p:cNvGrpSpPr/>
            <p:nvPr/>
          </p:nvGrpSpPr>
          <p:grpSpPr>
            <a:xfrm flipH="1">
              <a:off x="1248" y="2592"/>
              <a:ext cx="672" cy="576"/>
              <a:chOff x="3360" y="2736"/>
              <a:chExt cx="672" cy="576"/>
            </a:xfrm>
          </p:grpSpPr>
          <p:sp>
            <p:nvSpPr>
              <p:cNvPr id="109731" name="Line 23"/>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09732" name="AutoShape 24"/>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B</a:t>
                </a:r>
                <a:endParaRPr lang="en-US" altLang="zh-CN" sz="2400" b="1" i="1"/>
              </a:p>
            </p:txBody>
          </p:sp>
        </p:grpSp>
      </p:grpSp>
      <p:sp>
        <p:nvSpPr>
          <p:cNvPr id="109570" name="Text Box 25"/>
          <p:cNvSpPr txBox="1"/>
          <p:nvPr/>
        </p:nvSpPr>
        <p:spPr>
          <a:xfrm>
            <a:off x="7162800" y="0"/>
            <a:ext cx="1974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§5  Splay Trees</a:t>
            </a:r>
            <a:endParaRPr lang="en-US" altLang="zh-CN" sz="1800" b="1">
              <a:sym typeface="Webdings" panose="05030102010509060703" pitchFamily="18" charset="2"/>
            </a:endParaRPr>
          </a:p>
        </p:txBody>
      </p:sp>
      <p:grpSp>
        <p:nvGrpSpPr>
          <p:cNvPr id="111642" name="Group 26"/>
          <p:cNvGrpSpPr/>
          <p:nvPr/>
        </p:nvGrpSpPr>
        <p:grpSpPr>
          <a:xfrm>
            <a:off x="2743200" y="1066800"/>
            <a:ext cx="3810000" cy="2895600"/>
            <a:chOff x="1728" y="672"/>
            <a:chExt cx="2400" cy="1824"/>
          </a:xfrm>
        </p:grpSpPr>
        <p:sp>
          <p:nvSpPr>
            <p:cNvPr id="109706" name="Line 27"/>
            <p:cNvSpPr/>
            <p:nvPr/>
          </p:nvSpPr>
          <p:spPr>
            <a:xfrm flipH="1">
              <a:off x="3552" y="672"/>
              <a:ext cx="576" cy="288"/>
            </a:xfrm>
            <a:prstGeom prst="line">
              <a:avLst/>
            </a:prstGeom>
            <a:ln w="38100" cap="flat" cmpd="sng">
              <a:solidFill>
                <a:srgbClr val="FF0000"/>
              </a:solidFill>
              <a:prstDash val="solid"/>
              <a:headEnd type="none" w="med" len="med"/>
              <a:tailEnd type="none" w="med" len="med"/>
            </a:ln>
          </p:spPr>
        </p:sp>
        <p:sp>
          <p:nvSpPr>
            <p:cNvPr id="109707" name="Line 28"/>
            <p:cNvSpPr/>
            <p:nvPr/>
          </p:nvSpPr>
          <p:spPr>
            <a:xfrm flipH="1">
              <a:off x="2640" y="1104"/>
              <a:ext cx="576" cy="288"/>
            </a:xfrm>
            <a:prstGeom prst="line">
              <a:avLst/>
            </a:prstGeom>
            <a:ln w="38100" cap="flat" cmpd="sng">
              <a:solidFill>
                <a:srgbClr val="FF0000"/>
              </a:solidFill>
              <a:prstDash val="solid"/>
              <a:headEnd type="none" w="med" len="med"/>
              <a:tailEnd type="none" w="med" len="med"/>
            </a:ln>
          </p:spPr>
        </p:sp>
        <p:sp>
          <p:nvSpPr>
            <p:cNvPr id="109708" name="Line 29"/>
            <p:cNvSpPr/>
            <p:nvPr/>
          </p:nvSpPr>
          <p:spPr>
            <a:xfrm flipH="1">
              <a:off x="1728" y="1536"/>
              <a:ext cx="576" cy="288"/>
            </a:xfrm>
            <a:prstGeom prst="line">
              <a:avLst/>
            </a:prstGeom>
            <a:ln w="38100" cap="flat" cmpd="sng">
              <a:solidFill>
                <a:srgbClr val="FF0000"/>
              </a:solidFill>
              <a:prstDash val="solid"/>
              <a:headEnd type="none" w="med" len="med"/>
              <a:tailEnd type="none" w="med" len="med"/>
            </a:ln>
          </p:spPr>
        </p:sp>
        <p:sp>
          <p:nvSpPr>
            <p:cNvPr id="109709" name="Line 30"/>
            <p:cNvSpPr/>
            <p:nvPr/>
          </p:nvSpPr>
          <p:spPr>
            <a:xfrm flipH="1" flipV="1">
              <a:off x="1728" y="1968"/>
              <a:ext cx="432" cy="240"/>
            </a:xfrm>
            <a:prstGeom prst="line">
              <a:avLst/>
            </a:prstGeom>
            <a:ln w="38100" cap="flat" cmpd="sng">
              <a:solidFill>
                <a:srgbClr val="FF0000"/>
              </a:solidFill>
              <a:prstDash val="solid"/>
              <a:headEnd type="none" w="med" len="med"/>
              <a:tailEnd type="none" w="med" len="med"/>
            </a:ln>
          </p:spPr>
        </p:sp>
        <p:sp>
          <p:nvSpPr>
            <p:cNvPr id="109710" name="Oval 31"/>
            <p:cNvSpPr/>
            <p:nvPr/>
          </p:nvSpPr>
          <p:spPr>
            <a:xfrm>
              <a:off x="2112" y="2160"/>
              <a:ext cx="336" cy="336"/>
            </a:xfrm>
            <a:prstGeom prst="ellipse">
              <a:avLst/>
            </a:prstGeom>
            <a:solidFill>
              <a:srgbClr val="FF0000">
                <a:alpha val="50195"/>
              </a:srgbClr>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sp>
        <p:nvSpPr>
          <p:cNvPr id="111648" name="AutoShape 32"/>
          <p:cNvSpPr/>
          <p:nvPr/>
        </p:nvSpPr>
        <p:spPr>
          <a:xfrm rot="5400000" flipH="1">
            <a:off x="1943100" y="3390900"/>
            <a:ext cx="685800" cy="762000"/>
          </a:xfrm>
          <a:custGeom>
            <a:avLst/>
            <a:gdLst>
              <a:gd name="txL" fmla="*/ 3163 w 21600"/>
              <a:gd name="txT" fmla="*/ 3163 h 21600"/>
              <a:gd name="txR" fmla="*/ 18437 w 21600"/>
              <a:gd name="txB" fmla="*/ 18437 h 2160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15549" y="17909"/>
                </a:moveTo>
                <a:cubicBezTo>
                  <a:pt x="17924" y="16323"/>
                  <a:pt x="19350" y="13655"/>
                  <a:pt x="19350" y="10800"/>
                </a:cubicBezTo>
                <a:cubicBezTo>
                  <a:pt x="19350" y="6077"/>
                  <a:pt x="15522" y="2250"/>
                  <a:pt x="10800" y="2250"/>
                </a:cubicBezTo>
                <a:cubicBezTo>
                  <a:pt x="6077" y="2250"/>
                  <a:pt x="2250" y="6077"/>
                  <a:pt x="2250" y="10800"/>
                </a:cubicBezTo>
                <a:lnTo>
                  <a:pt x="0" y="10800"/>
                </a:lnTo>
                <a:cubicBezTo>
                  <a:pt x="0" y="4835"/>
                  <a:pt x="4835" y="0"/>
                  <a:pt x="10800" y="0"/>
                </a:cubicBezTo>
                <a:cubicBezTo>
                  <a:pt x="16764" y="0"/>
                  <a:pt x="21600" y="4835"/>
                  <a:pt x="21600" y="10800"/>
                </a:cubicBezTo>
                <a:cubicBezTo>
                  <a:pt x="21600" y="14407"/>
                  <a:pt x="19799" y="17776"/>
                  <a:pt x="16799" y="19780"/>
                </a:cubicBezTo>
                <a:lnTo>
                  <a:pt x="18299" y="22025"/>
                </a:lnTo>
                <a:lnTo>
                  <a:pt x="12994" y="20969"/>
                </a:lnTo>
                <a:lnTo>
                  <a:pt x="14049" y="15664"/>
                </a:lnTo>
                <a:lnTo>
                  <a:pt x="15549" y="17909"/>
                </a:lnTo>
                <a:close/>
              </a:path>
            </a:pathLst>
          </a:custGeom>
          <a:solidFill>
            <a:schemeClr val="hlink">
              <a:alpha val="100000"/>
            </a:schemeClr>
          </a:solidFill>
          <a:ln w="25400" cap="flat" cmpd="sng">
            <a:solidFill>
              <a:schemeClr val="hlink">
                <a:alpha val="100000"/>
              </a:schemeClr>
            </a:solidFill>
            <a:prstDash val="solid"/>
            <a:miter lim="800000"/>
            <a:headEnd type="none" w="med" len="med"/>
            <a:tailEnd type="none" w="med" len="med"/>
          </a:ln>
        </p:spPr>
        <p:txBody>
          <a:bodyPr/>
          <a:p>
            <a:endParaRPr lang="zh-CN" altLang="en-US"/>
          </a:p>
        </p:txBody>
      </p:sp>
      <p:sp>
        <p:nvSpPr>
          <p:cNvPr id="111649" name="Rectangle 33"/>
          <p:cNvSpPr/>
          <p:nvPr/>
        </p:nvSpPr>
        <p:spPr>
          <a:xfrm>
            <a:off x="838200" y="609600"/>
            <a:ext cx="7391400" cy="4191000"/>
          </a:xfrm>
          <a:prstGeom prst="rect">
            <a:avLst/>
          </a:prstGeom>
          <a:solidFill>
            <a:schemeClr val="bg1"/>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111650" name="Group 34"/>
          <p:cNvGrpSpPr/>
          <p:nvPr/>
        </p:nvGrpSpPr>
        <p:grpSpPr>
          <a:xfrm>
            <a:off x="304800" y="990600"/>
            <a:ext cx="8458200" cy="4038600"/>
            <a:chOff x="144" y="480"/>
            <a:chExt cx="5328" cy="2544"/>
          </a:xfrm>
        </p:grpSpPr>
        <p:sp>
          <p:nvSpPr>
            <p:cNvPr id="109683" name="Oval 35"/>
            <p:cNvSpPr/>
            <p:nvPr/>
          </p:nvSpPr>
          <p:spPr>
            <a:xfrm>
              <a:off x="4464" y="480"/>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5</a:t>
              </a:r>
              <a:endParaRPr lang="en-US" altLang="zh-CN" sz="2400" b="1"/>
            </a:p>
          </p:txBody>
        </p:sp>
        <p:sp>
          <p:nvSpPr>
            <p:cNvPr id="109684" name="Line 36"/>
            <p:cNvSpPr/>
            <p:nvPr/>
          </p:nvSpPr>
          <p:spPr>
            <a:xfrm flipH="1">
              <a:off x="3888" y="720"/>
              <a:ext cx="576" cy="288"/>
            </a:xfrm>
            <a:prstGeom prst="line">
              <a:avLst/>
            </a:prstGeom>
            <a:ln w="38100" cap="flat" cmpd="sng">
              <a:solidFill>
                <a:srgbClr val="FF0000"/>
              </a:solidFill>
              <a:prstDash val="solid"/>
              <a:headEnd type="none" w="med" len="med"/>
              <a:tailEnd type="none" w="med" len="med"/>
            </a:ln>
          </p:spPr>
        </p:sp>
        <p:sp>
          <p:nvSpPr>
            <p:cNvPr id="109685" name="Line 37"/>
            <p:cNvSpPr/>
            <p:nvPr/>
          </p:nvSpPr>
          <p:spPr>
            <a:xfrm>
              <a:off x="4800" y="720"/>
              <a:ext cx="432" cy="240"/>
            </a:xfrm>
            <a:prstGeom prst="line">
              <a:avLst/>
            </a:prstGeom>
            <a:ln w="25400" cap="flat" cmpd="sng">
              <a:solidFill>
                <a:schemeClr val="tx1"/>
              </a:solidFill>
              <a:prstDash val="solid"/>
              <a:headEnd type="none" w="med" len="med"/>
              <a:tailEnd type="none" w="med" len="med"/>
            </a:ln>
          </p:spPr>
        </p:sp>
        <p:sp>
          <p:nvSpPr>
            <p:cNvPr id="109686" name="AutoShape 38"/>
            <p:cNvSpPr/>
            <p:nvPr/>
          </p:nvSpPr>
          <p:spPr>
            <a:xfrm>
              <a:off x="4992" y="960"/>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F</a:t>
              </a:r>
              <a:endParaRPr lang="en-US" altLang="zh-CN" sz="2400" b="1" i="1"/>
            </a:p>
          </p:txBody>
        </p:sp>
        <p:sp>
          <p:nvSpPr>
            <p:cNvPr id="109687" name="Oval 39"/>
            <p:cNvSpPr/>
            <p:nvPr/>
          </p:nvSpPr>
          <p:spPr>
            <a:xfrm>
              <a:off x="3552" y="912"/>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4</a:t>
              </a:r>
              <a:endParaRPr lang="en-US" altLang="zh-CN" sz="2400" b="1"/>
            </a:p>
          </p:txBody>
        </p:sp>
        <p:sp>
          <p:nvSpPr>
            <p:cNvPr id="109688" name="Line 40"/>
            <p:cNvSpPr/>
            <p:nvPr/>
          </p:nvSpPr>
          <p:spPr>
            <a:xfrm flipH="1">
              <a:off x="2976" y="1152"/>
              <a:ext cx="576" cy="288"/>
            </a:xfrm>
            <a:prstGeom prst="line">
              <a:avLst/>
            </a:prstGeom>
            <a:ln w="38100" cap="flat" cmpd="sng">
              <a:solidFill>
                <a:srgbClr val="FF0000"/>
              </a:solidFill>
              <a:prstDash val="solid"/>
              <a:headEnd type="none" w="med" len="med"/>
              <a:tailEnd type="none" w="med" len="med"/>
            </a:ln>
          </p:spPr>
        </p:sp>
        <p:sp>
          <p:nvSpPr>
            <p:cNvPr id="109689" name="Line 41"/>
            <p:cNvSpPr/>
            <p:nvPr/>
          </p:nvSpPr>
          <p:spPr>
            <a:xfrm>
              <a:off x="3888" y="1152"/>
              <a:ext cx="432" cy="240"/>
            </a:xfrm>
            <a:prstGeom prst="line">
              <a:avLst/>
            </a:prstGeom>
            <a:ln w="25400" cap="flat" cmpd="sng">
              <a:solidFill>
                <a:schemeClr val="tx1"/>
              </a:solidFill>
              <a:prstDash val="solid"/>
              <a:headEnd type="none" w="med" len="med"/>
              <a:tailEnd type="none" w="med" len="med"/>
            </a:ln>
          </p:spPr>
        </p:sp>
        <p:sp>
          <p:nvSpPr>
            <p:cNvPr id="109690" name="AutoShape 42"/>
            <p:cNvSpPr/>
            <p:nvPr/>
          </p:nvSpPr>
          <p:spPr>
            <a:xfrm>
              <a:off x="4080" y="1392"/>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E</a:t>
              </a:r>
              <a:endParaRPr lang="en-US" altLang="zh-CN" sz="2400" b="1" i="1"/>
            </a:p>
          </p:txBody>
        </p:sp>
        <p:sp>
          <p:nvSpPr>
            <p:cNvPr id="109691" name="Oval 43"/>
            <p:cNvSpPr/>
            <p:nvPr/>
          </p:nvSpPr>
          <p:spPr>
            <a:xfrm>
              <a:off x="2640" y="1344"/>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3</a:t>
              </a:r>
              <a:endParaRPr lang="en-US" altLang="zh-CN" sz="2400" b="1"/>
            </a:p>
          </p:txBody>
        </p:sp>
        <p:sp>
          <p:nvSpPr>
            <p:cNvPr id="109692" name="Line 44"/>
            <p:cNvSpPr/>
            <p:nvPr/>
          </p:nvSpPr>
          <p:spPr>
            <a:xfrm flipH="1">
              <a:off x="2064" y="1584"/>
              <a:ext cx="576" cy="288"/>
            </a:xfrm>
            <a:prstGeom prst="line">
              <a:avLst/>
            </a:prstGeom>
            <a:ln w="38100" cap="flat" cmpd="sng">
              <a:solidFill>
                <a:srgbClr val="FF0000"/>
              </a:solidFill>
              <a:prstDash val="solid"/>
              <a:headEnd type="none" w="med" len="med"/>
              <a:tailEnd type="none" w="med" len="med"/>
            </a:ln>
          </p:spPr>
        </p:sp>
        <p:sp>
          <p:nvSpPr>
            <p:cNvPr id="109693" name="Line 45"/>
            <p:cNvSpPr/>
            <p:nvPr/>
          </p:nvSpPr>
          <p:spPr>
            <a:xfrm>
              <a:off x="2976" y="1584"/>
              <a:ext cx="432" cy="240"/>
            </a:xfrm>
            <a:prstGeom prst="line">
              <a:avLst/>
            </a:prstGeom>
            <a:ln w="25400" cap="flat" cmpd="sng">
              <a:solidFill>
                <a:schemeClr val="tx1"/>
              </a:solidFill>
              <a:prstDash val="solid"/>
              <a:headEnd type="none" w="med" len="med"/>
              <a:tailEnd type="none" w="med" len="med"/>
            </a:ln>
          </p:spPr>
        </p:sp>
        <p:sp>
          <p:nvSpPr>
            <p:cNvPr id="109694" name="AutoShape 46"/>
            <p:cNvSpPr/>
            <p:nvPr/>
          </p:nvSpPr>
          <p:spPr>
            <a:xfrm>
              <a:off x="3168" y="1824"/>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D</a:t>
              </a:r>
              <a:endParaRPr lang="en-US" altLang="zh-CN" sz="2400" b="1" i="1"/>
            </a:p>
          </p:txBody>
        </p:sp>
        <p:sp>
          <p:nvSpPr>
            <p:cNvPr id="109695" name="Oval 47"/>
            <p:cNvSpPr/>
            <p:nvPr/>
          </p:nvSpPr>
          <p:spPr>
            <a:xfrm>
              <a:off x="816" y="2208"/>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2</a:t>
              </a:r>
              <a:endParaRPr lang="en-US" altLang="zh-CN" sz="2400" b="1"/>
            </a:p>
          </p:txBody>
        </p:sp>
        <p:sp>
          <p:nvSpPr>
            <p:cNvPr id="109696" name="Line 48"/>
            <p:cNvSpPr/>
            <p:nvPr/>
          </p:nvSpPr>
          <p:spPr>
            <a:xfrm>
              <a:off x="1152" y="2448"/>
              <a:ext cx="432" cy="240"/>
            </a:xfrm>
            <a:prstGeom prst="line">
              <a:avLst/>
            </a:prstGeom>
            <a:ln w="25400" cap="flat" cmpd="sng">
              <a:solidFill>
                <a:schemeClr val="tx1"/>
              </a:solidFill>
              <a:prstDash val="solid"/>
              <a:headEnd type="none" w="med" len="med"/>
              <a:tailEnd type="none" w="med" len="med"/>
            </a:ln>
          </p:spPr>
        </p:sp>
        <p:sp>
          <p:nvSpPr>
            <p:cNvPr id="109697" name="AutoShape 49"/>
            <p:cNvSpPr/>
            <p:nvPr/>
          </p:nvSpPr>
          <p:spPr>
            <a:xfrm>
              <a:off x="1344" y="2688"/>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B</a:t>
              </a:r>
              <a:endParaRPr lang="en-US" altLang="zh-CN" sz="2400" b="1" i="1"/>
            </a:p>
          </p:txBody>
        </p:sp>
        <p:grpSp>
          <p:nvGrpSpPr>
            <p:cNvPr id="109698" name="Group 50"/>
            <p:cNvGrpSpPr/>
            <p:nvPr/>
          </p:nvGrpSpPr>
          <p:grpSpPr>
            <a:xfrm flipH="1">
              <a:off x="144" y="2448"/>
              <a:ext cx="672" cy="576"/>
              <a:chOff x="3360" y="2736"/>
              <a:chExt cx="672" cy="576"/>
            </a:xfrm>
          </p:grpSpPr>
          <p:sp>
            <p:nvSpPr>
              <p:cNvPr id="109704" name="Line 51"/>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09705" name="AutoShape 52"/>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A</a:t>
                </a:r>
                <a:endParaRPr lang="en-US" altLang="zh-CN" sz="2400" b="1" i="1"/>
              </a:p>
            </p:txBody>
          </p:sp>
        </p:grpSp>
        <p:sp>
          <p:nvSpPr>
            <p:cNvPr id="109699" name="Oval 53"/>
            <p:cNvSpPr/>
            <p:nvPr/>
          </p:nvSpPr>
          <p:spPr>
            <a:xfrm>
              <a:off x="1728" y="1776"/>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1</a:t>
              </a:r>
              <a:endParaRPr lang="en-US" altLang="zh-CN" sz="2400" b="1"/>
            </a:p>
          </p:txBody>
        </p:sp>
        <p:sp>
          <p:nvSpPr>
            <p:cNvPr id="109700" name="Line 54"/>
            <p:cNvSpPr/>
            <p:nvPr/>
          </p:nvSpPr>
          <p:spPr>
            <a:xfrm flipH="1">
              <a:off x="1152" y="2016"/>
              <a:ext cx="576" cy="288"/>
            </a:xfrm>
            <a:prstGeom prst="line">
              <a:avLst/>
            </a:prstGeom>
            <a:ln w="25400" cap="flat" cmpd="sng">
              <a:solidFill>
                <a:schemeClr val="tx1"/>
              </a:solidFill>
              <a:prstDash val="solid"/>
              <a:headEnd type="none" w="med" len="med"/>
              <a:tailEnd type="none" w="med" len="med"/>
            </a:ln>
          </p:spPr>
        </p:sp>
        <p:sp>
          <p:nvSpPr>
            <p:cNvPr id="109701" name="Line 55"/>
            <p:cNvSpPr/>
            <p:nvPr/>
          </p:nvSpPr>
          <p:spPr>
            <a:xfrm>
              <a:off x="2064" y="2016"/>
              <a:ext cx="432" cy="240"/>
            </a:xfrm>
            <a:prstGeom prst="line">
              <a:avLst/>
            </a:prstGeom>
            <a:ln w="25400" cap="flat" cmpd="sng">
              <a:solidFill>
                <a:schemeClr val="tx1"/>
              </a:solidFill>
              <a:prstDash val="solid"/>
              <a:headEnd type="none" w="med" len="med"/>
              <a:tailEnd type="none" w="med" len="med"/>
            </a:ln>
          </p:spPr>
        </p:sp>
        <p:sp>
          <p:nvSpPr>
            <p:cNvPr id="109702" name="AutoShape 56"/>
            <p:cNvSpPr/>
            <p:nvPr/>
          </p:nvSpPr>
          <p:spPr>
            <a:xfrm>
              <a:off x="2256" y="225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C</a:t>
              </a:r>
              <a:endParaRPr lang="en-US" altLang="zh-CN" sz="2400" b="1" i="1"/>
            </a:p>
          </p:txBody>
        </p:sp>
        <p:sp>
          <p:nvSpPr>
            <p:cNvPr id="109703" name="Oval 57"/>
            <p:cNvSpPr/>
            <p:nvPr/>
          </p:nvSpPr>
          <p:spPr>
            <a:xfrm>
              <a:off x="1728" y="1776"/>
              <a:ext cx="336" cy="336"/>
            </a:xfrm>
            <a:prstGeom prst="ellipse">
              <a:avLst/>
            </a:prstGeom>
            <a:solidFill>
              <a:srgbClr val="FF0000">
                <a:alpha val="50195"/>
              </a:srgbClr>
            </a:solidFill>
            <a:ln w="25400">
              <a:noFill/>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grpSp>
      <p:grpSp>
        <p:nvGrpSpPr>
          <p:cNvPr id="111674" name="Group 58"/>
          <p:cNvGrpSpPr/>
          <p:nvPr/>
        </p:nvGrpSpPr>
        <p:grpSpPr>
          <a:xfrm>
            <a:off x="1143000" y="1143000"/>
            <a:ext cx="6934200" cy="3429000"/>
            <a:chOff x="1152" y="624"/>
            <a:chExt cx="4368" cy="2160"/>
          </a:xfrm>
        </p:grpSpPr>
        <p:sp>
          <p:nvSpPr>
            <p:cNvPr id="109659" name="Oval 59"/>
            <p:cNvSpPr/>
            <p:nvPr/>
          </p:nvSpPr>
          <p:spPr>
            <a:xfrm>
              <a:off x="4512" y="624"/>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5</a:t>
              </a:r>
              <a:endParaRPr lang="en-US" altLang="zh-CN" sz="2400" b="1"/>
            </a:p>
          </p:txBody>
        </p:sp>
        <p:sp>
          <p:nvSpPr>
            <p:cNvPr id="109660" name="Line 60"/>
            <p:cNvSpPr/>
            <p:nvPr/>
          </p:nvSpPr>
          <p:spPr>
            <a:xfrm flipH="1">
              <a:off x="3936" y="864"/>
              <a:ext cx="576" cy="288"/>
            </a:xfrm>
            <a:prstGeom prst="line">
              <a:avLst/>
            </a:prstGeom>
            <a:ln w="38100" cap="flat" cmpd="sng">
              <a:solidFill>
                <a:srgbClr val="FF0000"/>
              </a:solidFill>
              <a:prstDash val="solid"/>
              <a:headEnd type="none" w="med" len="med"/>
              <a:tailEnd type="none" w="med" len="med"/>
            </a:ln>
          </p:spPr>
        </p:sp>
        <p:sp>
          <p:nvSpPr>
            <p:cNvPr id="109661" name="Line 61"/>
            <p:cNvSpPr/>
            <p:nvPr/>
          </p:nvSpPr>
          <p:spPr>
            <a:xfrm>
              <a:off x="4848" y="864"/>
              <a:ext cx="432" cy="240"/>
            </a:xfrm>
            <a:prstGeom prst="line">
              <a:avLst/>
            </a:prstGeom>
            <a:ln w="25400" cap="flat" cmpd="sng">
              <a:solidFill>
                <a:schemeClr val="tx1"/>
              </a:solidFill>
              <a:prstDash val="solid"/>
              <a:headEnd type="none" w="med" len="med"/>
              <a:tailEnd type="none" w="med" len="med"/>
            </a:ln>
          </p:spPr>
        </p:sp>
        <p:sp>
          <p:nvSpPr>
            <p:cNvPr id="109662" name="AutoShape 62"/>
            <p:cNvSpPr/>
            <p:nvPr/>
          </p:nvSpPr>
          <p:spPr>
            <a:xfrm>
              <a:off x="5040" y="1104"/>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F</a:t>
              </a:r>
              <a:endParaRPr lang="en-US" altLang="zh-CN" sz="2400" b="1" i="1"/>
            </a:p>
          </p:txBody>
        </p:sp>
        <p:sp>
          <p:nvSpPr>
            <p:cNvPr id="109663" name="Oval 63"/>
            <p:cNvSpPr/>
            <p:nvPr/>
          </p:nvSpPr>
          <p:spPr>
            <a:xfrm>
              <a:off x="3600" y="1056"/>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4</a:t>
              </a:r>
              <a:endParaRPr lang="en-US" altLang="zh-CN" sz="2400" b="1"/>
            </a:p>
          </p:txBody>
        </p:sp>
        <p:sp>
          <p:nvSpPr>
            <p:cNvPr id="109664" name="Line 64"/>
            <p:cNvSpPr/>
            <p:nvPr/>
          </p:nvSpPr>
          <p:spPr>
            <a:xfrm flipH="1">
              <a:off x="3024" y="1296"/>
              <a:ext cx="576" cy="288"/>
            </a:xfrm>
            <a:prstGeom prst="line">
              <a:avLst/>
            </a:prstGeom>
            <a:ln w="38100" cap="flat" cmpd="sng">
              <a:solidFill>
                <a:srgbClr val="FF0000"/>
              </a:solidFill>
              <a:prstDash val="solid"/>
              <a:headEnd type="none" w="med" len="med"/>
              <a:tailEnd type="none" w="med" len="med"/>
            </a:ln>
          </p:spPr>
        </p:sp>
        <p:sp>
          <p:nvSpPr>
            <p:cNvPr id="109665" name="Line 65"/>
            <p:cNvSpPr/>
            <p:nvPr/>
          </p:nvSpPr>
          <p:spPr>
            <a:xfrm>
              <a:off x="3936" y="1296"/>
              <a:ext cx="432" cy="240"/>
            </a:xfrm>
            <a:prstGeom prst="line">
              <a:avLst/>
            </a:prstGeom>
            <a:ln w="25400" cap="flat" cmpd="sng">
              <a:solidFill>
                <a:schemeClr val="tx1"/>
              </a:solidFill>
              <a:prstDash val="solid"/>
              <a:headEnd type="none" w="med" len="med"/>
              <a:tailEnd type="none" w="med" len="med"/>
            </a:ln>
          </p:spPr>
        </p:sp>
        <p:sp>
          <p:nvSpPr>
            <p:cNvPr id="109666" name="AutoShape 66"/>
            <p:cNvSpPr/>
            <p:nvPr/>
          </p:nvSpPr>
          <p:spPr>
            <a:xfrm>
              <a:off x="4128" y="153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E</a:t>
              </a:r>
              <a:endParaRPr lang="en-US" altLang="zh-CN" sz="2400" b="1" i="1"/>
            </a:p>
          </p:txBody>
        </p:sp>
        <p:sp>
          <p:nvSpPr>
            <p:cNvPr id="109667" name="Oval 67"/>
            <p:cNvSpPr/>
            <p:nvPr/>
          </p:nvSpPr>
          <p:spPr>
            <a:xfrm>
              <a:off x="1824" y="1968"/>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2</a:t>
              </a:r>
              <a:endParaRPr lang="en-US" altLang="zh-CN" sz="2400" b="1"/>
            </a:p>
          </p:txBody>
        </p:sp>
        <p:sp>
          <p:nvSpPr>
            <p:cNvPr id="109668" name="Line 68"/>
            <p:cNvSpPr/>
            <p:nvPr/>
          </p:nvSpPr>
          <p:spPr>
            <a:xfrm>
              <a:off x="2160" y="2208"/>
              <a:ext cx="432" cy="240"/>
            </a:xfrm>
            <a:prstGeom prst="line">
              <a:avLst/>
            </a:prstGeom>
            <a:ln w="25400" cap="flat" cmpd="sng">
              <a:solidFill>
                <a:schemeClr val="tx1"/>
              </a:solidFill>
              <a:prstDash val="solid"/>
              <a:headEnd type="none" w="med" len="med"/>
              <a:tailEnd type="none" w="med" len="med"/>
            </a:ln>
          </p:spPr>
        </p:sp>
        <p:sp>
          <p:nvSpPr>
            <p:cNvPr id="109669" name="AutoShape 69"/>
            <p:cNvSpPr/>
            <p:nvPr/>
          </p:nvSpPr>
          <p:spPr>
            <a:xfrm>
              <a:off x="2352" y="2448"/>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B</a:t>
              </a:r>
              <a:endParaRPr lang="en-US" altLang="zh-CN" sz="2400" b="1" i="1"/>
            </a:p>
          </p:txBody>
        </p:sp>
        <p:grpSp>
          <p:nvGrpSpPr>
            <p:cNvPr id="109670" name="Group 70"/>
            <p:cNvGrpSpPr/>
            <p:nvPr/>
          </p:nvGrpSpPr>
          <p:grpSpPr>
            <a:xfrm flipH="1">
              <a:off x="1152" y="2208"/>
              <a:ext cx="672" cy="576"/>
              <a:chOff x="3360" y="2736"/>
              <a:chExt cx="672" cy="576"/>
            </a:xfrm>
          </p:grpSpPr>
          <p:sp>
            <p:nvSpPr>
              <p:cNvPr id="109681" name="Line 71"/>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09682" name="AutoShape 72"/>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A</a:t>
                </a:r>
                <a:endParaRPr lang="en-US" altLang="zh-CN" sz="2400" b="1" i="1"/>
              </a:p>
            </p:txBody>
          </p:sp>
        </p:grpSp>
        <p:sp>
          <p:nvSpPr>
            <p:cNvPr id="109671" name="Oval 73"/>
            <p:cNvSpPr/>
            <p:nvPr/>
          </p:nvSpPr>
          <p:spPr>
            <a:xfrm>
              <a:off x="2736" y="1536"/>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1</a:t>
              </a:r>
              <a:endParaRPr lang="en-US" altLang="zh-CN" sz="2400" b="1"/>
            </a:p>
          </p:txBody>
        </p:sp>
        <p:sp>
          <p:nvSpPr>
            <p:cNvPr id="109672" name="Line 74"/>
            <p:cNvSpPr/>
            <p:nvPr/>
          </p:nvSpPr>
          <p:spPr>
            <a:xfrm flipH="1">
              <a:off x="2160" y="1776"/>
              <a:ext cx="576" cy="288"/>
            </a:xfrm>
            <a:prstGeom prst="line">
              <a:avLst/>
            </a:prstGeom>
            <a:ln w="25400" cap="flat" cmpd="sng">
              <a:solidFill>
                <a:schemeClr val="tx1"/>
              </a:solidFill>
              <a:prstDash val="solid"/>
              <a:headEnd type="none" w="med" len="med"/>
              <a:tailEnd type="none" w="med" len="med"/>
            </a:ln>
          </p:spPr>
        </p:sp>
        <p:sp>
          <p:nvSpPr>
            <p:cNvPr id="109673" name="Line 75"/>
            <p:cNvSpPr/>
            <p:nvPr/>
          </p:nvSpPr>
          <p:spPr>
            <a:xfrm>
              <a:off x="3072" y="1776"/>
              <a:ext cx="528" cy="288"/>
            </a:xfrm>
            <a:prstGeom prst="line">
              <a:avLst/>
            </a:prstGeom>
            <a:ln w="25400" cap="flat" cmpd="sng">
              <a:solidFill>
                <a:schemeClr val="tx1"/>
              </a:solidFill>
              <a:prstDash val="solid"/>
              <a:headEnd type="none" w="med" len="med"/>
              <a:tailEnd type="none" w="med" len="med"/>
            </a:ln>
          </p:spPr>
        </p:sp>
        <p:sp>
          <p:nvSpPr>
            <p:cNvPr id="109674" name="Oval 76"/>
            <p:cNvSpPr/>
            <p:nvPr/>
          </p:nvSpPr>
          <p:spPr>
            <a:xfrm>
              <a:off x="2736" y="1536"/>
              <a:ext cx="336" cy="336"/>
            </a:xfrm>
            <a:prstGeom prst="ellipse">
              <a:avLst/>
            </a:prstGeom>
            <a:solidFill>
              <a:srgbClr val="FF0000">
                <a:alpha val="50195"/>
              </a:srgbClr>
            </a:solidFill>
            <a:ln w="25400">
              <a:noFill/>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sp>
          <p:nvSpPr>
            <p:cNvPr id="109675" name="Oval 77"/>
            <p:cNvSpPr/>
            <p:nvPr/>
          </p:nvSpPr>
          <p:spPr>
            <a:xfrm>
              <a:off x="3600" y="1968"/>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3</a:t>
              </a:r>
              <a:endParaRPr lang="en-US" altLang="zh-CN" sz="2400" b="1"/>
            </a:p>
          </p:txBody>
        </p:sp>
        <p:sp>
          <p:nvSpPr>
            <p:cNvPr id="109676" name="Line 78"/>
            <p:cNvSpPr/>
            <p:nvPr/>
          </p:nvSpPr>
          <p:spPr>
            <a:xfrm>
              <a:off x="3936" y="2208"/>
              <a:ext cx="432" cy="240"/>
            </a:xfrm>
            <a:prstGeom prst="line">
              <a:avLst/>
            </a:prstGeom>
            <a:ln w="25400" cap="flat" cmpd="sng">
              <a:solidFill>
                <a:schemeClr val="tx1"/>
              </a:solidFill>
              <a:prstDash val="solid"/>
              <a:headEnd type="none" w="med" len="med"/>
              <a:tailEnd type="none" w="med" len="med"/>
            </a:ln>
          </p:spPr>
        </p:sp>
        <p:sp>
          <p:nvSpPr>
            <p:cNvPr id="109677" name="AutoShape 79"/>
            <p:cNvSpPr/>
            <p:nvPr/>
          </p:nvSpPr>
          <p:spPr>
            <a:xfrm>
              <a:off x="4128" y="2448"/>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D</a:t>
              </a:r>
              <a:endParaRPr lang="en-US" altLang="zh-CN" sz="2400" b="1" i="1"/>
            </a:p>
          </p:txBody>
        </p:sp>
        <p:grpSp>
          <p:nvGrpSpPr>
            <p:cNvPr id="109678" name="Group 80"/>
            <p:cNvGrpSpPr/>
            <p:nvPr/>
          </p:nvGrpSpPr>
          <p:grpSpPr>
            <a:xfrm flipH="1">
              <a:off x="2928" y="2208"/>
              <a:ext cx="672" cy="576"/>
              <a:chOff x="3360" y="2736"/>
              <a:chExt cx="672" cy="576"/>
            </a:xfrm>
          </p:grpSpPr>
          <p:sp>
            <p:nvSpPr>
              <p:cNvPr id="109679" name="Line 81"/>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09680" name="AutoShape 82"/>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C</a:t>
                </a:r>
                <a:endParaRPr lang="en-US" altLang="zh-CN" sz="2400" b="1" i="1"/>
              </a:p>
            </p:txBody>
          </p:sp>
        </p:grpSp>
      </p:grpSp>
      <p:grpSp>
        <p:nvGrpSpPr>
          <p:cNvPr id="111699" name="Group 83"/>
          <p:cNvGrpSpPr/>
          <p:nvPr/>
        </p:nvGrpSpPr>
        <p:grpSpPr>
          <a:xfrm>
            <a:off x="1524000" y="1143000"/>
            <a:ext cx="6096000" cy="3657600"/>
            <a:chOff x="720" y="1056"/>
            <a:chExt cx="3840" cy="2304"/>
          </a:xfrm>
        </p:grpSpPr>
        <p:sp>
          <p:nvSpPr>
            <p:cNvPr id="109635" name="Oval 84"/>
            <p:cNvSpPr/>
            <p:nvPr/>
          </p:nvSpPr>
          <p:spPr>
            <a:xfrm>
              <a:off x="3504" y="1056"/>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5</a:t>
              </a:r>
              <a:endParaRPr lang="en-US" altLang="zh-CN" sz="2400" b="1"/>
            </a:p>
          </p:txBody>
        </p:sp>
        <p:sp>
          <p:nvSpPr>
            <p:cNvPr id="109636" name="Line 85"/>
            <p:cNvSpPr/>
            <p:nvPr/>
          </p:nvSpPr>
          <p:spPr>
            <a:xfrm flipH="1">
              <a:off x="2640" y="1296"/>
              <a:ext cx="864" cy="432"/>
            </a:xfrm>
            <a:prstGeom prst="line">
              <a:avLst/>
            </a:prstGeom>
            <a:ln w="38100" cap="flat" cmpd="sng">
              <a:solidFill>
                <a:srgbClr val="FF0000"/>
              </a:solidFill>
              <a:prstDash val="solid"/>
              <a:headEnd type="none" w="med" len="med"/>
              <a:tailEnd type="none" w="med" len="med"/>
            </a:ln>
          </p:spPr>
        </p:sp>
        <p:sp>
          <p:nvSpPr>
            <p:cNvPr id="109637" name="Line 86"/>
            <p:cNvSpPr/>
            <p:nvPr/>
          </p:nvSpPr>
          <p:spPr>
            <a:xfrm>
              <a:off x="3840" y="1296"/>
              <a:ext cx="432" cy="240"/>
            </a:xfrm>
            <a:prstGeom prst="line">
              <a:avLst/>
            </a:prstGeom>
            <a:ln w="25400" cap="flat" cmpd="sng">
              <a:solidFill>
                <a:schemeClr val="tx1"/>
              </a:solidFill>
              <a:prstDash val="solid"/>
              <a:headEnd type="none" w="med" len="med"/>
              <a:tailEnd type="none" w="med" len="med"/>
            </a:ln>
          </p:spPr>
        </p:sp>
        <p:sp>
          <p:nvSpPr>
            <p:cNvPr id="109638" name="AutoShape 87"/>
            <p:cNvSpPr/>
            <p:nvPr/>
          </p:nvSpPr>
          <p:spPr>
            <a:xfrm>
              <a:off x="4032" y="153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F</a:t>
              </a:r>
              <a:endParaRPr lang="en-US" altLang="zh-CN" sz="2400" b="1" i="1"/>
            </a:p>
          </p:txBody>
        </p:sp>
        <p:sp>
          <p:nvSpPr>
            <p:cNvPr id="109639" name="Oval 88"/>
            <p:cNvSpPr/>
            <p:nvPr/>
          </p:nvSpPr>
          <p:spPr>
            <a:xfrm>
              <a:off x="3552" y="2064"/>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4</a:t>
              </a:r>
              <a:endParaRPr lang="en-US" altLang="zh-CN" sz="2400" b="1"/>
            </a:p>
          </p:txBody>
        </p:sp>
        <p:sp>
          <p:nvSpPr>
            <p:cNvPr id="109640" name="Line 89"/>
            <p:cNvSpPr/>
            <p:nvPr/>
          </p:nvSpPr>
          <p:spPr>
            <a:xfrm>
              <a:off x="3888" y="2304"/>
              <a:ext cx="432" cy="240"/>
            </a:xfrm>
            <a:prstGeom prst="line">
              <a:avLst/>
            </a:prstGeom>
            <a:ln w="25400" cap="flat" cmpd="sng">
              <a:solidFill>
                <a:schemeClr val="tx1"/>
              </a:solidFill>
              <a:prstDash val="solid"/>
              <a:headEnd type="none" w="med" len="med"/>
              <a:tailEnd type="none" w="med" len="med"/>
            </a:ln>
          </p:spPr>
        </p:sp>
        <p:sp>
          <p:nvSpPr>
            <p:cNvPr id="109641" name="AutoShape 90"/>
            <p:cNvSpPr/>
            <p:nvPr/>
          </p:nvSpPr>
          <p:spPr>
            <a:xfrm>
              <a:off x="4080" y="2544"/>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E</a:t>
              </a:r>
              <a:endParaRPr lang="en-US" altLang="zh-CN" sz="2400" b="1" i="1"/>
            </a:p>
          </p:txBody>
        </p:sp>
        <p:sp>
          <p:nvSpPr>
            <p:cNvPr id="109642" name="Oval 91"/>
            <p:cNvSpPr/>
            <p:nvPr/>
          </p:nvSpPr>
          <p:spPr>
            <a:xfrm>
              <a:off x="1392" y="2064"/>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2</a:t>
              </a:r>
              <a:endParaRPr lang="en-US" altLang="zh-CN" sz="2400" b="1"/>
            </a:p>
          </p:txBody>
        </p:sp>
        <p:sp>
          <p:nvSpPr>
            <p:cNvPr id="109643" name="Line 92"/>
            <p:cNvSpPr/>
            <p:nvPr/>
          </p:nvSpPr>
          <p:spPr>
            <a:xfrm>
              <a:off x="1728" y="2304"/>
              <a:ext cx="432" cy="240"/>
            </a:xfrm>
            <a:prstGeom prst="line">
              <a:avLst/>
            </a:prstGeom>
            <a:ln w="25400" cap="flat" cmpd="sng">
              <a:solidFill>
                <a:schemeClr val="tx1"/>
              </a:solidFill>
              <a:prstDash val="solid"/>
              <a:headEnd type="none" w="med" len="med"/>
              <a:tailEnd type="none" w="med" len="med"/>
            </a:ln>
          </p:spPr>
        </p:sp>
        <p:sp>
          <p:nvSpPr>
            <p:cNvPr id="109644" name="AutoShape 93"/>
            <p:cNvSpPr/>
            <p:nvPr/>
          </p:nvSpPr>
          <p:spPr>
            <a:xfrm>
              <a:off x="1920" y="2544"/>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B</a:t>
              </a:r>
              <a:endParaRPr lang="en-US" altLang="zh-CN" sz="2400" b="1" i="1"/>
            </a:p>
          </p:txBody>
        </p:sp>
        <p:grpSp>
          <p:nvGrpSpPr>
            <p:cNvPr id="109645" name="Group 94"/>
            <p:cNvGrpSpPr/>
            <p:nvPr/>
          </p:nvGrpSpPr>
          <p:grpSpPr>
            <a:xfrm flipH="1">
              <a:off x="720" y="2304"/>
              <a:ext cx="672" cy="576"/>
              <a:chOff x="3360" y="2736"/>
              <a:chExt cx="672" cy="576"/>
            </a:xfrm>
          </p:grpSpPr>
          <p:sp>
            <p:nvSpPr>
              <p:cNvPr id="109657" name="Line 95"/>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09658" name="AutoShape 96"/>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A</a:t>
                </a:r>
                <a:endParaRPr lang="en-US" altLang="zh-CN" sz="2400" b="1" i="1"/>
              </a:p>
            </p:txBody>
          </p:sp>
        </p:grpSp>
        <p:sp>
          <p:nvSpPr>
            <p:cNvPr id="109646" name="Oval 97"/>
            <p:cNvSpPr/>
            <p:nvPr/>
          </p:nvSpPr>
          <p:spPr>
            <a:xfrm>
              <a:off x="2304" y="1632"/>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1</a:t>
              </a:r>
              <a:endParaRPr lang="en-US" altLang="zh-CN" sz="2400" b="1"/>
            </a:p>
          </p:txBody>
        </p:sp>
        <p:sp>
          <p:nvSpPr>
            <p:cNvPr id="109647" name="Line 98"/>
            <p:cNvSpPr/>
            <p:nvPr/>
          </p:nvSpPr>
          <p:spPr>
            <a:xfrm flipH="1">
              <a:off x="1728" y="1872"/>
              <a:ext cx="576" cy="288"/>
            </a:xfrm>
            <a:prstGeom prst="line">
              <a:avLst/>
            </a:prstGeom>
            <a:ln w="25400" cap="flat" cmpd="sng">
              <a:solidFill>
                <a:schemeClr val="tx1"/>
              </a:solidFill>
              <a:prstDash val="solid"/>
              <a:headEnd type="none" w="med" len="med"/>
              <a:tailEnd type="none" w="med" len="med"/>
            </a:ln>
          </p:spPr>
        </p:sp>
        <p:sp>
          <p:nvSpPr>
            <p:cNvPr id="109648" name="Line 99"/>
            <p:cNvSpPr/>
            <p:nvPr/>
          </p:nvSpPr>
          <p:spPr>
            <a:xfrm>
              <a:off x="2640" y="1872"/>
              <a:ext cx="912" cy="288"/>
            </a:xfrm>
            <a:prstGeom prst="line">
              <a:avLst/>
            </a:prstGeom>
            <a:ln w="25400" cap="flat" cmpd="sng">
              <a:solidFill>
                <a:schemeClr val="tx1"/>
              </a:solidFill>
              <a:prstDash val="solid"/>
              <a:headEnd type="none" w="med" len="med"/>
              <a:tailEnd type="none" w="med" len="med"/>
            </a:ln>
          </p:spPr>
        </p:sp>
        <p:sp>
          <p:nvSpPr>
            <p:cNvPr id="109649" name="Oval 100"/>
            <p:cNvSpPr/>
            <p:nvPr/>
          </p:nvSpPr>
          <p:spPr>
            <a:xfrm>
              <a:off x="2304" y="1632"/>
              <a:ext cx="336" cy="336"/>
            </a:xfrm>
            <a:prstGeom prst="ellipse">
              <a:avLst/>
            </a:prstGeom>
            <a:solidFill>
              <a:srgbClr val="FF0000">
                <a:alpha val="50195"/>
              </a:srgbClr>
            </a:solidFill>
            <a:ln w="25400">
              <a:noFill/>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sp>
          <p:nvSpPr>
            <p:cNvPr id="109650" name="Oval 101"/>
            <p:cNvSpPr/>
            <p:nvPr/>
          </p:nvSpPr>
          <p:spPr>
            <a:xfrm>
              <a:off x="2784" y="2544"/>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3</a:t>
              </a:r>
              <a:endParaRPr lang="en-US" altLang="zh-CN" sz="2400" b="1"/>
            </a:p>
          </p:txBody>
        </p:sp>
        <p:sp>
          <p:nvSpPr>
            <p:cNvPr id="109651" name="Line 102"/>
            <p:cNvSpPr/>
            <p:nvPr/>
          </p:nvSpPr>
          <p:spPr>
            <a:xfrm>
              <a:off x="3120" y="2784"/>
              <a:ext cx="432" cy="240"/>
            </a:xfrm>
            <a:prstGeom prst="line">
              <a:avLst/>
            </a:prstGeom>
            <a:ln w="25400" cap="flat" cmpd="sng">
              <a:solidFill>
                <a:schemeClr val="tx1"/>
              </a:solidFill>
              <a:prstDash val="solid"/>
              <a:headEnd type="none" w="med" len="med"/>
              <a:tailEnd type="none" w="med" len="med"/>
            </a:ln>
          </p:spPr>
        </p:sp>
        <p:sp>
          <p:nvSpPr>
            <p:cNvPr id="109652" name="AutoShape 103"/>
            <p:cNvSpPr/>
            <p:nvPr/>
          </p:nvSpPr>
          <p:spPr>
            <a:xfrm>
              <a:off x="3312" y="3024"/>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D</a:t>
              </a:r>
              <a:endParaRPr lang="en-US" altLang="zh-CN" sz="2400" b="1" i="1"/>
            </a:p>
          </p:txBody>
        </p:sp>
        <p:grpSp>
          <p:nvGrpSpPr>
            <p:cNvPr id="109653" name="Group 104"/>
            <p:cNvGrpSpPr/>
            <p:nvPr/>
          </p:nvGrpSpPr>
          <p:grpSpPr>
            <a:xfrm flipH="1">
              <a:off x="2112" y="2784"/>
              <a:ext cx="672" cy="576"/>
              <a:chOff x="3360" y="2736"/>
              <a:chExt cx="672" cy="576"/>
            </a:xfrm>
          </p:grpSpPr>
          <p:sp>
            <p:nvSpPr>
              <p:cNvPr id="109655" name="Line 105"/>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09656" name="AutoShape 106"/>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C</a:t>
                </a:r>
                <a:endParaRPr lang="en-US" altLang="zh-CN" sz="2400" b="1" i="1"/>
              </a:p>
            </p:txBody>
          </p:sp>
        </p:grpSp>
        <p:sp>
          <p:nvSpPr>
            <p:cNvPr id="109654" name="Line 107"/>
            <p:cNvSpPr/>
            <p:nvPr/>
          </p:nvSpPr>
          <p:spPr>
            <a:xfrm flipH="1">
              <a:off x="3072" y="2304"/>
              <a:ext cx="480" cy="288"/>
            </a:xfrm>
            <a:prstGeom prst="line">
              <a:avLst/>
            </a:prstGeom>
            <a:ln w="25400" cap="flat" cmpd="sng">
              <a:solidFill>
                <a:schemeClr val="tx1"/>
              </a:solidFill>
              <a:prstDash val="solid"/>
              <a:headEnd type="none" w="med" len="med"/>
              <a:tailEnd type="none" w="med" len="med"/>
            </a:ln>
          </p:spPr>
        </p:sp>
      </p:grpSp>
      <p:grpSp>
        <p:nvGrpSpPr>
          <p:cNvPr id="111724" name="Group 108"/>
          <p:cNvGrpSpPr/>
          <p:nvPr/>
        </p:nvGrpSpPr>
        <p:grpSpPr>
          <a:xfrm>
            <a:off x="1219200" y="914400"/>
            <a:ext cx="6477000" cy="3429000"/>
            <a:chOff x="960" y="1296"/>
            <a:chExt cx="4080" cy="2160"/>
          </a:xfrm>
        </p:grpSpPr>
        <p:sp>
          <p:nvSpPr>
            <p:cNvPr id="109611" name="Oval 109"/>
            <p:cNvSpPr/>
            <p:nvPr/>
          </p:nvSpPr>
          <p:spPr>
            <a:xfrm>
              <a:off x="3264" y="2208"/>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4</a:t>
              </a:r>
              <a:endParaRPr lang="en-US" altLang="zh-CN" sz="2400" b="1"/>
            </a:p>
          </p:txBody>
        </p:sp>
        <p:sp>
          <p:nvSpPr>
            <p:cNvPr id="109612" name="Line 110"/>
            <p:cNvSpPr/>
            <p:nvPr/>
          </p:nvSpPr>
          <p:spPr>
            <a:xfrm>
              <a:off x="3600" y="2448"/>
              <a:ext cx="432" cy="240"/>
            </a:xfrm>
            <a:prstGeom prst="line">
              <a:avLst/>
            </a:prstGeom>
            <a:ln w="25400" cap="flat" cmpd="sng">
              <a:solidFill>
                <a:schemeClr val="tx1"/>
              </a:solidFill>
              <a:prstDash val="solid"/>
              <a:headEnd type="none" w="med" len="med"/>
              <a:tailEnd type="none" w="med" len="med"/>
            </a:ln>
          </p:spPr>
        </p:sp>
        <p:sp>
          <p:nvSpPr>
            <p:cNvPr id="109613" name="AutoShape 111"/>
            <p:cNvSpPr/>
            <p:nvPr/>
          </p:nvSpPr>
          <p:spPr>
            <a:xfrm>
              <a:off x="3792" y="2688"/>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E</a:t>
              </a:r>
              <a:endParaRPr lang="en-US" altLang="zh-CN" sz="2400" b="1" i="1"/>
            </a:p>
          </p:txBody>
        </p:sp>
        <p:sp>
          <p:nvSpPr>
            <p:cNvPr id="109614" name="Oval 112"/>
            <p:cNvSpPr/>
            <p:nvPr/>
          </p:nvSpPr>
          <p:spPr>
            <a:xfrm>
              <a:off x="4032" y="1728"/>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5</a:t>
              </a:r>
              <a:endParaRPr lang="en-US" altLang="zh-CN" sz="2400" b="1"/>
            </a:p>
          </p:txBody>
        </p:sp>
        <p:sp>
          <p:nvSpPr>
            <p:cNvPr id="109615" name="Line 113"/>
            <p:cNvSpPr/>
            <p:nvPr/>
          </p:nvSpPr>
          <p:spPr>
            <a:xfrm>
              <a:off x="4368" y="1968"/>
              <a:ext cx="432" cy="240"/>
            </a:xfrm>
            <a:prstGeom prst="line">
              <a:avLst/>
            </a:prstGeom>
            <a:ln w="25400" cap="flat" cmpd="sng">
              <a:solidFill>
                <a:schemeClr val="tx1"/>
              </a:solidFill>
              <a:prstDash val="solid"/>
              <a:headEnd type="none" w="med" len="med"/>
              <a:tailEnd type="none" w="med" len="med"/>
            </a:ln>
          </p:spPr>
        </p:sp>
        <p:sp>
          <p:nvSpPr>
            <p:cNvPr id="109616" name="AutoShape 114"/>
            <p:cNvSpPr/>
            <p:nvPr/>
          </p:nvSpPr>
          <p:spPr>
            <a:xfrm>
              <a:off x="4560" y="2208"/>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F</a:t>
              </a:r>
              <a:endParaRPr lang="en-US" altLang="zh-CN" sz="2400" b="1" i="1"/>
            </a:p>
          </p:txBody>
        </p:sp>
        <p:sp>
          <p:nvSpPr>
            <p:cNvPr id="109617" name="Oval 115"/>
            <p:cNvSpPr/>
            <p:nvPr/>
          </p:nvSpPr>
          <p:spPr>
            <a:xfrm>
              <a:off x="1632" y="1728"/>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2</a:t>
              </a:r>
              <a:endParaRPr lang="en-US" altLang="zh-CN" sz="2400" b="1"/>
            </a:p>
          </p:txBody>
        </p:sp>
        <p:sp>
          <p:nvSpPr>
            <p:cNvPr id="109618" name="Line 116"/>
            <p:cNvSpPr/>
            <p:nvPr/>
          </p:nvSpPr>
          <p:spPr>
            <a:xfrm>
              <a:off x="1968" y="1968"/>
              <a:ext cx="432" cy="240"/>
            </a:xfrm>
            <a:prstGeom prst="line">
              <a:avLst/>
            </a:prstGeom>
            <a:ln w="25400" cap="flat" cmpd="sng">
              <a:solidFill>
                <a:schemeClr val="tx1"/>
              </a:solidFill>
              <a:prstDash val="solid"/>
              <a:headEnd type="none" w="med" len="med"/>
              <a:tailEnd type="none" w="med" len="med"/>
            </a:ln>
          </p:spPr>
        </p:sp>
        <p:sp>
          <p:nvSpPr>
            <p:cNvPr id="109619" name="AutoShape 117"/>
            <p:cNvSpPr/>
            <p:nvPr/>
          </p:nvSpPr>
          <p:spPr>
            <a:xfrm>
              <a:off x="2160" y="2208"/>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B</a:t>
              </a:r>
              <a:endParaRPr lang="en-US" altLang="zh-CN" sz="2400" b="1" i="1"/>
            </a:p>
          </p:txBody>
        </p:sp>
        <p:grpSp>
          <p:nvGrpSpPr>
            <p:cNvPr id="109620" name="Group 118"/>
            <p:cNvGrpSpPr/>
            <p:nvPr/>
          </p:nvGrpSpPr>
          <p:grpSpPr>
            <a:xfrm flipH="1">
              <a:off x="960" y="1968"/>
              <a:ext cx="672" cy="576"/>
              <a:chOff x="3360" y="2736"/>
              <a:chExt cx="672" cy="576"/>
            </a:xfrm>
          </p:grpSpPr>
          <p:sp>
            <p:nvSpPr>
              <p:cNvPr id="109633" name="Line 119"/>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09634" name="AutoShape 120"/>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A</a:t>
                </a:r>
                <a:endParaRPr lang="en-US" altLang="zh-CN" sz="2400" b="1" i="1"/>
              </a:p>
            </p:txBody>
          </p:sp>
        </p:grpSp>
        <p:sp>
          <p:nvSpPr>
            <p:cNvPr id="109621" name="Oval 121"/>
            <p:cNvSpPr/>
            <p:nvPr/>
          </p:nvSpPr>
          <p:spPr>
            <a:xfrm>
              <a:off x="2544" y="1296"/>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1</a:t>
              </a:r>
              <a:endParaRPr lang="en-US" altLang="zh-CN" sz="2400" b="1"/>
            </a:p>
          </p:txBody>
        </p:sp>
        <p:sp>
          <p:nvSpPr>
            <p:cNvPr id="109622" name="Line 122"/>
            <p:cNvSpPr/>
            <p:nvPr/>
          </p:nvSpPr>
          <p:spPr>
            <a:xfrm flipH="1">
              <a:off x="1968" y="1536"/>
              <a:ext cx="576" cy="288"/>
            </a:xfrm>
            <a:prstGeom prst="line">
              <a:avLst/>
            </a:prstGeom>
            <a:ln w="25400" cap="flat" cmpd="sng">
              <a:solidFill>
                <a:schemeClr val="tx1"/>
              </a:solidFill>
              <a:prstDash val="solid"/>
              <a:headEnd type="none" w="med" len="med"/>
              <a:tailEnd type="none" w="med" len="med"/>
            </a:ln>
          </p:spPr>
        </p:sp>
        <p:sp>
          <p:nvSpPr>
            <p:cNvPr id="109623" name="Line 123"/>
            <p:cNvSpPr/>
            <p:nvPr/>
          </p:nvSpPr>
          <p:spPr>
            <a:xfrm>
              <a:off x="2880" y="1536"/>
              <a:ext cx="1152" cy="336"/>
            </a:xfrm>
            <a:prstGeom prst="line">
              <a:avLst/>
            </a:prstGeom>
            <a:ln w="25400" cap="flat" cmpd="sng">
              <a:solidFill>
                <a:schemeClr val="tx1"/>
              </a:solidFill>
              <a:prstDash val="solid"/>
              <a:headEnd type="none" w="med" len="med"/>
              <a:tailEnd type="none" w="med" len="med"/>
            </a:ln>
          </p:spPr>
        </p:sp>
        <p:sp>
          <p:nvSpPr>
            <p:cNvPr id="109624" name="Oval 124"/>
            <p:cNvSpPr/>
            <p:nvPr/>
          </p:nvSpPr>
          <p:spPr>
            <a:xfrm>
              <a:off x="2544" y="1296"/>
              <a:ext cx="336" cy="336"/>
            </a:xfrm>
            <a:prstGeom prst="ellipse">
              <a:avLst/>
            </a:prstGeom>
            <a:solidFill>
              <a:srgbClr val="FF0000">
                <a:alpha val="50195"/>
              </a:srgbClr>
            </a:solidFill>
            <a:ln w="25400">
              <a:noFill/>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sp>
          <p:nvSpPr>
            <p:cNvPr id="109625" name="Oval 125"/>
            <p:cNvSpPr/>
            <p:nvPr/>
          </p:nvSpPr>
          <p:spPr>
            <a:xfrm>
              <a:off x="2448" y="2640"/>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3</a:t>
              </a:r>
              <a:endParaRPr lang="en-US" altLang="zh-CN" sz="2400" b="1"/>
            </a:p>
          </p:txBody>
        </p:sp>
        <p:sp>
          <p:nvSpPr>
            <p:cNvPr id="109626" name="Line 126"/>
            <p:cNvSpPr/>
            <p:nvPr/>
          </p:nvSpPr>
          <p:spPr>
            <a:xfrm>
              <a:off x="2784" y="2880"/>
              <a:ext cx="432" cy="240"/>
            </a:xfrm>
            <a:prstGeom prst="line">
              <a:avLst/>
            </a:prstGeom>
            <a:ln w="25400" cap="flat" cmpd="sng">
              <a:solidFill>
                <a:schemeClr val="tx1"/>
              </a:solidFill>
              <a:prstDash val="solid"/>
              <a:headEnd type="none" w="med" len="med"/>
              <a:tailEnd type="none" w="med" len="med"/>
            </a:ln>
          </p:spPr>
        </p:sp>
        <p:sp>
          <p:nvSpPr>
            <p:cNvPr id="109627" name="AutoShape 127"/>
            <p:cNvSpPr/>
            <p:nvPr/>
          </p:nvSpPr>
          <p:spPr>
            <a:xfrm>
              <a:off x="2976" y="3120"/>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D</a:t>
              </a:r>
              <a:endParaRPr lang="en-US" altLang="zh-CN" sz="2400" b="1" i="1"/>
            </a:p>
          </p:txBody>
        </p:sp>
        <p:grpSp>
          <p:nvGrpSpPr>
            <p:cNvPr id="109628" name="Group 128"/>
            <p:cNvGrpSpPr/>
            <p:nvPr/>
          </p:nvGrpSpPr>
          <p:grpSpPr>
            <a:xfrm flipH="1">
              <a:off x="1776" y="2880"/>
              <a:ext cx="672" cy="576"/>
              <a:chOff x="3360" y="2736"/>
              <a:chExt cx="672" cy="576"/>
            </a:xfrm>
          </p:grpSpPr>
          <p:sp>
            <p:nvSpPr>
              <p:cNvPr id="109631" name="Line 129"/>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09632" name="AutoShape 130"/>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C</a:t>
                </a:r>
                <a:endParaRPr lang="en-US" altLang="zh-CN" sz="2400" b="1" i="1"/>
              </a:p>
            </p:txBody>
          </p:sp>
        </p:grpSp>
        <p:sp>
          <p:nvSpPr>
            <p:cNvPr id="109629" name="Line 131"/>
            <p:cNvSpPr/>
            <p:nvPr/>
          </p:nvSpPr>
          <p:spPr>
            <a:xfrm flipH="1">
              <a:off x="3552" y="1968"/>
              <a:ext cx="480" cy="288"/>
            </a:xfrm>
            <a:prstGeom prst="line">
              <a:avLst/>
            </a:prstGeom>
            <a:ln w="25400" cap="flat" cmpd="sng">
              <a:solidFill>
                <a:schemeClr val="tx1"/>
              </a:solidFill>
              <a:prstDash val="solid"/>
              <a:headEnd type="none" w="med" len="med"/>
              <a:tailEnd type="none" w="med" len="med"/>
            </a:ln>
          </p:spPr>
        </p:sp>
        <p:sp>
          <p:nvSpPr>
            <p:cNvPr id="109630" name="Line 132"/>
            <p:cNvSpPr/>
            <p:nvPr/>
          </p:nvSpPr>
          <p:spPr>
            <a:xfrm flipH="1">
              <a:off x="2784" y="2448"/>
              <a:ext cx="480" cy="288"/>
            </a:xfrm>
            <a:prstGeom prst="line">
              <a:avLst/>
            </a:prstGeom>
            <a:ln w="25400" cap="flat" cmpd="sng">
              <a:solidFill>
                <a:schemeClr val="tx1"/>
              </a:solidFill>
              <a:prstDash val="solid"/>
              <a:headEnd type="none" w="med" len="med"/>
              <a:tailEnd type="none" w="med" len="med"/>
            </a:ln>
          </p:spPr>
        </p:sp>
      </p:grpSp>
      <p:grpSp>
        <p:nvGrpSpPr>
          <p:cNvPr id="111749" name="Group 133"/>
          <p:cNvGrpSpPr/>
          <p:nvPr/>
        </p:nvGrpSpPr>
        <p:grpSpPr>
          <a:xfrm>
            <a:off x="3581400" y="1295400"/>
            <a:ext cx="2514600" cy="2286000"/>
            <a:chOff x="2256" y="816"/>
            <a:chExt cx="1584" cy="1440"/>
          </a:xfrm>
        </p:grpSpPr>
        <p:sp>
          <p:nvSpPr>
            <p:cNvPr id="109607" name="Line 134"/>
            <p:cNvSpPr/>
            <p:nvPr/>
          </p:nvSpPr>
          <p:spPr>
            <a:xfrm>
              <a:off x="2688" y="816"/>
              <a:ext cx="1152" cy="336"/>
            </a:xfrm>
            <a:prstGeom prst="line">
              <a:avLst/>
            </a:prstGeom>
            <a:ln w="38100" cap="flat" cmpd="sng">
              <a:solidFill>
                <a:srgbClr val="FF0000"/>
              </a:solidFill>
              <a:prstDash val="solid"/>
              <a:headEnd type="none" w="med" len="med"/>
              <a:tailEnd type="none" w="med" len="med"/>
            </a:ln>
          </p:spPr>
        </p:sp>
        <p:sp>
          <p:nvSpPr>
            <p:cNvPr id="109608" name="Line 135"/>
            <p:cNvSpPr/>
            <p:nvPr/>
          </p:nvSpPr>
          <p:spPr>
            <a:xfrm flipH="1">
              <a:off x="3360" y="1248"/>
              <a:ext cx="480" cy="288"/>
            </a:xfrm>
            <a:prstGeom prst="line">
              <a:avLst/>
            </a:prstGeom>
            <a:ln w="38100" cap="flat" cmpd="sng">
              <a:solidFill>
                <a:srgbClr val="FF0000"/>
              </a:solidFill>
              <a:prstDash val="solid"/>
              <a:headEnd type="none" w="med" len="med"/>
              <a:tailEnd type="none" w="med" len="med"/>
            </a:ln>
          </p:spPr>
        </p:sp>
        <p:sp>
          <p:nvSpPr>
            <p:cNvPr id="109609" name="Line 136"/>
            <p:cNvSpPr/>
            <p:nvPr/>
          </p:nvSpPr>
          <p:spPr>
            <a:xfrm flipH="1">
              <a:off x="2592" y="1728"/>
              <a:ext cx="480" cy="288"/>
            </a:xfrm>
            <a:prstGeom prst="line">
              <a:avLst/>
            </a:prstGeom>
            <a:ln w="38100" cap="flat" cmpd="sng">
              <a:solidFill>
                <a:srgbClr val="FF0000"/>
              </a:solidFill>
              <a:prstDash val="solid"/>
              <a:headEnd type="none" w="med" len="med"/>
              <a:tailEnd type="none" w="med" len="med"/>
            </a:ln>
          </p:spPr>
        </p:sp>
        <p:sp>
          <p:nvSpPr>
            <p:cNvPr id="109610" name="Oval 137"/>
            <p:cNvSpPr/>
            <p:nvPr/>
          </p:nvSpPr>
          <p:spPr>
            <a:xfrm>
              <a:off x="2256" y="1920"/>
              <a:ext cx="336" cy="336"/>
            </a:xfrm>
            <a:prstGeom prst="ellipse">
              <a:avLst/>
            </a:prstGeom>
            <a:solidFill>
              <a:srgbClr val="FF0000">
                <a:alpha val="50195"/>
              </a:srgbClr>
            </a:solidFill>
            <a:ln w="25400">
              <a:noFill/>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2400" b="1"/>
            </a:p>
          </p:txBody>
        </p:sp>
      </p:grpSp>
      <p:grpSp>
        <p:nvGrpSpPr>
          <p:cNvPr id="111754" name="Group 138"/>
          <p:cNvGrpSpPr/>
          <p:nvPr/>
        </p:nvGrpSpPr>
        <p:grpSpPr>
          <a:xfrm>
            <a:off x="2133600" y="4800600"/>
            <a:ext cx="4267200" cy="928688"/>
            <a:chOff x="720" y="3168"/>
            <a:chExt cx="2688" cy="585"/>
          </a:xfrm>
        </p:grpSpPr>
        <p:grpSp>
          <p:nvGrpSpPr>
            <p:cNvPr id="109580" name="Group 139"/>
            <p:cNvGrpSpPr/>
            <p:nvPr/>
          </p:nvGrpSpPr>
          <p:grpSpPr>
            <a:xfrm>
              <a:off x="720" y="3168"/>
              <a:ext cx="427" cy="585"/>
              <a:chOff x="1939" y="1486"/>
              <a:chExt cx="427" cy="585"/>
            </a:xfrm>
          </p:grpSpPr>
          <p:grpSp>
            <p:nvGrpSpPr>
              <p:cNvPr id="109582" name="Group 140"/>
              <p:cNvGrpSpPr/>
              <p:nvPr/>
            </p:nvGrpSpPr>
            <p:grpSpPr>
              <a:xfrm>
                <a:off x="1939" y="1734"/>
                <a:ext cx="417" cy="107"/>
                <a:chOff x="2661" y="979"/>
                <a:chExt cx="417" cy="107"/>
              </a:xfrm>
            </p:grpSpPr>
            <p:sp>
              <p:nvSpPr>
                <p:cNvPr id="109605" name="Freeform 141"/>
                <p:cNvSpPr/>
                <p:nvPr/>
              </p:nvSpPr>
              <p:spPr>
                <a:xfrm>
                  <a:off x="3041" y="979"/>
                  <a:ext cx="37" cy="107"/>
                </a:xfrm>
                <a:custGeom>
                  <a:avLst/>
                  <a:gdLst/>
                  <a:ahLst/>
                  <a:cxnLst>
                    <a:cxn ang="0">
                      <a:pos x="1" y="7"/>
                    </a:cxn>
                    <a:cxn ang="0">
                      <a:pos x="15" y="1"/>
                    </a:cxn>
                    <a:cxn ang="0">
                      <a:pos x="22" y="0"/>
                    </a:cxn>
                    <a:cxn ang="0">
                      <a:pos x="27" y="0"/>
                    </a:cxn>
                    <a:cxn ang="0">
                      <a:pos x="30" y="1"/>
                    </a:cxn>
                    <a:cxn ang="0">
                      <a:pos x="33" y="3"/>
                    </a:cxn>
                    <a:cxn ang="0">
                      <a:pos x="36" y="9"/>
                    </a:cxn>
                    <a:cxn ang="0">
                      <a:pos x="37" y="15"/>
                    </a:cxn>
                    <a:cxn ang="0">
                      <a:pos x="36" y="23"/>
                    </a:cxn>
                    <a:cxn ang="0">
                      <a:pos x="35" y="29"/>
                    </a:cxn>
                    <a:cxn ang="0">
                      <a:pos x="31" y="36"/>
                    </a:cxn>
                    <a:cxn ang="0">
                      <a:pos x="28" y="41"/>
                    </a:cxn>
                    <a:cxn ang="0">
                      <a:pos x="24" y="46"/>
                    </a:cxn>
                    <a:cxn ang="0">
                      <a:pos x="22" y="53"/>
                    </a:cxn>
                    <a:cxn ang="0">
                      <a:pos x="22" y="58"/>
                    </a:cxn>
                    <a:cxn ang="0">
                      <a:pos x="22" y="68"/>
                    </a:cxn>
                    <a:cxn ang="0">
                      <a:pos x="22" y="76"/>
                    </a:cxn>
                    <a:cxn ang="0">
                      <a:pos x="23" y="83"/>
                    </a:cxn>
                    <a:cxn ang="0">
                      <a:pos x="22" y="89"/>
                    </a:cxn>
                    <a:cxn ang="0">
                      <a:pos x="19" y="96"/>
                    </a:cxn>
                    <a:cxn ang="0">
                      <a:pos x="15" y="100"/>
                    </a:cxn>
                    <a:cxn ang="0">
                      <a:pos x="9" y="104"/>
                    </a:cxn>
                    <a:cxn ang="0">
                      <a:pos x="0" y="107"/>
                    </a:cxn>
                    <a:cxn ang="0">
                      <a:pos x="1" y="7"/>
                    </a:cxn>
                  </a:cxnLst>
                  <a:pathLst>
                    <a:path w="37" h="107">
                      <a:moveTo>
                        <a:pt x="1" y="7"/>
                      </a:moveTo>
                      <a:lnTo>
                        <a:pt x="15" y="1"/>
                      </a:lnTo>
                      <a:lnTo>
                        <a:pt x="22" y="0"/>
                      </a:lnTo>
                      <a:lnTo>
                        <a:pt x="27" y="0"/>
                      </a:lnTo>
                      <a:lnTo>
                        <a:pt x="30" y="1"/>
                      </a:lnTo>
                      <a:lnTo>
                        <a:pt x="33" y="3"/>
                      </a:lnTo>
                      <a:lnTo>
                        <a:pt x="36" y="9"/>
                      </a:lnTo>
                      <a:lnTo>
                        <a:pt x="37" y="15"/>
                      </a:lnTo>
                      <a:lnTo>
                        <a:pt x="36" y="23"/>
                      </a:lnTo>
                      <a:lnTo>
                        <a:pt x="35" y="29"/>
                      </a:lnTo>
                      <a:lnTo>
                        <a:pt x="31" y="36"/>
                      </a:lnTo>
                      <a:lnTo>
                        <a:pt x="28" y="41"/>
                      </a:lnTo>
                      <a:lnTo>
                        <a:pt x="24" y="46"/>
                      </a:lnTo>
                      <a:lnTo>
                        <a:pt x="22" y="53"/>
                      </a:lnTo>
                      <a:lnTo>
                        <a:pt x="22" y="58"/>
                      </a:lnTo>
                      <a:lnTo>
                        <a:pt x="22" y="68"/>
                      </a:lnTo>
                      <a:lnTo>
                        <a:pt x="22" y="76"/>
                      </a:lnTo>
                      <a:lnTo>
                        <a:pt x="23" y="83"/>
                      </a:lnTo>
                      <a:lnTo>
                        <a:pt x="22" y="89"/>
                      </a:lnTo>
                      <a:lnTo>
                        <a:pt x="19" y="96"/>
                      </a:lnTo>
                      <a:lnTo>
                        <a:pt x="15" y="100"/>
                      </a:lnTo>
                      <a:lnTo>
                        <a:pt x="9" y="104"/>
                      </a:lnTo>
                      <a:lnTo>
                        <a:pt x="0" y="107"/>
                      </a:lnTo>
                      <a:lnTo>
                        <a:pt x="1" y="7"/>
                      </a:lnTo>
                      <a:close/>
                    </a:path>
                  </a:pathLst>
                </a:custGeom>
                <a:solidFill>
                  <a:srgbClr val="FFC080">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109606" name="Freeform 142"/>
                <p:cNvSpPr/>
                <p:nvPr/>
              </p:nvSpPr>
              <p:spPr>
                <a:xfrm>
                  <a:off x="2661" y="979"/>
                  <a:ext cx="36" cy="107"/>
                </a:xfrm>
                <a:custGeom>
                  <a:avLst/>
                  <a:gdLst/>
                  <a:ahLst/>
                  <a:cxnLst>
                    <a:cxn ang="0">
                      <a:pos x="36" y="7"/>
                    </a:cxn>
                    <a:cxn ang="0">
                      <a:pos x="21" y="1"/>
                    </a:cxn>
                    <a:cxn ang="0">
                      <a:pos x="15" y="0"/>
                    </a:cxn>
                    <a:cxn ang="0">
                      <a:pos x="9" y="0"/>
                    </a:cxn>
                    <a:cxn ang="0">
                      <a:pos x="6" y="1"/>
                    </a:cxn>
                    <a:cxn ang="0">
                      <a:pos x="3" y="3"/>
                    </a:cxn>
                    <a:cxn ang="0">
                      <a:pos x="1" y="9"/>
                    </a:cxn>
                    <a:cxn ang="0">
                      <a:pos x="0" y="15"/>
                    </a:cxn>
                    <a:cxn ang="0">
                      <a:pos x="0" y="23"/>
                    </a:cxn>
                    <a:cxn ang="0">
                      <a:pos x="1" y="29"/>
                    </a:cxn>
                    <a:cxn ang="0">
                      <a:pos x="5" y="36"/>
                    </a:cxn>
                    <a:cxn ang="0">
                      <a:pos x="9" y="41"/>
                    </a:cxn>
                    <a:cxn ang="0">
                      <a:pos x="12" y="46"/>
                    </a:cxn>
                    <a:cxn ang="0">
                      <a:pos x="14" y="53"/>
                    </a:cxn>
                    <a:cxn ang="0">
                      <a:pos x="15" y="58"/>
                    </a:cxn>
                    <a:cxn ang="0">
                      <a:pos x="14" y="68"/>
                    </a:cxn>
                    <a:cxn ang="0">
                      <a:pos x="14" y="76"/>
                    </a:cxn>
                    <a:cxn ang="0">
                      <a:pos x="13" y="83"/>
                    </a:cxn>
                    <a:cxn ang="0">
                      <a:pos x="14" y="89"/>
                    </a:cxn>
                    <a:cxn ang="0">
                      <a:pos x="17" y="96"/>
                    </a:cxn>
                    <a:cxn ang="0">
                      <a:pos x="21" y="100"/>
                    </a:cxn>
                    <a:cxn ang="0">
                      <a:pos x="27" y="104"/>
                    </a:cxn>
                    <a:cxn ang="0">
                      <a:pos x="36" y="107"/>
                    </a:cxn>
                    <a:cxn ang="0">
                      <a:pos x="36" y="7"/>
                    </a:cxn>
                  </a:cxnLst>
                  <a:pathLst>
                    <a:path w="36" h="107">
                      <a:moveTo>
                        <a:pt x="36" y="7"/>
                      </a:moveTo>
                      <a:lnTo>
                        <a:pt x="21" y="1"/>
                      </a:lnTo>
                      <a:lnTo>
                        <a:pt x="15" y="0"/>
                      </a:lnTo>
                      <a:lnTo>
                        <a:pt x="9" y="0"/>
                      </a:lnTo>
                      <a:lnTo>
                        <a:pt x="6" y="1"/>
                      </a:lnTo>
                      <a:lnTo>
                        <a:pt x="3" y="3"/>
                      </a:lnTo>
                      <a:lnTo>
                        <a:pt x="1" y="9"/>
                      </a:lnTo>
                      <a:lnTo>
                        <a:pt x="0" y="15"/>
                      </a:lnTo>
                      <a:lnTo>
                        <a:pt x="0" y="23"/>
                      </a:lnTo>
                      <a:lnTo>
                        <a:pt x="1" y="29"/>
                      </a:lnTo>
                      <a:lnTo>
                        <a:pt x="5" y="36"/>
                      </a:lnTo>
                      <a:lnTo>
                        <a:pt x="9" y="41"/>
                      </a:lnTo>
                      <a:lnTo>
                        <a:pt x="12" y="46"/>
                      </a:lnTo>
                      <a:lnTo>
                        <a:pt x="14" y="53"/>
                      </a:lnTo>
                      <a:lnTo>
                        <a:pt x="15" y="58"/>
                      </a:lnTo>
                      <a:lnTo>
                        <a:pt x="14" y="68"/>
                      </a:lnTo>
                      <a:lnTo>
                        <a:pt x="14" y="76"/>
                      </a:lnTo>
                      <a:lnTo>
                        <a:pt x="13" y="83"/>
                      </a:lnTo>
                      <a:lnTo>
                        <a:pt x="14" y="89"/>
                      </a:lnTo>
                      <a:lnTo>
                        <a:pt x="17" y="96"/>
                      </a:lnTo>
                      <a:lnTo>
                        <a:pt x="21" y="100"/>
                      </a:lnTo>
                      <a:lnTo>
                        <a:pt x="27" y="104"/>
                      </a:lnTo>
                      <a:lnTo>
                        <a:pt x="36" y="107"/>
                      </a:lnTo>
                      <a:lnTo>
                        <a:pt x="36" y="7"/>
                      </a:lnTo>
                      <a:close/>
                    </a:path>
                  </a:pathLst>
                </a:custGeom>
                <a:solidFill>
                  <a:srgbClr val="FFC080">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grpSp>
          <p:sp>
            <p:nvSpPr>
              <p:cNvPr id="109583" name="Freeform 143"/>
              <p:cNvSpPr/>
              <p:nvPr/>
            </p:nvSpPr>
            <p:spPr>
              <a:xfrm>
                <a:off x="1968" y="1536"/>
                <a:ext cx="364" cy="535"/>
              </a:xfrm>
              <a:custGeom>
                <a:avLst/>
                <a:gdLst/>
                <a:ahLst/>
                <a:cxnLst>
                  <a:cxn ang="0">
                    <a:pos x="24" y="109"/>
                  </a:cxn>
                  <a:cxn ang="0">
                    <a:pos x="9" y="156"/>
                  </a:cxn>
                  <a:cxn ang="0">
                    <a:pos x="2" y="217"/>
                  </a:cxn>
                  <a:cxn ang="0">
                    <a:pos x="0" y="275"/>
                  </a:cxn>
                  <a:cxn ang="0">
                    <a:pos x="2" y="340"/>
                  </a:cxn>
                  <a:cxn ang="0">
                    <a:pos x="11" y="390"/>
                  </a:cxn>
                  <a:cxn ang="0">
                    <a:pos x="32" y="435"/>
                  </a:cxn>
                  <a:cxn ang="0">
                    <a:pos x="60" y="472"/>
                  </a:cxn>
                  <a:cxn ang="0">
                    <a:pos x="99" y="506"/>
                  </a:cxn>
                  <a:cxn ang="0">
                    <a:pos x="141" y="526"/>
                  </a:cxn>
                  <a:cxn ang="0">
                    <a:pos x="164" y="534"/>
                  </a:cxn>
                  <a:cxn ang="0">
                    <a:pos x="191" y="534"/>
                  </a:cxn>
                  <a:cxn ang="0">
                    <a:pos x="223" y="527"/>
                  </a:cxn>
                  <a:cxn ang="0">
                    <a:pos x="252" y="514"/>
                  </a:cxn>
                  <a:cxn ang="0">
                    <a:pos x="280" y="494"/>
                  </a:cxn>
                  <a:cxn ang="0">
                    <a:pos x="304" y="470"/>
                  </a:cxn>
                  <a:cxn ang="0">
                    <a:pos x="326" y="443"/>
                  </a:cxn>
                  <a:cxn ang="0">
                    <a:pos x="342" y="418"/>
                  </a:cxn>
                  <a:cxn ang="0">
                    <a:pos x="350" y="398"/>
                  </a:cxn>
                  <a:cxn ang="0">
                    <a:pos x="358" y="367"/>
                  </a:cxn>
                  <a:cxn ang="0">
                    <a:pos x="363" y="327"/>
                  </a:cxn>
                  <a:cxn ang="0">
                    <a:pos x="364" y="287"/>
                  </a:cxn>
                  <a:cxn ang="0">
                    <a:pos x="362" y="238"/>
                  </a:cxn>
                  <a:cxn ang="0">
                    <a:pos x="359" y="195"/>
                  </a:cxn>
                  <a:cxn ang="0">
                    <a:pos x="355" y="159"/>
                  </a:cxn>
                  <a:cxn ang="0">
                    <a:pos x="347" y="128"/>
                  </a:cxn>
                  <a:cxn ang="0">
                    <a:pos x="337" y="105"/>
                  </a:cxn>
                  <a:cxn ang="0">
                    <a:pos x="323" y="80"/>
                  </a:cxn>
                  <a:cxn ang="0">
                    <a:pos x="308" y="61"/>
                  </a:cxn>
                  <a:cxn ang="0">
                    <a:pos x="289" y="43"/>
                  </a:cxn>
                  <a:cxn ang="0">
                    <a:pos x="266" y="27"/>
                  </a:cxn>
                  <a:cxn ang="0">
                    <a:pos x="237" y="12"/>
                  </a:cxn>
                  <a:cxn ang="0">
                    <a:pos x="201" y="3"/>
                  </a:cxn>
                  <a:cxn ang="0">
                    <a:pos x="155" y="3"/>
                  </a:cxn>
                  <a:cxn ang="0">
                    <a:pos x="108" y="20"/>
                  </a:cxn>
                  <a:cxn ang="0">
                    <a:pos x="69" y="46"/>
                  </a:cxn>
                  <a:cxn ang="0">
                    <a:pos x="36" y="86"/>
                  </a:cxn>
                </a:cxnLst>
                <a:pathLst>
                  <a:path w="364" h="535">
                    <a:moveTo>
                      <a:pt x="36" y="86"/>
                    </a:moveTo>
                    <a:lnTo>
                      <a:pt x="24" y="109"/>
                    </a:lnTo>
                    <a:lnTo>
                      <a:pt x="15" y="133"/>
                    </a:lnTo>
                    <a:lnTo>
                      <a:pt x="9" y="156"/>
                    </a:lnTo>
                    <a:lnTo>
                      <a:pt x="5" y="185"/>
                    </a:lnTo>
                    <a:lnTo>
                      <a:pt x="2" y="217"/>
                    </a:lnTo>
                    <a:lnTo>
                      <a:pt x="1" y="246"/>
                    </a:lnTo>
                    <a:lnTo>
                      <a:pt x="0" y="275"/>
                    </a:lnTo>
                    <a:lnTo>
                      <a:pt x="0" y="311"/>
                    </a:lnTo>
                    <a:lnTo>
                      <a:pt x="2" y="340"/>
                    </a:lnTo>
                    <a:lnTo>
                      <a:pt x="6" y="369"/>
                    </a:lnTo>
                    <a:lnTo>
                      <a:pt x="11" y="390"/>
                    </a:lnTo>
                    <a:lnTo>
                      <a:pt x="20" y="415"/>
                    </a:lnTo>
                    <a:lnTo>
                      <a:pt x="32" y="435"/>
                    </a:lnTo>
                    <a:lnTo>
                      <a:pt x="43" y="452"/>
                    </a:lnTo>
                    <a:lnTo>
                      <a:pt x="60" y="472"/>
                    </a:lnTo>
                    <a:lnTo>
                      <a:pt x="78" y="489"/>
                    </a:lnTo>
                    <a:lnTo>
                      <a:pt x="99" y="506"/>
                    </a:lnTo>
                    <a:lnTo>
                      <a:pt x="120" y="517"/>
                    </a:lnTo>
                    <a:lnTo>
                      <a:pt x="141" y="526"/>
                    </a:lnTo>
                    <a:lnTo>
                      <a:pt x="151" y="530"/>
                    </a:lnTo>
                    <a:lnTo>
                      <a:pt x="164" y="534"/>
                    </a:lnTo>
                    <a:lnTo>
                      <a:pt x="181" y="535"/>
                    </a:lnTo>
                    <a:lnTo>
                      <a:pt x="191" y="534"/>
                    </a:lnTo>
                    <a:lnTo>
                      <a:pt x="206" y="532"/>
                    </a:lnTo>
                    <a:lnTo>
                      <a:pt x="223" y="527"/>
                    </a:lnTo>
                    <a:lnTo>
                      <a:pt x="237" y="522"/>
                    </a:lnTo>
                    <a:lnTo>
                      <a:pt x="252" y="514"/>
                    </a:lnTo>
                    <a:lnTo>
                      <a:pt x="267" y="504"/>
                    </a:lnTo>
                    <a:lnTo>
                      <a:pt x="280" y="494"/>
                    </a:lnTo>
                    <a:lnTo>
                      <a:pt x="293" y="482"/>
                    </a:lnTo>
                    <a:lnTo>
                      <a:pt x="304" y="470"/>
                    </a:lnTo>
                    <a:lnTo>
                      <a:pt x="313" y="458"/>
                    </a:lnTo>
                    <a:lnTo>
                      <a:pt x="326" y="443"/>
                    </a:lnTo>
                    <a:lnTo>
                      <a:pt x="334" y="431"/>
                    </a:lnTo>
                    <a:lnTo>
                      <a:pt x="342" y="418"/>
                    </a:lnTo>
                    <a:lnTo>
                      <a:pt x="346" y="408"/>
                    </a:lnTo>
                    <a:lnTo>
                      <a:pt x="350" y="398"/>
                    </a:lnTo>
                    <a:lnTo>
                      <a:pt x="354" y="384"/>
                    </a:lnTo>
                    <a:lnTo>
                      <a:pt x="358" y="367"/>
                    </a:lnTo>
                    <a:lnTo>
                      <a:pt x="361" y="345"/>
                    </a:lnTo>
                    <a:lnTo>
                      <a:pt x="363" y="327"/>
                    </a:lnTo>
                    <a:lnTo>
                      <a:pt x="364" y="307"/>
                    </a:lnTo>
                    <a:lnTo>
                      <a:pt x="364" y="287"/>
                    </a:lnTo>
                    <a:lnTo>
                      <a:pt x="363" y="259"/>
                    </a:lnTo>
                    <a:lnTo>
                      <a:pt x="362" y="238"/>
                    </a:lnTo>
                    <a:lnTo>
                      <a:pt x="360" y="218"/>
                    </a:lnTo>
                    <a:lnTo>
                      <a:pt x="359" y="195"/>
                    </a:lnTo>
                    <a:lnTo>
                      <a:pt x="358" y="178"/>
                    </a:lnTo>
                    <a:lnTo>
                      <a:pt x="355" y="159"/>
                    </a:lnTo>
                    <a:lnTo>
                      <a:pt x="352" y="144"/>
                    </a:lnTo>
                    <a:lnTo>
                      <a:pt x="347" y="128"/>
                    </a:lnTo>
                    <a:lnTo>
                      <a:pt x="342" y="115"/>
                    </a:lnTo>
                    <a:lnTo>
                      <a:pt x="337" y="105"/>
                    </a:lnTo>
                    <a:lnTo>
                      <a:pt x="332" y="96"/>
                    </a:lnTo>
                    <a:lnTo>
                      <a:pt x="323" y="80"/>
                    </a:lnTo>
                    <a:lnTo>
                      <a:pt x="316" y="70"/>
                    </a:lnTo>
                    <a:lnTo>
                      <a:pt x="308" y="61"/>
                    </a:lnTo>
                    <a:lnTo>
                      <a:pt x="298" y="51"/>
                    </a:lnTo>
                    <a:lnTo>
                      <a:pt x="289" y="43"/>
                    </a:lnTo>
                    <a:lnTo>
                      <a:pt x="279" y="35"/>
                    </a:lnTo>
                    <a:lnTo>
                      <a:pt x="266" y="27"/>
                    </a:lnTo>
                    <a:lnTo>
                      <a:pt x="253" y="19"/>
                    </a:lnTo>
                    <a:lnTo>
                      <a:pt x="237" y="12"/>
                    </a:lnTo>
                    <a:lnTo>
                      <a:pt x="220" y="7"/>
                    </a:lnTo>
                    <a:lnTo>
                      <a:pt x="201" y="3"/>
                    </a:lnTo>
                    <a:lnTo>
                      <a:pt x="182" y="0"/>
                    </a:lnTo>
                    <a:lnTo>
                      <a:pt x="155" y="3"/>
                    </a:lnTo>
                    <a:lnTo>
                      <a:pt x="132" y="10"/>
                    </a:lnTo>
                    <a:lnTo>
                      <a:pt x="108" y="20"/>
                    </a:lnTo>
                    <a:lnTo>
                      <a:pt x="88" y="32"/>
                    </a:lnTo>
                    <a:lnTo>
                      <a:pt x="69" y="46"/>
                    </a:lnTo>
                    <a:lnTo>
                      <a:pt x="51" y="65"/>
                    </a:lnTo>
                    <a:lnTo>
                      <a:pt x="36" y="86"/>
                    </a:lnTo>
                    <a:close/>
                  </a:path>
                </a:pathLst>
              </a:custGeom>
              <a:solidFill>
                <a:srgbClr val="FFCC99">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109584" name="Freeform 144"/>
              <p:cNvSpPr/>
              <p:nvPr/>
            </p:nvSpPr>
            <p:spPr>
              <a:xfrm>
                <a:off x="2076" y="1940"/>
                <a:ext cx="148" cy="32"/>
              </a:xfrm>
              <a:custGeom>
                <a:avLst/>
                <a:gdLst/>
                <a:ahLst/>
                <a:cxnLst>
                  <a:cxn ang="0">
                    <a:pos x="0" y="22"/>
                  </a:cxn>
                  <a:cxn ang="0">
                    <a:pos x="5" y="18"/>
                  </a:cxn>
                  <a:cxn ang="0">
                    <a:pos x="12" y="12"/>
                  </a:cxn>
                  <a:cxn ang="0">
                    <a:pos x="25" y="6"/>
                  </a:cxn>
                  <a:cxn ang="0">
                    <a:pos x="40" y="2"/>
                  </a:cxn>
                  <a:cxn ang="0">
                    <a:pos x="55" y="0"/>
                  </a:cxn>
                  <a:cxn ang="0">
                    <a:pos x="68" y="0"/>
                  </a:cxn>
                  <a:cxn ang="0">
                    <a:pos x="77" y="1"/>
                  </a:cxn>
                  <a:cxn ang="0">
                    <a:pos x="84" y="0"/>
                  </a:cxn>
                  <a:cxn ang="0">
                    <a:pos x="91" y="0"/>
                  </a:cxn>
                  <a:cxn ang="0">
                    <a:pos x="100" y="1"/>
                  </a:cxn>
                  <a:cxn ang="0">
                    <a:pos x="111" y="3"/>
                  </a:cxn>
                  <a:cxn ang="0">
                    <a:pos x="121" y="6"/>
                  </a:cxn>
                  <a:cxn ang="0">
                    <a:pos x="133" y="10"/>
                  </a:cxn>
                  <a:cxn ang="0">
                    <a:pos x="139" y="14"/>
                  </a:cxn>
                  <a:cxn ang="0">
                    <a:pos x="144" y="18"/>
                  </a:cxn>
                  <a:cxn ang="0">
                    <a:pos x="148" y="24"/>
                  </a:cxn>
                  <a:cxn ang="0">
                    <a:pos x="147" y="26"/>
                  </a:cxn>
                  <a:cxn ang="0">
                    <a:pos x="133" y="30"/>
                  </a:cxn>
                  <a:cxn ang="0">
                    <a:pos x="109" y="32"/>
                  </a:cxn>
                  <a:cxn ang="0">
                    <a:pos x="86" y="32"/>
                  </a:cxn>
                  <a:cxn ang="0">
                    <a:pos x="62" y="32"/>
                  </a:cxn>
                  <a:cxn ang="0">
                    <a:pos x="30" y="30"/>
                  </a:cxn>
                  <a:cxn ang="0">
                    <a:pos x="9" y="28"/>
                  </a:cxn>
                  <a:cxn ang="0">
                    <a:pos x="3" y="26"/>
                  </a:cxn>
                  <a:cxn ang="0">
                    <a:pos x="0" y="22"/>
                  </a:cxn>
                </a:cxnLst>
                <a:pathLst>
                  <a:path w="148" h="32">
                    <a:moveTo>
                      <a:pt x="0" y="22"/>
                    </a:moveTo>
                    <a:lnTo>
                      <a:pt x="5" y="18"/>
                    </a:lnTo>
                    <a:lnTo>
                      <a:pt x="12" y="12"/>
                    </a:lnTo>
                    <a:lnTo>
                      <a:pt x="25" y="6"/>
                    </a:lnTo>
                    <a:lnTo>
                      <a:pt x="40" y="2"/>
                    </a:lnTo>
                    <a:lnTo>
                      <a:pt x="55" y="0"/>
                    </a:lnTo>
                    <a:lnTo>
                      <a:pt x="68" y="0"/>
                    </a:lnTo>
                    <a:lnTo>
                      <a:pt x="77" y="1"/>
                    </a:lnTo>
                    <a:lnTo>
                      <a:pt x="84" y="0"/>
                    </a:lnTo>
                    <a:lnTo>
                      <a:pt x="91" y="0"/>
                    </a:lnTo>
                    <a:lnTo>
                      <a:pt x="100" y="1"/>
                    </a:lnTo>
                    <a:lnTo>
                      <a:pt x="111" y="3"/>
                    </a:lnTo>
                    <a:lnTo>
                      <a:pt x="121" y="6"/>
                    </a:lnTo>
                    <a:lnTo>
                      <a:pt x="133" y="10"/>
                    </a:lnTo>
                    <a:lnTo>
                      <a:pt x="139" y="14"/>
                    </a:lnTo>
                    <a:lnTo>
                      <a:pt x="144" y="18"/>
                    </a:lnTo>
                    <a:lnTo>
                      <a:pt x="148" y="24"/>
                    </a:lnTo>
                    <a:lnTo>
                      <a:pt x="147" y="26"/>
                    </a:lnTo>
                    <a:lnTo>
                      <a:pt x="133" y="30"/>
                    </a:lnTo>
                    <a:lnTo>
                      <a:pt x="109" y="32"/>
                    </a:lnTo>
                    <a:lnTo>
                      <a:pt x="86" y="32"/>
                    </a:lnTo>
                    <a:lnTo>
                      <a:pt x="62" y="32"/>
                    </a:lnTo>
                    <a:lnTo>
                      <a:pt x="30" y="30"/>
                    </a:lnTo>
                    <a:lnTo>
                      <a:pt x="9" y="28"/>
                    </a:lnTo>
                    <a:lnTo>
                      <a:pt x="3" y="26"/>
                    </a:lnTo>
                    <a:lnTo>
                      <a:pt x="0" y="22"/>
                    </a:lnTo>
                    <a:close/>
                  </a:path>
                </a:pathLst>
              </a:custGeom>
              <a:solidFill>
                <a:srgbClr val="FFE0C0">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109585" name="Freeform 145"/>
              <p:cNvSpPr/>
              <p:nvPr/>
            </p:nvSpPr>
            <p:spPr>
              <a:xfrm>
                <a:off x="1945" y="1486"/>
                <a:ext cx="421" cy="288"/>
              </a:xfrm>
              <a:custGeom>
                <a:avLst/>
                <a:gdLst/>
                <a:ahLst/>
                <a:cxnLst>
                  <a:cxn ang="0">
                    <a:pos x="13" y="274"/>
                  </a:cxn>
                  <a:cxn ang="0">
                    <a:pos x="11" y="253"/>
                  </a:cxn>
                  <a:cxn ang="0">
                    <a:pos x="15" y="238"/>
                  </a:cxn>
                  <a:cxn ang="0">
                    <a:pos x="12" y="218"/>
                  </a:cxn>
                  <a:cxn ang="0">
                    <a:pos x="11" y="202"/>
                  </a:cxn>
                  <a:cxn ang="0">
                    <a:pos x="10" y="191"/>
                  </a:cxn>
                  <a:cxn ang="0">
                    <a:pos x="19" y="181"/>
                  </a:cxn>
                  <a:cxn ang="0">
                    <a:pos x="12" y="154"/>
                  </a:cxn>
                  <a:cxn ang="0">
                    <a:pos x="21" y="150"/>
                  </a:cxn>
                  <a:cxn ang="0">
                    <a:pos x="32" y="142"/>
                  </a:cxn>
                  <a:cxn ang="0">
                    <a:pos x="30" y="127"/>
                  </a:cxn>
                  <a:cxn ang="0">
                    <a:pos x="39" y="120"/>
                  </a:cxn>
                  <a:cxn ang="0">
                    <a:pos x="36" y="101"/>
                  </a:cxn>
                  <a:cxn ang="0">
                    <a:pos x="38" y="89"/>
                  </a:cxn>
                  <a:cxn ang="0">
                    <a:pos x="47" y="70"/>
                  </a:cxn>
                  <a:cxn ang="0">
                    <a:pos x="52" y="55"/>
                  </a:cxn>
                  <a:cxn ang="0">
                    <a:pos x="73" y="63"/>
                  </a:cxn>
                  <a:cxn ang="0">
                    <a:pos x="80" y="37"/>
                  </a:cxn>
                  <a:cxn ang="0">
                    <a:pos x="93" y="52"/>
                  </a:cxn>
                  <a:cxn ang="0">
                    <a:pos x="111" y="31"/>
                  </a:cxn>
                  <a:cxn ang="0">
                    <a:pos x="141" y="14"/>
                  </a:cxn>
                  <a:cxn ang="0">
                    <a:pos x="195" y="2"/>
                  </a:cxn>
                  <a:cxn ang="0">
                    <a:pos x="233" y="0"/>
                  </a:cxn>
                  <a:cxn ang="0">
                    <a:pos x="245" y="11"/>
                  </a:cxn>
                  <a:cxn ang="0">
                    <a:pos x="265" y="18"/>
                  </a:cxn>
                  <a:cxn ang="0">
                    <a:pos x="297" y="14"/>
                  </a:cxn>
                  <a:cxn ang="0">
                    <a:pos x="294" y="26"/>
                  </a:cxn>
                  <a:cxn ang="0">
                    <a:pos x="323" y="27"/>
                  </a:cxn>
                  <a:cxn ang="0">
                    <a:pos x="321" y="37"/>
                  </a:cxn>
                  <a:cxn ang="0">
                    <a:pos x="338" y="44"/>
                  </a:cxn>
                  <a:cxn ang="0">
                    <a:pos x="367" y="55"/>
                  </a:cxn>
                  <a:cxn ang="0">
                    <a:pos x="366" y="68"/>
                  </a:cxn>
                  <a:cxn ang="0">
                    <a:pos x="367" y="78"/>
                  </a:cxn>
                  <a:cxn ang="0">
                    <a:pos x="395" y="88"/>
                  </a:cxn>
                  <a:cxn ang="0">
                    <a:pos x="395" y="107"/>
                  </a:cxn>
                  <a:cxn ang="0">
                    <a:pos x="404" y="134"/>
                  </a:cxn>
                  <a:cxn ang="0">
                    <a:pos x="400" y="162"/>
                  </a:cxn>
                  <a:cxn ang="0">
                    <a:pos x="400" y="194"/>
                  </a:cxn>
                  <a:cxn ang="0">
                    <a:pos x="400" y="228"/>
                  </a:cxn>
                  <a:cxn ang="0">
                    <a:pos x="381" y="286"/>
                  </a:cxn>
                  <a:cxn ang="0">
                    <a:pos x="345" y="141"/>
                  </a:cxn>
                  <a:cxn ang="0">
                    <a:pos x="277" y="118"/>
                  </a:cxn>
                  <a:cxn ang="0">
                    <a:pos x="194" y="98"/>
                  </a:cxn>
                  <a:cxn ang="0">
                    <a:pos x="111" y="100"/>
                  </a:cxn>
                  <a:cxn ang="0">
                    <a:pos x="89" y="111"/>
                  </a:cxn>
                  <a:cxn ang="0">
                    <a:pos x="67" y="140"/>
                  </a:cxn>
                  <a:cxn ang="0">
                    <a:pos x="53" y="184"/>
                  </a:cxn>
                  <a:cxn ang="0">
                    <a:pos x="36" y="218"/>
                  </a:cxn>
                </a:cxnLst>
                <a:pathLst>
                  <a:path w="421" h="288">
                    <a:moveTo>
                      <a:pt x="25" y="288"/>
                    </a:moveTo>
                    <a:lnTo>
                      <a:pt x="21" y="283"/>
                    </a:lnTo>
                    <a:lnTo>
                      <a:pt x="13" y="274"/>
                    </a:lnTo>
                    <a:lnTo>
                      <a:pt x="21" y="270"/>
                    </a:lnTo>
                    <a:lnTo>
                      <a:pt x="16" y="262"/>
                    </a:lnTo>
                    <a:lnTo>
                      <a:pt x="11" y="253"/>
                    </a:lnTo>
                    <a:lnTo>
                      <a:pt x="7" y="247"/>
                    </a:lnTo>
                    <a:lnTo>
                      <a:pt x="18" y="247"/>
                    </a:lnTo>
                    <a:lnTo>
                      <a:pt x="15" y="238"/>
                    </a:lnTo>
                    <a:lnTo>
                      <a:pt x="9" y="228"/>
                    </a:lnTo>
                    <a:lnTo>
                      <a:pt x="0" y="219"/>
                    </a:lnTo>
                    <a:lnTo>
                      <a:pt x="12" y="218"/>
                    </a:lnTo>
                    <a:lnTo>
                      <a:pt x="9" y="210"/>
                    </a:lnTo>
                    <a:lnTo>
                      <a:pt x="4" y="200"/>
                    </a:lnTo>
                    <a:lnTo>
                      <a:pt x="11" y="202"/>
                    </a:lnTo>
                    <a:lnTo>
                      <a:pt x="17" y="204"/>
                    </a:lnTo>
                    <a:lnTo>
                      <a:pt x="15" y="198"/>
                    </a:lnTo>
                    <a:lnTo>
                      <a:pt x="10" y="191"/>
                    </a:lnTo>
                    <a:lnTo>
                      <a:pt x="16" y="191"/>
                    </a:lnTo>
                    <a:lnTo>
                      <a:pt x="13" y="180"/>
                    </a:lnTo>
                    <a:lnTo>
                      <a:pt x="19" y="181"/>
                    </a:lnTo>
                    <a:lnTo>
                      <a:pt x="19" y="173"/>
                    </a:lnTo>
                    <a:lnTo>
                      <a:pt x="17" y="166"/>
                    </a:lnTo>
                    <a:lnTo>
                      <a:pt x="12" y="154"/>
                    </a:lnTo>
                    <a:lnTo>
                      <a:pt x="19" y="156"/>
                    </a:lnTo>
                    <a:lnTo>
                      <a:pt x="26" y="158"/>
                    </a:lnTo>
                    <a:lnTo>
                      <a:pt x="21" y="150"/>
                    </a:lnTo>
                    <a:lnTo>
                      <a:pt x="31" y="151"/>
                    </a:lnTo>
                    <a:lnTo>
                      <a:pt x="39" y="152"/>
                    </a:lnTo>
                    <a:lnTo>
                      <a:pt x="32" y="142"/>
                    </a:lnTo>
                    <a:lnTo>
                      <a:pt x="28" y="136"/>
                    </a:lnTo>
                    <a:lnTo>
                      <a:pt x="22" y="128"/>
                    </a:lnTo>
                    <a:lnTo>
                      <a:pt x="30" y="127"/>
                    </a:lnTo>
                    <a:lnTo>
                      <a:pt x="38" y="127"/>
                    </a:lnTo>
                    <a:lnTo>
                      <a:pt x="45" y="126"/>
                    </a:lnTo>
                    <a:lnTo>
                      <a:pt x="39" y="120"/>
                    </a:lnTo>
                    <a:lnTo>
                      <a:pt x="32" y="114"/>
                    </a:lnTo>
                    <a:lnTo>
                      <a:pt x="40" y="111"/>
                    </a:lnTo>
                    <a:lnTo>
                      <a:pt x="36" y="101"/>
                    </a:lnTo>
                    <a:lnTo>
                      <a:pt x="32" y="94"/>
                    </a:lnTo>
                    <a:lnTo>
                      <a:pt x="29" y="88"/>
                    </a:lnTo>
                    <a:lnTo>
                      <a:pt x="38" y="89"/>
                    </a:lnTo>
                    <a:lnTo>
                      <a:pt x="46" y="91"/>
                    </a:lnTo>
                    <a:lnTo>
                      <a:pt x="48" y="81"/>
                    </a:lnTo>
                    <a:lnTo>
                      <a:pt x="47" y="70"/>
                    </a:lnTo>
                    <a:lnTo>
                      <a:pt x="45" y="60"/>
                    </a:lnTo>
                    <a:lnTo>
                      <a:pt x="38" y="48"/>
                    </a:lnTo>
                    <a:lnTo>
                      <a:pt x="52" y="55"/>
                    </a:lnTo>
                    <a:lnTo>
                      <a:pt x="58" y="58"/>
                    </a:lnTo>
                    <a:lnTo>
                      <a:pt x="65" y="63"/>
                    </a:lnTo>
                    <a:lnTo>
                      <a:pt x="73" y="63"/>
                    </a:lnTo>
                    <a:lnTo>
                      <a:pt x="73" y="55"/>
                    </a:lnTo>
                    <a:lnTo>
                      <a:pt x="75" y="47"/>
                    </a:lnTo>
                    <a:lnTo>
                      <a:pt x="80" y="37"/>
                    </a:lnTo>
                    <a:lnTo>
                      <a:pt x="84" y="44"/>
                    </a:lnTo>
                    <a:lnTo>
                      <a:pt x="87" y="48"/>
                    </a:lnTo>
                    <a:lnTo>
                      <a:pt x="93" y="52"/>
                    </a:lnTo>
                    <a:lnTo>
                      <a:pt x="97" y="45"/>
                    </a:lnTo>
                    <a:lnTo>
                      <a:pt x="102" y="38"/>
                    </a:lnTo>
                    <a:lnTo>
                      <a:pt x="111" y="31"/>
                    </a:lnTo>
                    <a:lnTo>
                      <a:pt x="119" y="23"/>
                    </a:lnTo>
                    <a:lnTo>
                      <a:pt x="129" y="17"/>
                    </a:lnTo>
                    <a:lnTo>
                      <a:pt x="141" y="14"/>
                    </a:lnTo>
                    <a:lnTo>
                      <a:pt x="157" y="11"/>
                    </a:lnTo>
                    <a:lnTo>
                      <a:pt x="180" y="5"/>
                    </a:lnTo>
                    <a:lnTo>
                      <a:pt x="195" y="2"/>
                    </a:lnTo>
                    <a:lnTo>
                      <a:pt x="208" y="1"/>
                    </a:lnTo>
                    <a:lnTo>
                      <a:pt x="218" y="0"/>
                    </a:lnTo>
                    <a:lnTo>
                      <a:pt x="233" y="0"/>
                    </a:lnTo>
                    <a:lnTo>
                      <a:pt x="261" y="1"/>
                    </a:lnTo>
                    <a:lnTo>
                      <a:pt x="251" y="5"/>
                    </a:lnTo>
                    <a:lnTo>
                      <a:pt x="245" y="11"/>
                    </a:lnTo>
                    <a:lnTo>
                      <a:pt x="243" y="14"/>
                    </a:lnTo>
                    <a:lnTo>
                      <a:pt x="253" y="17"/>
                    </a:lnTo>
                    <a:lnTo>
                      <a:pt x="265" y="18"/>
                    </a:lnTo>
                    <a:lnTo>
                      <a:pt x="277" y="17"/>
                    </a:lnTo>
                    <a:lnTo>
                      <a:pt x="288" y="16"/>
                    </a:lnTo>
                    <a:lnTo>
                      <a:pt x="297" y="14"/>
                    </a:lnTo>
                    <a:lnTo>
                      <a:pt x="314" y="15"/>
                    </a:lnTo>
                    <a:lnTo>
                      <a:pt x="303" y="19"/>
                    </a:lnTo>
                    <a:lnTo>
                      <a:pt x="294" y="26"/>
                    </a:lnTo>
                    <a:lnTo>
                      <a:pt x="303" y="27"/>
                    </a:lnTo>
                    <a:lnTo>
                      <a:pt x="311" y="26"/>
                    </a:lnTo>
                    <a:lnTo>
                      <a:pt x="323" y="27"/>
                    </a:lnTo>
                    <a:lnTo>
                      <a:pt x="342" y="33"/>
                    </a:lnTo>
                    <a:lnTo>
                      <a:pt x="331" y="35"/>
                    </a:lnTo>
                    <a:lnTo>
                      <a:pt x="321" y="37"/>
                    </a:lnTo>
                    <a:lnTo>
                      <a:pt x="315" y="40"/>
                    </a:lnTo>
                    <a:lnTo>
                      <a:pt x="328" y="42"/>
                    </a:lnTo>
                    <a:lnTo>
                      <a:pt x="338" y="44"/>
                    </a:lnTo>
                    <a:lnTo>
                      <a:pt x="345" y="45"/>
                    </a:lnTo>
                    <a:lnTo>
                      <a:pt x="355" y="49"/>
                    </a:lnTo>
                    <a:lnTo>
                      <a:pt x="367" y="55"/>
                    </a:lnTo>
                    <a:lnTo>
                      <a:pt x="385" y="61"/>
                    </a:lnTo>
                    <a:lnTo>
                      <a:pt x="374" y="64"/>
                    </a:lnTo>
                    <a:lnTo>
                      <a:pt x="366" y="68"/>
                    </a:lnTo>
                    <a:lnTo>
                      <a:pt x="360" y="72"/>
                    </a:lnTo>
                    <a:lnTo>
                      <a:pt x="359" y="77"/>
                    </a:lnTo>
                    <a:lnTo>
                      <a:pt x="367" y="78"/>
                    </a:lnTo>
                    <a:lnTo>
                      <a:pt x="375" y="81"/>
                    </a:lnTo>
                    <a:lnTo>
                      <a:pt x="383" y="85"/>
                    </a:lnTo>
                    <a:lnTo>
                      <a:pt x="395" y="88"/>
                    </a:lnTo>
                    <a:lnTo>
                      <a:pt x="404" y="87"/>
                    </a:lnTo>
                    <a:lnTo>
                      <a:pt x="397" y="95"/>
                    </a:lnTo>
                    <a:lnTo>
                      <a:pt x="395" y="107"/>
                    </a:lnTo>
                    <a:lnTo>
                      <a:pt x="399" y="117"/>
                    </a:lnTo>
                    <a:lnTo>
                      <a:pt x="402" y="126"/>
                    </a:lnTo>
                    <a:lnTo>
                      <a:pt x="404" y="134"/>
                    </a:lnTo>
                    <a:lnTo>
                      <a:pt x="397" y="149"/>
                    </a:lnTo>
                    <a:lnTo>
                      <a:pt x="421" y="148"/>
                    </a:lnTo>
                    <a:lnTo>
                      <a:pt x="400" y="162"/>
                    </a:lnTo>
                    <a:lnTo>
                      <a:pt x="393" y="171"/>
                    </a:lnTo>
                    <a:lnTo>
                      <a:pt x="390" y="187"/>
                    </a:lnTo>
                    <a:lnTo>
                      <a:pt x="400" y="194"/>
                    </a:lnTo>
                    <a:lnTo>
                      <a:pt x="396" y="204"/>
                    </a:lnTo>
                    <a:lnTo>
                      <a:pt x="393" y="217"/>
                    </a:lnTo>
                    <a:lnTo>
                      <a:pt x="400" y="228"/>
                    </a:lnTo>
                    <a:lnTo>
                      <a:pt x="390" y="244"/>
                    </a:lnTo>
                    <a:lnTo>
                      <a:pt x="386" y="254"/>
                    </a:lnTo>
                    <a:lnTo>
                      <a:pt x="381" y="286"/>
                    </a:lnTo>
                    <a:lnTo>
                      <a:pt x="373" y="211"/>
                    </a:lnTo>
                    <a:lnTo>
                      <a:pt x="364" y="183"/>
                    </a:lnTo>
                    <a:lnTo>
                      <a:pt x="345" y="141"/>
                    </a:lnTo>
                    <a:lnTo>
                      <a:pt x="329" y="127"/>
                    </a:lnTo>
                    <a:lnTo>
                      <a:pt x="304" y="120"/>
                    </a:lnTo>
                    <a:lnTo>
                      <a:pt x="277" y="118"/>
                    </a:lnTo>
                    <a:lnTo>
                      <a:pt x="248" y="111"/>
                    </a:lnTo>
                    <a:lnTo>
                      <a:pt x="223" y="105"/>
                    </a:lnTo>
                    <a:lnTo>
                      <a:pt x="194" y="98"/>
                    </a:lnTo>
                    <a:lnTo>
                      <a:pt x="167" y="96"/>
                    </a:lnTo>
                    <a:lnTo>
                      <a:pt x="117" y="94"/>
                    </a:lnTo>
                    <a:lnTo>
                      <a:pt x="111" y="100"/>
                    </a:lnTo>
                    <a:lnTo>
                      <a:pt x="103" y="106"/>
                    </a:lnTo>
                    <a:lnTo>
                      <a:pt x="95" y="111"/>
                    </a:lnTo>
                    <a:lnTo>
                      <a:pt x="89" y="111"/>
                    </a:lnTo>
                    <a:lnTo>
                      <a:pt x="82" y="114"/>
                    </a:lnTo>
                    <a:lnTo>
                      <a:pt x="75" y="127"/>
                    </a:lnTo>
                    <a:lnTo>
                      <a:pt x="67" y="140"/>
                    </a:lnTo>
                    <a:lnTo>
                      <a:pt x="65" y="158"/>
                    </a:lnTo>
                    <a:lnTo>
                      <a:pt x="59" y="170"/>
                    </a:lnTo>
                    <a:lnTo>
                      <a:pt x="53" y="184"/>
                    </a:lnTo>
                    <a:lnTo>
                      <a:pt x="46" y="194"/>
                    </a:lnTo>
                    <a:lnTo>
                      <a:pt x="40" y="205"/>
                    </a:lnTo>
                    <a:lnTo>
                      <a:pt x="36" y="218"/>
                    </a:lnTo>
                    <a:lnTo>
                      <a:pt x="33" y="233"/>
                    </a:lnTo>
                    <a:lnTo>
                      <a:pt x="25" y="288"/>
                    </a:lnTo>
                    <a:close/>
                  </a:path>
                </a:pathLst>
              </a:custGeom>
              <a:solidFill>
                <a:srgbClr val="201000">
                  <a:alpha val="100000"/>
                </a:srgbClr>
              </a:solidFill>
              <a:ln w="12700" cap="flat" cmpd="sng">
                <a:solidFill>
                  <a:srgbClr val="000000">
                    <a:alpha val="100000"/>
                  </a:srgbClr>
                </a:solidFill>
                <a:prstDash val="solid"/>
                <a:round/>
                <a:headEnd type="none" w="med" len="med"/>
                <a:tailEnd type="none" w="med" len="med"/>
              </a:ln>
            </p:spPr>
            <p:txBody>
              <a:bodyPr/>
              <a:p>
                <a:endParaRPr lang="zh-CN" altLang="en-US"/>
              </a:p>
            </p:txBody>
          </p:sp>
          <p:grpSp>
            <p:nvGrpSpPr>
              <p:cNvPr id="109586" name="Group 146"/>
              <p:cNvGrpSpPr/>
              <p:nvPr/>
            </p:nvGrpSpPr>
            <p:grpSpPr>
              <a:xfrm>
                <a:off x="2056" y="1768"/>
                <a:ext cx="177" cy="29"/>
                <a:chOff x="2778" y="1013"/>
                <a:chExt cx="177" cy="29"/>
              </a:xfrm>
            </p:grpSpPr>
            <p:grpSp>
              <p:nvGrpSpPr>
                <p:cNvPr id="109599" name="Group 147"/>
                <p:cNvGrpSpPr/>
                <p:nvPr/>
              </p:nvGrpSpPr>
              <p:grpSpPr>
                <a:xfrm>
                  <a:off x="2778" y="1013"/>
                  <a:ext cx="29" cy="29"/>
                  <a:chOff x="2778" y="1013"/>
                  <a:chExt cx="29" cy="29"/>
                </a:xfrm>
              </p:grpSpPr>
              <p:sp>
                <p:nvSpPr>
                  <p:cNvPr id="109603" name="Oval 148"/>
                  <p:cNvSpPr/>
                  <p:nvPr/>
                </p:nvSpPr>
                <p:spPr>
                  <a:xfrm>
                    <a:off x="2778" y="1013"/>
                    <a:ext cx="29" cy="29"/>
                  </a:xfrm>
                  <a:prstGeom prst="ellipse">
                    <a:avLst/>
                  </a:prstGeom>
                  <a:solidFill>
                    <a:srgbClr val="4040FF"/>
                  </a:solidFill>
                  <a:ln w="12700" cap="flat" cmpd="sng">
                    <a:solidFill>
                      <a:srgbClr val="00008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09604" name="Oval 149"/>
                  <p:cNvSpPr/>
                  <p:nvPr/>
                </p:nvSpPr>
                <p:spPr>
                  <a:xfrm>
                    <a:off x="2786" y="1017"/>
                    <a:ext cx="13" cy="15"/>
                  </a:xfrm>
                  <a:prstGeom prst="ellipse">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nvGrpSpPr>
                <p:cNvPr id="109600" name="Group 150"/>
                <p:cNvGrpSpPr/>
                <p:nvPr/>
              </p:nvGrpSpPr>
              <p:grpSpPr>
                <a:xfrm>
                  <a:off x="2926" y="1013"/>
                  <a:ext cx="29" cy="29"/>
                  <a:chOff x="2926" y="1013"/>
                  <a:chExt cx="29" cy="29"/>
                </a:xfrm>
              </p:grpSpPr>
              <p:sp>
                <p:nvSpPr>
                  <p:cNvPr id="109601" name="Oval 151"/>
                  <p:cNvSpPr/>
                  <p:nvPr/>
                </p:nvSpPr>
                <p:spPr>
                  <a:xfrm>
                    <a:off x="2926" y="1013"/>
                    <a:ext cx="29" cy="29"/>
                  </a:xfrm>
                  <a:prstGeom prst="ellipse">
                    <a:avLst/>
                  </a:prstGeom>
                  <a:solidFill>
                    <a:srgbClr val="4040FF"/>
                  </a:solidFill>
                  <a:ln w="12700" cap="flat" cmpd="sng">
                    <a:solidFill>
                      <a:srgbClr val="00008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09602" name="Oval 152"/>
                  <p:cNvSpPr/>
                  <p:nvPr/>
                </p:nvSpPr>
                <p:spPr>
                  <a:xfrm>
                    <a:off x="2933" y="1017"/>
                    <a:ext cx="13" cy="17"/>
                  </a:xfrm>
                  <a:prstGeom prst="ellipse">
                    <a:avLst/>
                  </a:prstGeom>
                  <a:solidFill>
                    <a:srgbClr val="FFFFFF"/>
                  </a:solidFill>
                  <a:ln w="9525">
                    <a:noFill/>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sp>
            <p:nvSpPr>
              <p:cNvPr id="109587" name="Arc 153"/>
              <p:cNvSpPr/>
              <p:nvPr/>
            </p:nvSpPr>
            <p:spPr>
              <a:xfrm>
                <a:off x="2107" y="1865"/>
                <a:ext cx="81" cy="41"/>
              </a:xfrm>
              <a:custGeom>
                <a:avLst/>
                <a:gdLst/>
                <a:ahLst/>
                <a:cxnLst>
                  <a:cxn ang="0">
                    <a:pos x="0" y="0"/>
                  </a:cxn>
                  <a:cxn ang="0">
                    <a:pos x="0" y="0"/>
                  </a:cxn>
                  <a:cxn ang="0">
                    <a:pos x="0" y="0"/>
                  </a:cxn>
                </a:cxnLst>
                <a:pathLst>
                  <a:path w="43200" h="21600" fill="none">
                    <a:moveTo>
                      <a:pt x="43200" y="0"/>
                    </a:moveTo>
                    <a:cubicBezTo>
                      <a:pt x="43200" y="11929"/>
                      <a:pt x="33529" y="21600"/>
                      <a:pt x="21600" y="21600"/>
                    </a:cubicBezTo>
                    <a:cubicBezTo>
                      <a:pt x="9670" y="21600"/>
                      <a:pt x="0" y="11929"/>
                      <a:pt x="0" y="0"/>
                    </a:cubicBezTo>
                  </a:path>
                  <a:path w="43200" h="21600" stroke="0">
                    <a:moveTo>
                      <a:pt x="43200" y="0"/>
                    </a:moveTo>
                    <a:cubicBezTo>
                      <a:pt x="43200" y="11929"/>
                      <a:pt x="33529" y="21600"/>
                      <a:pt x="21600" y="21600"/>
                    </a:cubicBezTo>
                    <a:cubicBezTo>
                      <a:pt x="9670" y="21600"/>
                      <a:pt x="0" y="11929"/>
                      <a:pt x="0" y="0"/>
                    </a:cubicBezTo>
                    <a:lnTo>
                      <a:pt x="21600" y="0"/>
                    </a:lnTo>
                    <a:lnTo>
                      <a:pt x="43200" y="0"/>
                    </a:lnTo>
                    <a:close/>
                  </a:path>
                </a:pathLst>
              </a:custGeom>
              <a:noFill/>
              <a:ln w="12700" cap="flat" cmpd="sng">
                <a:solidFill>
                  <a:srgbClr val="000000">
                    <a:alpha val="100000"/>
                  </a:srgbClr>
                </a:solidFill>
                <a:prstDash val="solid"/>
                <a:round/>
                <a:headEnd type="none" w="med" len="med"/>
                <a:tailEnd type="none" w="med" len="med"/>
              </a:ln>
            </p:spPr>
            <p:txBody>
              <a:bodyPr/>
              <a:p>
                <a:endParaRPr lang="zh-CN" altLang="en-US"/>
              </a:p>
            </p:txBody>
          </p:sp>
          <p:grpSp>
            <p:nvGrpSpPr>
              <p:cNvPr id="109588" name="Group 154"/>
              <p:cNvGrpSpPr/>
              <p:nvPr/>
            </p:nvGrpSpPr>
            <p:grpSpPr>
              <a:xfrm>
                <a:off x="2024" y="1672"/>
                <a:ext cx="255" cy="71"/>
                <a:chOff x="2746" y="917"/>
                <a:chExt cx="255" cy="71"/>
              </a:xfrm>
            </p:grpSpPr>
            <p:sp>
              <p:nvSpPr>
                <p:cNvPr id="109597" name="Freeform 155"/>
                <p:cNvSpPr/>
                <p:nvPr/>
              </p:nvSpPr>
              <p:spPr>
                <a:xfrm>
                  <a:off x="2746" y="917"/>
                  <a:ext cx="78" cy="66"/>
                </a:xfrm>
                <a:custGeom>
                  <a:avLst/>
                  <a:gdLst/>
                  <a:ahLst/>
                  <a:cxnLst>
                    <a:cxn ang="0">
                      <a:pos x="67" y="5"/>
                    </a:cxn>
                    <a:cxn ang="0">
                      <a:pos x="59" y="8"/>
                    </a:cxn>
                    <a:cxn ang="0">
                      <a:pos x="51" y="12"/>
                    </a:cxn>
                    <a:cxn ang="0">
                      <a:pos x="45" y="16"/>
                    </a:cxn>
                    <a:cxn ang="0">
                      <a:pos x="40" y="20"/>
                    </a:cxn>
                    <a:cxn ang="0">
                      <a:pos x="35" y="28"/>
                    </a:cxn>
                    <a:cxn ang="0">
                      <a:pos x="30" y="37"/>
                    </a:cxn>
                    <a:cxn ang="0">
                      <a:pos x="26" y="44"/>
                    </a:cxn>
                    <a:cxn ang="0">
                      <a:pos x="22" y="49"/>
                    </a:cxn>
                    <a:cxn ang="0">
                      <a:pos x="17" y="55"/>
                    </a:cxn>
                    <a:cxn ang="0">
                      <a:pos x="0" y="66"/>
                    </a:cxn>
                    <a:cxn ang="0">
                      <a:pos x="11" y="63"/>
                    </a:cxn>
                    <a:cxn ang="0">
                      <a:pos x="18" y="61"/>
                    </a:cxn>
                    <a:cxn ang="0">
                      <a:pos x="25" y="57"/>
                    </a:cxn>
                    <a:cxn ang="0">
                      <a:pos x="33" y="50"/>
                    </a:cxn>
                    <a:cxn ang="0">
                      <a:pos x="37" y="45"/>
                    </a:cxn>
                    <a:cxn ang="0">
                      <a:pos x="43" y="37"/>
                    </a:cxn>
                    <a:cxn ang="0">
                      <a:pos x="46" y="30"/>
                    </a:cxn>
                    <a:cxn ang="0">
                      <a:pos x="50" y="24"/>
                    </a:cxn>
                    <a:cxn ang="0">
                      <a:pos x="55" y="17"/>
                    </a:cxn>
                    <a:cxn ang="0">
                      <a:pos x="60" y="14"/>
                    </a:cxn>
                    <a:cxn ang="0">
                      <a:pos x="68" y="10"/>
                    </a:cxn>
                    <a:cxn ang="0">
                      <a:pos x="74" y="7"/>
                    </a:cxn>
                    <a:cxn ang="0">
                      <a:pos x="78" y="0"/>
                    </a:cxn>
                    <a:cxn ang="0">
                      <a:pos x="67" y="5"/>
                    </a:cxn>
                  </a:cxnLst>
                  <a:pathLst>
                    <a:path w="78" h="66">
                      <a:moveTo>
                        <a:pt x="67" y="5"/>
                      </a:moveTo>
                      <a:lnTo>
                        <a:pt x="59" y="8"/>
                      </a:lnTo>
                      <a:lnTo>
                        <a:pt x="51" y="12"/>
                      </a:lnTo>
                      <a:lnTo>
                        <a:pt x="45" y="16"/>
                      </a:lnTo>
                      <a:lnTo>
                        <a:pt x="40" y="20"/>
                      </a:lnTo>
                      <a:lnTo>
                        <a:pt x="35" y="28"/>
                      </a:lnTo>
                      <a:lnTo>
                        <a:pt x="30" y="37"/>
                      </a:lnTo>
                      <a:lnTo>
                        <a:pt x="26" y="44"/>
                      </a:lnTo>
                      <a:lnTo>
                        <a:pt x="22" y="49"/>
                      </a:lnTo>
                      <a:lnTo>
                        <a:pt x="17" y="55"/>
                      </a:lnTo>
                      <a:lnTo>
                        <a:pt x="0" y="66"/>
                      </a:lnTo>
                      <a:lnTo>
                        <a:pt x="11" y="63"/>
                      </a:lnTo>
                      <a:lnTo>
                        <a:pt x="18" y="61"/>
                      </a:lnTo>
                      <a:lnTo>
                        <a:pt x="25" y="57"/>
                      </a:lnTo>
                      <a:lnTo>
                        <a:pt x="33" y="50"/>
                      </a:lnTo>
                      <a:lnTo>
                        <a:pt x="37" y="45"/>
                      </a:lnTo>
                      <a:lnTo>
                        <a:pt x="43" y="37"/>
                      </a:lnTo>
                      <a:lnTo>
                        <a:pt x="46" y="30"/>
                      </a:lnTo>
                      <a:lnTo>
                        <a:pt x="50" y="24"/>
                      </a:lnTo>
                      <a:lnTo>
                        <a:pt x="55" y="17"/>
                      </a:lnTo>
                      <a:lnTo>
                        <a:pt x="60" y="14"/>
                      </a:lnTo>
                      <a:lnTo>
                        <a:pt x="68" y="10"/>
                      </a:lnTo>
                      <a:lnTo>
                        <a:pt x="74" y="7"/>
                      </a:lnTo>
                      <a:lnTo>
                        <a:pt x="78" y="0"/>
                      </a:lnTo>
                      <a:lnTo>
                        <a:pt x="67" y="5"/>
                      </a:lnTo>
                      <a:close/>
                    </a:path>
                  </a:pathLst>
                </a:custGeom>
                <a:solidFill>
                  <a:srgbClr val="201000">
                    <a:alpha val="100000"/>
                  </a:srgbClr>
                </a:solidFill>
                <a:ln w="9525">
                  <a:noFill/>
                </a:ln>
              </p:spPr>
              <p:txBody>
                <a:bodyPr/>
                <a:p>
                  <a:endParaRPr lang="zh-CN" altLang="en-US"/>
                </a:p>
              </p:txBody>
            </p:sp>
            <p:sp>
              <p:nvSpPr>
                <p:cNvPr id="109598" name="Freeform 156"/>
                <p:cNvSpPr/>
                <p:nvPr/>
              </p:nvSpPr>
              <p:spPr>
                <a:xfrm>
                  <a:off x="2923" y="922"/>
                  <a:ext cx="78" cy="66"/>
                </a:xfrm>
                <a:custGeom>
                  <a:avLst/>
                  <a:gdLst/>
                  <a:ahLst/>
                  <a:cxnLst>
                    <a:cxn ang="0">
                      <a:pos x="11" y="5"/>
                    </a:cxn>
                    <a:cxn ang="0">
                      <a:pos x="20" y="8"/>
                    </a:cxn>
                    <a:cxn ang="0">
                      <a:pos x="27" y="11"/>
                    </a:cxn>
                    <a:cxn ang="0">
                      <a:pos x="33" y="15"/>
                    </a:cxn>
                    <a:cxn ang="0">
                      <a:pos x="38" y="20"/>
                    </a:cxn>
                    <a:cxn ang="0">
                      <a:pos x="43" y="28"/>
                    </a:cxn>
                    <a:cxn ang="0">
                      <a:pos x="48" y="37"/>
                    </a:cxn>
                    <a:cxn ang="0">
                      <a:pos x="52" y="44"/>
                    </a:cxn>
                    <a:cxn ang="0">
                      <a:pos x="56" y="49"/>
                    </a:cxn>
                    <a:cxn ang="0">
                      <a:pos x="61" y="55"/>
                    </a:cxn>
                    <a:cxn ang="0">
                      <a:pos x="78" y="66"/>
                    </a:cxn>
                    <a:cxn ang="0">
                      <a:pos x="67" y="63"/>
                    </a:cxn>
                    <a:cxn ang="0">
                      <a:pos x="60" y="60"/>
                    </a:cxn>
                    <a:cxn ang="0">
                      <a:pos x="53" y="56"/>
                    </a:cxn>
                    <a:cxn ang="0">
                      <a:pos x="45" y="50"/>
                    </a:cxn>
                    <a:cxn ang="0">
                      <a:pos x="41" y="45"/>
                    </a:cxn>
                    <a:cxn ang="0">
                      <a:pos x="35" y="36"/>
                    </a:cxn>
                    <a:cxn ang="0">
                      <a:pos x="32" y="30"/>
                    </a:cxn>
                    <a:cxn ang="0">
                      <a:pos x="28" y="24"/>
                    </a:cxn>
                    <a:cxn ang="0">
                      <a:pos x="23" y="17"/>
                    </a:cxn>
                    <a:cxn ang="0">
                      <a:pos x="18" y="14"/>
                    </a:cxn>
                    <a:cxn ang="0">
                      <a:pos x="10" y="10"/>
                    </a:cxn>
                    <a:cxn ang="0">
                      <a:pos x="4" y="7"/>
                    </a:cxn>
                    <a:cxn ang="0">
                      <a:pos x="0" y="0"/>
                    </a:cxn>
                    <a:cxn ang="0">
                      <a:pos x="11" y="5"/>
                    </a:cxn>
                  </a:cxnLst>
                  <a:pathLst>
                    <a:path w="78" h="66">
                      <a:moveTo>
                        <a:pt x="11" y="5"/>
                      </a:moveTo>
                      <a:lnTo>
                        <a:pt x="20" y="8"/>
                      </a:lnTo>
                      <a:lnTo>
                        <a:pt x="27" y="11"/>
                      </a:lnTo>
                      <a:lnTo>
                        <a:pt x="33" y="15"/>
                      </a:lnTo>
                      <a:lnTo>
                        <a:pt x="38" y="20"/>
                      </a:lnTo>
                      <a:lnTo>
                        <a:pt x="43" y="28"/>
                      </a:lnTo>
                      <a:lnTo>
                        <a:pt x="48" y="37"/>
                      </a:lnTo>
                      <a:lnTo>
                        <a:pt x="52" y="44"/>
                      </a:lnTo>
                      <a:lnTo>
                        <a:pt x="56" y="49"/>
                      </a:lnTo>
                      <a:lnTo>
                        <a:pt x="61" y="55"/>
                      </a:lnTo>
                      <a:lnTo>
                        <a:pt x="78" y="66"/>
                      </a:lnTo>
                      <a:lnTo>
                        <a:pt x="67" y="63"/>
                      </a:lnTo>
                      <a:lnTo>
                        <a:pt x="60" y="60"/>
                      </a:lnTo>
                      <a:lnTo>
                        <a:pt x="53" y="56"/>
                      </a:lnTo>
                      <a:lnTo>
                        <a:pt x="45" y="50"/>
                      </a:lnTo>
                      <a:lnTo>
                        <a:pt x="41" y="45"/>
                      </a:lnTo>
                      <a:lnTo>
                        <a:pt x="35" y="36"/>
                      </a:lnTo>
                      <a:lnTo>
                        <a:pt x="32" y="30"/>
                      </a:lnTo>
                      <a:lnTo>
                        <a:pt x="28" y="24"/>
                      </a:lnTo>
                      <a:lnTo>
                        <a:pt x="23" y="17"/>
                      </a:lnTo>
                      <a:lnTo>
                        <a:pt x="18" y="14"/>
                      </a:lnTo>
                      <a:lnTo>
                        <a:pt x="10" y="10"/>
                      </a:lnTo>
                      <a:lnTo>
                        <a:pt x="4" y="7"/>
                      </a:lnTo>
                      <a:lnTo>
                        <a:pt x="0" y="0"/>
                      </a:lnTo>
                      <a:lnTo>
                        <a:pt x="11" y="5"/>
                      </a:lnTo>
                      <a:close/>
                    </a:path>
                  </a:pathLst>
                </a:custGeom>
                <a:solidFill>
                  <a:srgbClr val="201000">
                    <a:alpha val="100000"/>
                  </a:srgbClr>
                </a:solidFill>
                <a:ln w="9525">
                  <a:noFill/>
                </a:ln>
              </p:spPr>
              <p:txBody>
                <a:bodyPr/>
                <a:p>
                  <a:endParaRPr lang="zh-CN" altLang="en-US"/>
                </a:p>
              </p:txBody>
            </p:sp>
          </p:grpSp>
          <p:grpSp>
            <p:nvGrpSpPr>
              <p:cNvPr id="109589" name="Group 157"/>
              <p:cNvGrpSpPr/>
              <p:nvPr/>
            </p:nvGrpSpPr>
            <p:grpSpPr>
              <a:xfrm>
                <a:off x="1969" y="1732"/>
                <a:ext cx="371" cy="104"/>
                <a:chOff x="2691" y="977"/>
                <a:chExt cx="371" cy="104"/>
              </a:xfrm>
            </p:grpSpPr>
            <p:grpSp>
              <p:nvGrpSpPr>
                <p:cNvPr id="109591" name="Group 158"/>
                <p:cNvGrpSpPr/>
                <p:nvPr/>
              </p:nvGrpSpPr>
              <p:grpSpPr>
                <a:xfrm>
                  <a:off x="2741" y="977"/>
                  <a:ext cx="258" cy="104"/>
                  <a:chOff x="2741" y="977"/>
                  <a:chExt cx="258" cy="104"/>
                </a:xfrm>
              </p:grpSpPr>
              <p:sp>
                <p:nvSpPr>
                  <p:cNvPr id="109595" name="Oval 159"/>
                  <p:cNvSpPr/>
                  <p:nvPr/>
                </p:nvSpPr>
                <p:spPr>
                  <a:xfrm>
                    <a:off x="2895" y="977"/>
                    <a:ext cx="104" cy="104"/>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09596" name="Oval 160"/>
                  <p:cNvSpPr/>
                  <p:nvPr/>
                </p:nvSpPr>
                <p:spPr>
                  <a:xfrm>
                    <a:off x="2741" y="977"/>
                    <a:ext cx="104" cy="104"/>
                  </a:xfrm>
                  <a:prstGeom prst="ellipse">
                    <a:avLst/>
                  </a:prstGeom>
                  <a:noFill/>
                  <a:ln w="12700" cap="flat" cmpd="sng">
                    <a:solidFill>
                      <a:srgbClr val="000000"/>
                    </a:solidFill>
                    <a:prstDash val="solid"/>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sp>
              <p:nvSpPr>
                <p:cNvPr id="109592" name="Arc 161"/>
                <p:cNvSpPr/>
                <p:nvPr/>
              </p:nvSpPr>
              <p:spPr>
                <a:xfrm>
                  <a:off x="2846" y="1006"/>
                  <a:ext cx="46" cy="29"/>
                </a:xfrm>
                <a:custGeom>
                  <a:avLst/>
                  <a:gdLst/>
                  <a:ahLst/>
                  <a:cxnLst>
                    <a:cxn ang="0">
                      <a:pos x="0" y="0"/>
                    </a:cxn>
                    <a:cxn ang="0">
                      <a:pos x="0" y="0"/>
                    </a:cxn>
                    <a:cxn ang="0">
                      <a:pos x="0" y="0"/>
                    </a:cxn>
                  </a:cxnLst>
                  <a:pathLst>
                    <a:path w="34033" h="21600" fill="none">
                      <a:moveTo>
                        <a:pt x="0" y="10537"/>
                      </a:moveTo>
                      <a:cubicBezTo>
                        <a:pt x="3896" y="4002"/>
                        <a:pt x="10943" y="-1"/>
                        <a:pt x="18552" y="0"/>
                      </a:cubicBezTo>
                      <a:cubicBezTo>
                        <a:pt x="24383" y="0"/>
                        <a:pt x="29966" y="2357"/>
                        <a:pt x="34033" y="6536"/>
                      </a:cubicBezTo>
                    </a:path>
                    <a:path w="34033" h="21600" stroke="0">
                      <a:moveTo>
                        <a:pt x="0" y="10537"/>
                      </a:moveTo>
                      <a:cubicBezTo>
                        <a:pt x="3896" y="4002"/>
                        <a:pt x="10943" y="-1"/>
                        <a:pt x="18552" y="0"/>
                      </a:cubicBezTo>
                      <a:cubicBezTo>
                        <a:pt x="24383" y="0"/>
                        <a:pt x="29966" y="2357"/>
                        <a:pt x="34033" y="6536"/>
                      </a:cubicBezTo>
                      <a:lnTo>
                        <a:pt x="18552" y="21600"/>
                      </a:lnTo>
                      <a:lnTo>
                        <a:pt x="0" y="10537"/>
                      </a:lnTo>
                      <a:close/>
                    </a:path>
                  </a:pathLst>
                </a:custGeom>
                <a:noFill/>
                <a:ln w="12700" cap="flat" cmpd="sng">
                  <a:solidFill>
                    <a:srgbClr val="000000">
                      <a:alpha val="100000"/>
                    </a:srgbClr>
                  </a:solidFill>
                  <a:prstDash val="solid"/>
                  <a:round/>
                  <a:headEnd type="none" w="med" len="med"/>
                  <a:tailEnd type="none" w="med" len="med"/>
                </a:ln>
              </p:spPr>
              <p:txBody>
                <a:bodyPr/>
                <a:p>
                  <a:endParaRPr lang="zh-CN" altLang="en-US"/>
                </a:p>
              </p:txBody>
            </p:sp>
            <p:sp>
              <p:nvSpPr>
                <p:cNvPr id="109593" name="Line 162"/>
                <p:cNvSpPr/>
                <p:nvPr/>
              </p:nvSpPr>
              <p:spPr>
                <a:xfrm>
                  <a:off x="2691" y="1004"/>
                  <a:ext cx="59" cy="10"/>
                </a:xfrm>
                <a:prstGeom prst="line">
                  <a:avLst/>
                </a:prstGeom>
                <a:ln w="12700" cap="flat" cmpd="sng">
                  <a:solidFill>
                    <a:srgbClr val="000000"/>
                  </a:solidFill>
                  <a:prstDash val="solid"/>
                  <a:headEnd type="none" w="med" len="med"/>
                  <a:tailEnd type="none" w="med" len="med"/>
                </a:ln>
              </p:spPr>
            </p:sp>
            <p:sp>
              <p:nvSpPr>
                <p:cNvPr id="109594" name="Line 163"/>
                <p:cNvSpPr/>
                <p:nvPr/>
              </p:nvSpPr>
              <p:spPr>
                <a:xfrm flipV="1">
                  <a:off x="2999" y="988"/>
                  <a:ext cx="63" cy="22"/>
                </a:xfrm>
                <a:prstGeom prst="line">
                  <a:avLst/>
                </a:prstGeom>
                <a:ln w="12700" cap="flat" cmpd="sng">
                  <a:solidFill>
                    <a:srgbClr val="000000"/>
                  </a:solidFill>
                  <a:prstDash val="solid"/>
                  <a:headEnd type="none" w="med" len="med"/>
                  <a:tailEnd type="none" w="med" len="med"/>
                </a:ln>
              </p:spPr>
            </p:sp>
          </p:grpSp>
          <p:sp>
            <p:nvSpPr>
              <p:cNvPr id="109590" name="Freeform 164"/>
              <p:cNvSpPr/>
              <p:nvPr/>
            </p:nvSpPr>
            <p:spPr>
              <a:xfrm>
                <a:off x="2140" y="1998"/>
                <a:ext cx="21" cy="3"/>
              </a:xfrm>
              <a:custGeom>
                <a:avLst/>
                <a:gdLst/>
                <a:ahLst/>
                <a:cxnLst>
                  <a:cxn ang="0">
                    <a:pos x="0" y="2"/>
                  </a:cxn>
                  <a:cxn ang="0">
                    <a:pos x="8" y="0"/>
                  </a:cxn>
                  <a:cxn ang="0">
                    <a:pos x="15" y="2"/>
                  </a:cxn>
                  <a:cxn ang="0">
                    <a:pos x="21" y="3"/>
                  </a:cxn>
                </a:cxnLst>
                <a:pathLst>
                  <a:path w="21" h="3">
                    <a:moveTo>
                      <a:pt x="0" y="2"/>
                    </a:moveTo>
                    <a:lnTo>
                      <a:pt x="8" y="0"/>
                    </a:lnTo>
                    <a:lnTo>
                      <a:pt x="15" y="2"/>
                    </a:lnTo>
                    <a:lnTo>
                      <a:pt x="21" y="3"/>
                    </a:lnTo>
                  </a:path>
                </a:pathLst>
              </a:custGeom>
              <a:noFill/>
              <a:ln w="12700" cap="flat" cmpd="sng">
                <a:solidFill>
                  <a:srgbClr val="000000">
                    <a:alpha val="100000"/>
                  </a:srgbClr>
                </a:solidFill>
                <a:prstDash val="solid"/>
                <a:round/>
                <a:headEnd type="none" w="med" len="med"/>
                <a:tailEnd type="none" w="med" len="med"/>
              </a:ln>
            </p:spPr>
            <p:txBody>
              <a:bodyPr/>
              <a:p>
                <a:endParaRPr lang="zh-CN" altLang="en-US"/>
              </a:p>
            </p:txBody>
          </p:sp>
        </p:grpSp>
        <p:sp>
          <p:nvSpPr>
            <p:cNvPr id="109581" name="Text Box 165"/>
            <p:cNvSpPr txBox="1"/>
            <p:nvPr/>
          </p:nvSpPr>
          <p:spPr>
            <a:xfrm>
              <a:off x="1248" y="3312"/>
              <a:ext cx="2160" cy="36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b="1" i="1"/>
                <a:t>Does NOT work!</a:t>
              </a:r>
              <a:endParaRPr lang="en-US" altLang="zh-CN" b="1" i="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11618"/>
                                        </p:tgtEl>
                                        <p:attrNameLst>
                                          <p:attrName>style.visibility</p:attrName>
                                        </p:attrNameLst>
                                      </p:cBhvr>
                                      <p:to>
                                        <p:strVal val="visible"/>
                                      </p:to>
                                    </p:set>
                                    <p:animEffect transition="in" filter="dissolve">
                                      <p:cBhvr>
                                        <p:cTn id="7" dur="500"/>
                                        <p:tgtEl>
                                          <p:spTgt spid="1116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11642"/>
                                        </p:tgtEl>
                                        <p:attrNameLst>
                                          <p:attrName>style.visibility</p:attrName>
                                        </p:attrNameLst>
                                      </p:cBhvr>
                                      <p:to>
                                        <p:strVal val="visible"/>
                                      </p:to>
                                    </p:set>
                                    <p:animEffect transition="in" filter="wipe(up)">
                                      <p:cBhvr>
                                        <p:cTn id="12" dur="500"/>
                                        <p:tgtEl>
                                          <p:spTgt spid="11164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1648"/>
                                        </p:tgtEl>
                                        <p:attrNameLst>
                                          <p:attrName>style.visibility</p:attrName>
                                        </p:attrNameLst>
                                      </p:cBhvr>
                                      <p:to>
                                        <p:strVal val="visible"/>
                                      </p:to>
                                    </p:set>
                                    <p:animEffect transition="in" filter="wipe(down)">
                                      <p:cBhvr>
                                        <p:cTn id="17" dur="500"/>
                                        <p:tgtEl>
                                          <p:spTgt spid="111648"/>
                                        </p:tgtEl>
                                      </p:cBhvr>
                                    </p:animEffect>
                                  </p:childTnLst>
                                  <p:subTnLst>
                                    <p:audio>
                                      <p:cMediaNode>
                                        <p:cTn display="0" masterRel="sameClick">
                                          <p:stCondLst>
                                            <p:cond evt="begin" delay="0">
                                              <p:tn val="15"/>
                                            </p:cond>
                                          </p:stCondLst>
                                          <p:endCondLst>
                                            <p:cond evt="onStopAudio" delay="0">
                                              <p:tgtEl>
                                                <p:sldTgt/>
                                              </p:tgtEl>
                                            </p:cond>
                                          </p:endCondLst>
                                        </p:cTn>
                                        <p:tgtEl>
                                          <p:sndTgt r:embed="rId1" name="LASER.WAV"/>
                                        </p:tgtEl>
                                      </p:cMediaNode>
                                    </p:audio>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11649"/>
                                        </p:tgtEl>
                                        <p:attrNameLst>
                                          <p:attrName>style.visibility</p:attrName>
                                        </p:attrNameLst>
                                      </p:cBhvr>
                                      <p:to>
                                        <p:strVal val="visible"/>
                                      </p:to>
                                    </p:set>
                                    <p:animEffect transition="in" filter="dissolve">
                                      <p:cBhvr>
                                        <p:cTn id="22" dur="500"/>
                                        <p:tgtEl>
                                          <p:spTgt spid="111649"/>
                                        </p:tgtEl>
                                      </p:cBhvr>
                                    </p:animEffect>
                                  </p:childTnLst>
                                </p:cTn>
                              </p:par>
                            </p:childTnLst>
                          </p:cTn>
                        </p:par>
                        <p:par>
                          <p:cTn id="23" fill="hold">
                            <p:stCondLst>
                              <p:cond delay="500"/>
                            </p:stCondLst>
                            <p:childTnLst>
                              <p:par>
                                <p:cTn id="24" presetID="1" presetClass="entr" presetSubtype="0" fill="hold" nodeType="afterEffect">
                                  <p:stCondLst>
                                    <p:cond delay="0"/>
                                  </p:stCondLst>
                                  <p:childTnLst>
                                    <p:set>
                                      <p:cBhvr>
                                        <p:cTn id="25" dur="1" fill="hold">
                                          <p:stCondLst>
                                            <p:cond delay="499"/>
                                          </p:stCondLst>
                                        </p:cTn>
                                        <p:tgtEl>
                                          <p:spTgt spid="111650"/>
                                        </p:tgtEl>
                                        <p:attrNameLst>
                                          <p:attrName>style.visibility</p:attrName>
                                        </p:attrNameLst>
                                      </p:cBhvr>
                                      <p:to>
                                        <p:strVal val="visible"/>
                                      </p:to>
                                    </p:set>
                                  </p:childTnLst>
                                  <p:subTnLst>
                                    <p:set>
                                      <p:cBhvr override="childStyle">
                                        <p:cTn dur="1" fill="hold" display="0" masterRel="nextClick" afterEffect="1"/>
                                        <p:tgtEl>
                                          <p:spTgt spid="111650"/>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11674"/>
                                        </p:tgtEl>
                                        <p:attrNameLst>
                                          <p:attrName>style.visibility</p:attrName>
                                        </p:attrNameLst>
                                      </p:cBhvr>
                                      <p:to>
                                        <p:strVal val="visible"/>
                                      </p:to>
                                    </p:set>
                                    <p:animEffect transition="in" filter="dissolve">
                                      <p:cBhvr>
                                        <p:cTn id="30" dur="500"/>
                                        <p:tgtEl>
                                          <p:spTgt spid="111674"/>
                                        </p:tgtEl>
                                      </p:cBhvr>
                                    </p:animEffect>
                                  </p:childTnLst>
                                  <p:subTnLst>
                                    <p:set>
                                      <p:cBhvr override="childStyle">
                                        <p:cTn dur="1" fill="hold" display="0" masterRel="nextClick" afterEffect="1"/>
                                        <p:tgtEl>
                                          <p:spTgt spid="111674"/>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11699"/>
                                        </p:tgtEl>
                                        <p:attrNameLst>
                                          <p:attrName>style.visibility</p:attrName>
                                        </p:attrNameLst>
                                      </p:cBhvr>
                                      <p:to>
                                        <p:strVal val="visible"/>
                                      </p:to>
                                    </p:set>
                                    <p:animEffect transition="in" filter="dissolve">
                                      <p:cBhvr>
                                        <p:cTn id="35" dur="500"/>
                                        <p:tgtEl>
                                          <p:spTgt spid="111699"/>
                                        </p:tgtEl>
                                      </p:cBhvr>
                                    </p:animEffect>
                                  </p:childTnLst>
                                  <p:subTnLst>
                                    <p:set>
                                      <p:cBhvr override="childStyle">
                                        <p:cTn dur="1" fill="hold" display="0" masterRel="nextClick" afterEffect="1"/>
                                        <p:tgtEl>
                                          <p:spTgt spid="111699"/>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111724"/>
                                        </p:tgtEl>
                                        <p:attrNameLst>
                                          <p:attrName>style.visibility</p:attrName>
                                        </p:attrNameLst>
                                      </p:cBhvr>
                                      <p:to>
                                        <p:strVal val="visible"/>
                                      </p:to>
                                    </p:set>
                                    <p:animEffect transition="in" filter="dissolve">
                                      <p:cBhvr>
                                        <p:cTn id="40" dur="500"/>
                                        <p:tgtEl>
                                          <p:spTgt spid="11172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11749"/>
                                        </p:tgtEl>
                                        <p:attrNameLst>
                                          <p:attrName>style.visibility</p:attrName>
                                        </p:attrNameLst>
                                      </p:cBhvr>
                                      <p:to>
                                        <p:strVal val="visible"/>
                                      </p:to>
                                    </p:set>
                                    <p:animEffect transition="in" filter="wipe(up)">
                                      <p:cBhvr>
                                        <p:cTn id="45" dur="500"/>
                                        <p:tgtEl>
                                          <p:spTgt spid="111749"/>
                                        </p:tgtEl>
                                      </p:cBhvr>
                                    </p:animEffect>
                                  </p:childTnLst>
                                </p:cTn>
                              </p:par>
                            </p:childTnLst>
                          </p:cTn>
                        </p:par>
                      </p:childTnLst>
                    </p:cTn>
                  </p:par>
                  <p:par>
                    <p:cTn id="46" fill="hold">
                      <p:stCondLst>
                        <p:cond delay="indefinite"/>
                      </p:stCondLst>
                      <p:childTnLst>
                        <p:par>
                          <p:cTn id="47" fill="hold">
                            <p:stCondLst>
                              <p:cond delay="0"/>
                            </p:stCondLst>
                            <p:childTnLst>
                              <p:par>
                                <p:cTn id="48" presetID="23" presetClass="entr" presetSubtype="16" fill="hold" nodeType="clickEffect">
                                  <p:stCondLst>
                                    <p:cond delay="0"/>
                                  </p:stCondLst>
                                  <p:childTnLst>
                                    <p:set>
                                      <p:cBhvr>
                                        <p:cTn id="49" dur="1" fill="hold">
                                          <p:stCondLst>
                                            <p:cond delay="0"/>
                                          </p:stCondLst>
                                        </p:cTn>
                                        <p:tgtEl>
                                          <p:spTgt spid="111754"/>
                                        </p:tgtEl>
                                        <p:attrNameLst>
                                          <p:attrName>style.visibility</p:attrName>
                                        </p:attrNameLst>
                                      </p:cBhvr>
                                      <p:to>
                                        <p:strVal val="visible"/>
                                      </p:to>
                                    </p:set>
                                    <p:anim calcmode="lin" valueType="num">
                                      <p:cBhvr>
                                        <p:cTn id="50" dur="500" fill="hold"/>
                                        <p:tgtEl>
                                          <p:spTgt spid="111754"/>
                                        </p:tgtEl>
                                        <p:attrNameLst>
                                          <p:attrName>ppt_w</p:attrName>
                                        </p:attrNameLst>
                                      </p:cBhvr>
                                      <p:tavLst>
                                        <p:tav tm="0">
                                          <p:val>
                                            <p:fltVal val="0.000000"/>
                                          </p:val>
                                        </p:tav>
                                        <p:tav tm="100000">
                                          <p:val>
                                            <p:strVal val="#ppt_w"/>
                                          </p:val>
                                        </p:tav>
                                      </p:tavLst>
                                    </p:anim>
                                    <p:anim calcmode="lin" valueType="num">
                                      <p:cBhvr>
                                        <p:cTn id="51" dur="500" fill="hold"/>
                                        <p:tgtEl>
                                          <p:spTgt spid="111754"/>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4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1" name="Rectangle 2"/>
          <p:cNvSpPr>
            <a:spLocks noGrp="1"/>
          </p:cNvSpPr>
          <p:nvPr>
            <p:ph type="title"/>
          </p:nvPr>
        </p:nvSpPr>
        <p:spPr>
          <a:xfrm>
            <a:off x="684213" y="404813"/>
            <a:ext cx="7772400" cy="863600"/>
          </a:xfrm>
        </p:spPr>
        <p:txBody>
          <a:bodyPr vert="horz" wrap="square" lIns="91440" tIns="45720" rIns="91440" bIns="45720" anchor="ctr" anchorCtr="0"/>
          <a:p>
            <a:pPr eaLnBrk="1" hangingPunct="1"/>
            <a:r>
              <a:rPr lang="en-US" altLang="zh-CN" sz="3200" b="1">
                <a:solidFill>
                  <a:schemeClr val="tx1"/>
                </a:solidFill>
              </a:rPr>
              <a:t>DNS Name Space</a:t>
            </a:r>
            <a:endParaRPr lang="en-US" altLang="zh-CN" sz="4000">
              <a:solidFill>
                <a:schemeClr val="tx1"/>
              </a:solidFill>
            </a:endParaRPr>
          </a:p>
        </p:txBody>
      </p:sp>
      <p:sp>
        <p:nvSpPr>
          <p:cNvPr id="35842" name="Line 3"/>
          <p:cNvSpPr/>
          <p:nvPr/>
        </p:nvSpPr>
        <p:spPr>
          <a:xfrm flipH="1">
            <a:off x="2209800" y="1955800"/>
            <a:ext cx="1828800" cy="533400"/>
          </a:xfrm>
          <a:prstGeom prst="line">
            <a:avLst/>
          </a:prstGeom>
          <a:ln w="9525" cap="flat" cmpd="sng">
            <a:solidFill>
              <a:schemeClr val="tx1"/>
            </a:solidFill>
            <a:prstDash val="solid"/>
            <a:headEnd type="none" w="med" len="med"/>
            <a:tailEnd type="none" w="med" len="med"/>
          </a:ln>
        </p:spPr>
      </p:sp>
      <p:sp>
        <p:nvSpPr>
          <p:cNvPr id="35843" name="Line 4"/>
          <p:cNvSpPr/>
          <p:nvPr/>
        </p:nvSpPr>
        <p:spPr>
          <a:xfrm>
            <a:off x="4114800" y="1955800"/>
            <a:ext cx="0" cy="533400"/>
          </a:xfrm>
          <a:prstGeom prst="line">
            <a:avLst/>
          </a:prstGeom>
          <a:ln w="9525" cap="flat" cmpd="sng">
            <a:solidFill>
              <a:schemeClr val="tx1"/>
            </a:solidFill>
            <a:prstDash val="solid"/>
            <a:headEnd type="none" w="med" len="med"/>
            <a:tailEnd type="none" w="med" len="med"/>
          </a:ln>
        </p:spPr>
      </p:sp>
      <p:sp>
        <p:nvSpPr>
          <p:cNvPr id="35844" name="Line 5"/>
          <p:cNvSpPr/>
          <p:nvPr/>
        </p:nvSpPr>
        <p:spPr>
          <a:xfrm>
            <a:off x="4267200" y="2032000"/>
            <a:ext cx="1524000" cy="533400"/>
          </a:xfrm>
          <a:prstGeom prst="line">
            <a:avLst/>
          </a:prstGeom>
          <a:ln w="9525" cap="flat" cmpd="sng">
            <a:solidFill>
              <a:schemeClr val="tx1"/>
            </a:solidFill>
            <a:prstDash val="solid"/>
            <a:headEnd type="none" w="med" len="med"/>
            <a:tailEnd type="none" w="med" len="med"/>
          </a:ln>
        </p:spPr>
      </p:sp>
      <p:sp>
        <p:nvSpPr>
          <p:cNvPr id="35845" name="Text Box 6"/>
          <p:cNvSpPr txBox="1"/>
          <p:nvPr/>
        </p:nvSpPr>
        <p:spPr>
          <a:xfrm>
            <a:off x="3886200" y="1498600"/>
            <a:ext cx="5302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a:t>“.”</a:t>
            </a:r>
            <a:endParaRPr lang="en-US" altLang="zh-CN" sz="2400"/>
          </a:p>
        </p:txBody>
      </p:sp>
      <p:sp>
        <p:nvSpPr>
          <p:cNvPr id="35846" name="Text Box 7"/>
          <p:cNvSpPr txBox="1"/>
          <p:nvPr/>
        </p:nvSpPr>
        <p:spPr>
          <a:xfrm>
            <a:off x="7543800" y="2413000"/>
            <a:ext cx="7175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a:t>…...</a:t>
            </a:r>
            <a:endParaRPr lang="en-US" altLang="zh-CN" sz="2400"/>
          </a:p>
        </p:txBody>
      </p:sp>
      <p:sp>
        <p:nvSpPr>
          <p:cNvPr id="35847" name="Text Box 8"/>
          <p:cNvSpPr txBox="1"/>
          <p:nvPr/>
        </p:nvSpPr>
        <p:spPr>
          <a:xfrm>
            <a:off x="3657600" y="2565400"/>
            <a:ext cx="8794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a:t>COM</a:t>
            </a:r>
            <a:endParaRPr lang="en-US" altLang="zh-CN" sz="2400"/>
          </a:p>
        </p:txBody>
      </p:sp>
      <p:sp>
        <p:nvSpPr>
          <p:cNvPr id="35848" name="Line 9"/>
          <p:cNvSpPr/>
          <p:nvPr/>
        </p:nvSpPr>
        <p:spPr>
          <a:xfrm>
            <a:off x="4267200" y="1955800"/>
            <a:ext cx="3581400" cy="533400"/>
          </a:xfrm>
          <a:prstGeom prst="line">
            <a:avLst/>
          </a:prstGeom>
          <a:ln w="9525" cap="flat" cmpd="sng">
            <a:solidFill>
              <a:schemeClr val="tx1"/>
            </a:solidFill>
            <a:prstDash val="solid"/>
            <a:headEnd type="none" w="med" len="med"/>
            <a:tailEnd type="none" w="med" len="med"/>
          </a:ln>
        </p:spPr>
      </p:sp>
      <p:sp>
        <p:nvSpPr>
          <p:cNvPr id="35849" name="Text Box 10"/>
          <p:cNvSpPr txBox="1"/>
          <p:nvPr/>
        </p:nvSpPr>
        <p:spPr>
          <a:xfrm>
            <a:off x="5470525" y="2530475"/>
            <a:ext cx="8112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a:t>EDU</a:t>
            </a:r>
            <a:endParaRPr lang="en-US" altLang="zh-CN" sz="2400"/>
          </a:p>
        </p:txBody>
      </p:sp>
      <p:sp>
        <p:nvSpPr>
          <p:cNvPr id="35850" name="Text Box 11"/>
          <p:cNvSpPr txBox="1"/>
          <p:nvPr/>
        </p:nvSpPr>
        <p:spPr>
          <a:xfrm>
            <a:off x="1889125" y="2454275"/>
            <a:ext cx="6080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a:t>CN</a:t>
            </a:r>
            <a:endParaRPr lang="en-US" altLang="zh-CN" sz="2400"/>
          </a:p>
        </p:txBody>
      </p:sp>
      <p:sp>
        <p:nvSpPr>
          <p:cNvPr id="35851" name="Line 12"/>
          <p:cNvSpPr/>
          <p:nvPr/>
        </p:nvSpPr>
        <p:spPr>
          <a:xfrm flipH="1">
            <a:off x="990600" y="3098800"/>
            <a:ext cx="990600" cy="1143000"/>
          </a:xfrm>
          <a:prstGeom prst="line">
            <a:avLst/>
          </a:prstGeom>
          <a:ln w="9525" cap="flat" cmpd="sng">
            <a:solidFill>
              <a:schemeClr val="tx1"/>
            </a:solidFill>
            <a:prstDash val="solid"/>
            <a:headEnd type="none" w="med" len="med"/>
            <a:tailEnd type="none" w="med" len="med"/>
          </a:ln>
        </p:spPr>
      </p:sp>
      <p:sp>
        <p:nvSpPr>
          <p:cNvPr id="35852" name="Text Box 13"/>
          <p:cNvSpPr txBox="1"/>
          <p:nvPr/>
        </p:nvSpPr>
        <p:spPr>
          <a:xfrm>
            <a:off x="822325" y="4130675"/>
            <a:ext cx="811213"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a:t>EDU</a:t>
            </a:r>
            <a:endParaRPr lang="en-US" altLang="zh-CN" sz="2400"/>
          </a:p>
        </p:txBody>
      </p:sp>
      <p:sp>
        <p:nvSpPr>
          <p:cNvPr id="35853" name="Line 14"/>
          <p:cNvSpPr/>
          <p:nvPr/>
        </p:nvSpPr>
        <p:spPr>
          <a:xfrm flipH="1">
            <a:off x="914400" y="4699000"/>
            <a:ext cx="76200" cy="609600"/>
          </a:xfrm>
          <a:prstGeom prst="line">
            <a:avLst/>
          </a:prstGeom>
          <a:ln w="9525" cap="flat" cmpd="sng">
            <a:solidFill>
              <a:schemeClr val="tx1"/>
            </a:solidFill>
            <a:prstDash val="solid"/>
            <a:headEnd type="none" w="med" len="med"/>
            <a:tailEnd type="none" w="med" len="med"/>
          </a:ln>
        </p:spPr>
      </p:sp>
      <p:sp>
        <p:nvSpPr>
          <p:cNvPr id="35854" name="Text Box 15"/>
          <p:cNvSpPr txBox="1"/>
          <p:nvPr/>
        </p:nvSpPr>
        <p:spPr>
          <a:xfrm>
            <a:off x="669925" y="5349875"/>
            <a:ext cx="67468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a:t>BIT</a:t>
            </a:r>
            <a:endParaRPr lang="en-US" altLang="zh-CN" sz="2400"/>
          </a:p>
        </p:txBody>
      </p:sp>
      <p:sp>
        <p:nvSpPr>
          <p:cNvPr id="35855" name="Line 16"/>
          <p:cNvSpPr/>
          <p:nvPr/>
        </p:nvSpPr>
        <p:spPr>
          <a:xfrm>
            <a:off x="4114800" y="3098800"/>
            <a:ext cx="0" cy="838200"/>
          </a:xfrm>
          <a:prstGeom prst="line">
            <a:avLst/>
          </a:prstGeom>
          <a:ln w="9525" cap="flat" cmpd="sng">
            <a:solidFill>
              <a:schemeClr val="tx1"/>
            </a:solidFill>
            <a:prstDash val="solid"/>
            <a:headEnd type="none" w="med" len="med"/>
            <a:tailEnd type="none" w="med" len="med"/>
          </a:ln>
        </p:spPr>
      </p:sp>
      <p:sp>
        <p:nvSpPr>
          <p:cNvPr id="35856" name="Line 17"/>
          <p:cNvSpPr/>
          <p:nvPr/>
        </p:nvSpPr>
        <p:spPr>
          <a:xfrm>
            <a:off x="5943600" y="3098800"/>
            <a:ext cx="0" cy="762000"/>
          </a:xfrm>
          <a:prstGeom prst="line">
            <a:avLst/>
          </a:prstGeom>
          <a:ln w="9525" cap="flat" cmpd="sng">
            <a:solidFill>
              <a:schemeClr val="tx1"/>
            </a:solidFill>
            <a:prstDash val="solid"/>
            <a:headEnd type="none" w="med" len="med"/>
            <a:tailEnd type="none" w="med" len="med"/>
          </a:ln>
        </p:spPr>
      </p:sp>
      <p:sp>
        <p:nvSpPr>
          <p:cNvPr id="35857" name="Line 18"/>
          <p:cNvSpPr/>
          <p:nvPr/>
        </p:nvSpPr>
        <p:spPr>
          <a:xfrm>
            <a:off x="7924800" y="3098800"/>
            <a:ext cx="0" cy="762000"/>
          </a:xfrm>
          <a:prstGeom prst="line">
            <a:avLst/>
          </a:prstGeom>
          <a:ln w="9525" cap="flat" cmpd="sng">
            <a:solidFill>
              <a:schemeClr val="tx1"/>
            </a:solidFill>
            <a:prstDash val="solid"/>
            <a:headEnd type="none" w="med" len="med"/>
            <a:tailEnd type="none" w="med" len="med"/>
          </a:ln>
        </p:spPr>
      </p:sp>
      <p:sp>
        <p:nvSpPr>
          <p:cNvPr id="35858" name="Line 19"/>
          <p:cNvSpPr/>
          <p:nvPr/>
        </p:nvSpPr>
        <p:spPr>
          <a:xfrm>
            <a:off x="2133600" y="3098800"/>
            <a:ext cx="0" cy="1066800"/>
          </a:xfrm>
          <a:prstGeom prst="line">
            <a:avLst/>
          </a:prstGeom>
          <a:ln w="9525" cap="flat" cmpd="sng">
            <a:solidFill>
              <a:schemeClr val="tx1"/>
            </a:solidFill>
            <a:prstDash val="solid"/>
            <a:headEnd type="none" w="med" len="med"/>
            <a:tailEnd type="none" w="med" len="med"/>
          </a:ln>
        </p:spPr>
      </p:sp>
      <p:sp>
        <p:nvSpPr>
          <p:cNvPr id="35859" name="Line 20"/>
          <p:cNvSpPr/>
          <p:nvPr/>
        </p:nvSpPr>
        <p:spPr>
          <a:xfrm>
            <a:off x="2438400" y="3098800"/>
            <a:ext cx="609600" cy="1143000"/>
          </a:xfrm>
          <a:prstGeom prst="line">
            <a:avLst/>
          </a:prstGeom>
          <a:ln w="9525" cap="flat" cmpd="sng">
            <a:solidFill>
              <a:schemeClr val="tx1"/>
            </a:solidFill>
            <a:prstDash val="solid"/>
            <a:headEnd type="none" w="med" len="med"/>
            <a:tailEnd type="none" w="med" len="med"/>
          </a:ln>
        </p:spPr>
      </p:sp>
      <p:sp>
        <p:nvSpPr>
          <p:cNvPr id="35860" name="Line 21"/>
          <p:cNvSpPr/>
          <p:nvPr/>
        </p:nvSpPr>
        <p:spPr>
          <a:xfrm>
            <a:off x="1219200" y="4622800"/>
            <a:ext cx="457200" cy="762000"/>
          </a:xfrm>
          <a:prstGeom prst="line">
            <a:avLst/>
          </a:prstGeom>
          <a:ln w="9525" cap="flat" cmpd="sng">
            <a:solidFill>
              <a:schemeClr val="tx1"/>
            </a:solidFill>
            <a:prstDash val="solid"/>
            <a:headEnd type="none" w="med" len="med"/>
            <a:tailEnd type="none" w="med" len="med"/>
          </a:ln>
        </p:spPr>
      </p:sp>
      <p:sp>
        <p:nvSpPr>
          <p:cNvPr id="35861" name="Line 22"/>
          <p:cNvSpPr/>
          <p:nvPr/>
        </p:nvSpPr>
        <p:spPr>
          <a:xfrm flipH="1">
            <a:off x="0" y="4622800"/>
            <a:ext cx="762000" cy="609600"/>
          </a:xfrm>
          <a:prstGeom prst="line">
            <a:avLst/>
          </a:prstGeom>
          <a:ln w="9525" cap="flat" cmpd="sng">
            <a:solidFill>
              <a:schemeClr val="tx1"/>
            </a:solidFill>
            <a:prstDash val="solid"/>
            <a:headEnd type="none" w="med" len="med"/>
            <a:tailEnd type="none" w="med" len="med"/>
          </a:ln>
        </p:spPr>
      </p:sp>
      <p:sp>
        <p:nvSpPr>
          <p:cNvPr id="35862" name="Line 23"/>
          <p:cNvSpPr/>
          <p:nvPr/>
        </p:nvSpPr>
        <p:spPr>
          <a:xfrm flipH="1">
            <a:off x="304800" y="5765800"/>
            <a:ext cx="533400" cy="304800"/>
          </a:xfrm>
          <a:prstGeom prst="line">
            <a:avLst/>
          </a:prstGeom>
          <a:ln w="9525" cap="flat" cmpd="sng">
            <a:solidFill>
              <a:schemeClr val="tx1"/>
            </a:solidFill>
            <a:prstDash val="solid"/>
            <a:headEnd type="none" w="med" len="med"/>
            <a:tailEnd type="none" w="med" len="med"/>
          </a:ln>
        </p:spPr>
      </p:sp>
      <p:sp>
        <p:nvSpPr>
          <p:cNvPr id="35863" name="Line 24"/>
          <p:cNvSpPr/>
          <p:nvPr/>
        </p:nvSpPr>
        <p:spPr>
          <a:xfrm>
            <a:off x="990600" y="5765800"/>
            <a:ext cx="152400" cy="304800"/>
          </a:xfrm>
          <a:prstGeom prst="line">
            <a:avLst/>
          </a:prstGeom>
          <a:ln w="9525" cap="flat" cmpd="sng">
            <a:solidFill>
              <a:schemeClr val="tx1"/>
            </a:solidFill>
            <a:prstDash val="solid"/>
            <a:headEnd type="none" w="med" len="med"/>
            <a:tailEnd type="none" w="med" len="med"/>
          </a:ln>
        </p:spPr>
      </p:sp>
      <p:sp>
        <p:nvSpPr>
          <p:cNvPr id="35864" name="Line 25"/>
          <p:cNvSpPr/>
          <p:nvPr/>
        </p:nvSpPr>
        <p:spPr>
          <a:xfrm>
            <a:off x="1219200" y="5765800"/>
            <a:ext cx="685800" cy="228600"/>
          </a:xfrm>
          <a:prstGeom prst="line">
            <a:avLst/>
          </a:prstGeom>
          <a:ln w="9525" cap="flat" cmpd="sng">
            <a:solidFill>
              <a:schemeClr val="tx1"/>
            </a:solidFill>
            <a:prstDash val="solid"/>
            <a:headEnd type="none" w="med" len="med"/>
            <a:tailEnd type="none" w="med" len="med"/>
          </a:ln>
        </p:spPr>
      </p:sp>
      <p:sp>
        <p:nvSpPr>
          <p:cNvPr id="35865" name="AutoShape 26" descr="再生纸">
            <a:hlinkClick r:id="" action="ppaction://hlinkshowjump?jump=lastslideviewed"/>
          </p:cNvPr>
          <p:cNvSpPr/>
          <p:nvPr/>
        </p:nvSpPr>
        <p:spPr>
          <a:xfrm>
            <a:off x="4932363" y="6381750"/>
            <a:ext cx="863600" cy="287338"/>
          </a:xfrm>
          <a:prstGeom prst="actionButtonBackPrevious">
            <a:avLst/>
          </a:prstGeom>
          <a:blipFill rotWithShape="0">
            <a:blip r:embed="rId1"/>
          </a:blip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7" name="Text Box 2"/>
          <p:cNvSpPr txBox="1"/>
          <p:nvPr/>
        </p:nvSpPr>
        <p:spPr>
          <a:xfrm>
            <a:off x="7162800" y="0"/>
            <a:ext cx="1974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§5  Splay Trees</a:t>
            </a:r>
            <a:endParaRPr lang="en-US" altLang="zh-CN" sz="1800" b="1">
              <a:sym typeface="Webdings" panose="05030102010509060703" pitchFamily="18" charset="2"/>
            </a:endParaRPr>
          </a:p>
        </p:txBody>
      </p:sp>
      <p:sp>
        <p:nvSpPr>
          <p:cNvPr id="110595" name="Text Box 3"/>
          <p:cNvSpPr txBox="1"/>
          <p:nvPr/>
        </p:nvSpPr>
        <p:spPr>
          <a:xfrm>
            <a:off x="533400" y="76200"/>
            <a:ext cx="37338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An even worse case:</a:t>
            </a:r>
            <a:endParaRPr lang="en-US" altLang="zh-CN" sz="2400" b="1"/>
          </a:p>
        </p:txBody>
      </p:sp>
      <p:sp>
        <p:nvSpPr>
          <p:cNvPr id="110596" name="Oval 4"/>
          <p:cNvSpPr/>
          <p:nvPr/>
        </p:nvSpPr>
        <p:spPr>
          <a:xfrm>
            <a:off x="3581400" y="914400"/>
            <a:ext cx="304800" cy="304800"/>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1</a:t>
            </a:r>
            <a:endParaRPr lang="en-US" altLang="zh-CN" sz="2000" b="1"/>
          </a:p>
        </p:txBody>
      </p:sp>
      <p:grpSp>
        <p:nvGrpSpPr>
          <p:cNvPr id="110597" name="Group 5"/>
          <p:cNvGrpSpPr/>
          <p:nvPr/>
        </p:nvGrpSpPr>
        <p:grpSpPr>
          <a:xfrm>
            <a:off x="3886200" y="1143000"/>
            <a:ext cx="533400" cy="533400"/>
            <a:chOff x="2448" y="864"/>
            <a:chExt cx="336" cy="336"/>
          </a:xfrm>
        </p:grpSpPr>
        <p:sp>
          <p:nvSpPr>
            <p:cNvPr id="111684" name="Oval 6"/>
            <p:cNvSpPr/>
            <p:nvPr/>
          </p:nvSpPr>
          <p:spPr>
            <a:xfrm>
              <a:off x="2592" y="100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2</a:t>
              </a:r>
              <a:endParaRPr lang="en-US" altLang="zh-CN" sz="2000" b="1"/>
            </a:p>
          </p:txBody>
        </p:sp>
        <p:sp>
          <p:nvSpPr>
            <p:cNvPr id="111685" name="Line 7"/>
            <p:cNvSpPr/>
            <p:nvPr/>
          </p:nvSpPr>
          <p:spPr>
            <a:xfrm>
              <a:off x="2448" y="864"/>
              <a:ext cx="192" cy="192"/>
            </a:xfrm>
            <a:prstGeom prst="line">
              <a:avLst/>
            </a:prstGeom>
            <a:ln w="25400" cap="flat" cmpd="sng">
              <a:solidFill>
                <a:schemeClr val="tx1"/>
              </a:solidFill>
              <a:prstDash val="solid"/>
              <a:headEnd type="none" w="med" len="med"/>
              <a:tailEnd type="none" w="med" len="med"/>
            </a:ln>
          </p:spPr>
        </p:sp>
      </p:grpSp>
      <p:sp>
        <p:nvSpPr>
          <p:cNvPr id="110600" name="AutoShape 8"/>
          <p:cNvSpPr/>
          <p:nvPr/>
        </p:nvSpPr>
        <p:spPr>
          <a:xfrm rot="5400000" flipH="1">
            <a:off x="3467100" y="1333500"/>
            <a:ext cx="419100" cy="495300"/>
          </a:xfrm>
          <a:custGeom>
            <a:avLst/>
            <a:gdLst>
              <a:gd name="txL" fmla="*/ 3163 w 21600"/>
              <a:gd name="txT" fmla="*/ 3163 h 21600"/>
              <a:gd name="txR" fmla="*/ 18437 w 21600"/>
              <a:gd name="txB" fmla="*/ 18437 h 21600"/>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txL" t="txT" r="txR" b="txB"/>
            <a:pathLst>
              <a:path w="21600" h="21600">
                <a:moveTo>
                  <a:pt x="15549" y="17909"/>
                </a:moveTo>
                <a:cubicBezTo>
                  <a:pt x="17924" y="16323"/>
                  <a:pt x="19350" y="13655"/>
                  <a:pt x="19350" y="10800"/>
                </a:cubicBezTo>
                <a:cubicBezTo>
                  <a:pt x="19350" y="6077"/>
                  <a:pt x="15522" y="2250"/>
                  <a:pt x="10800" y="2250"/>
                </a:cubicBezTo>
                <a:cubicBezTo>
                  <a:pt x="6077" y="2250"/>
                  <a:pt x="2250" y="6077"/>
                  <a:pt x="2250" y="10800"/>
                </a:cubicBezTo>
                <a:lnTo>
                  <a:pt x="0" y="10800"/>
                </a:lnTo>
                <a:cubicBezTo>
                  <a:pt x="0" y="4835"/>
                  <a:pt x="4835" y="0"/>
                  <a:pt x="10800" y="0"/>
                </a:cubicBezTo>
                <a:cubicBezTo>
                  <a:pt x="16764" y="0"/>
                  <a:pt x="21600" y="4835"/>
                  <a:pt x="21600" y="10800"/>
                </a:cubicBezTo>
                <a:cubicBezTo>
                  <a:pt x="21600" y="14407"/>
                  <a:pt x="19799" y="17776"/>
                  <a:pt x="16799" y="19780"/>
                </a:cubicBezTo>
                <a:lnTo>
                  <a:pt x="18299" y="22025"/>
                </a:lnTo>
                <a:lnTo>
                  <a:pt x="12994" y="20969"/>
                </a:lnTo>
                <a:lnTo>
                  <a:pt x="14049" y="15664"/>
                </a:lnTo>
                <a:lnTo>
                  <a:pt x="15549" y="17909"/>
                </a:lnTo>
                <a:close/>
              </a:path>
            </a:pathLst>
          </a:custGeom>
          <a:solidFill>
            <a:schemeClr val="hlink">
              <a:alpha val="100000"/>
            </a:schemeClr>
          </a:solidFill>
          <a:ln w="25400" cap="flat" cmpd="sng">
            <a:solidFill>
              <a:schemeClr val="hlink">
                <a:alpha val="100000"/>
              </a:schemeClr>
            </a:solidFill>
            <a:prstDash val="solid"/>
            <a:miter lim="800000"/>
            <a:headEnd type="none" w="med" len="med"/>
            <a:tailEnd type="none" w="med" len="med"/>
          </a:ln>
        </p:spPr>
        <p:txBody>
          <a:bodyPr/>
          <a:p>
            <a:endParaRPr lang="zh-CN" altLang="en-US"/>
          </a:p>
        </p:txBody>
      </p:sp>
      <p:sp>
        <p:nvSpPr>
          <p:cNvPr id="110601" name="Rectangle 9"/>
          <p:cNvSpPr/>
          <p:nvPr/>
        </p:nvSpPr>
        <p:spPr>
          <a:xfrm>
            <a:off x="3276600" y="838200"/>
            <a:ext cx="1219200" cy="1066800"/>
          </a:xfrm>
          <a:prstGeom prst="rect">
            <a:avLst/>
          </a:prstGeom>
          <a:solidFill>
            <a:schemeClr val="bg1"/>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110602" name="Group 10"/>
          <p:cNvGrpSpPr/>
          <p:nvPr/>
        </p:nvGrpSpPr>
        <p:grpSpPr>
          <a:xfrm>
            <a:off x="3352800" y="914400"/>
            <a:ext cx="914400" cy="762000"/>
            <a:chOff x="1824" y="2400"/>
            <a:chExt cx="576" cy="480"/>
          </a:xfrm>
        </p:grpSpPr>
        <p:sp>
          <p:nvSpPr>
            <p:cNvPr id="111681" name="Oval 11"/>
            <p:cNvSpPr/>
            <p:nvPr/>
          </p:nvSpPr>
          <p:spPr>
            <a:xfrm flipH="1">
              <a:off x="2208" y="240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2</a:t>
              </a:r>
              <a:endParaRPr lang="en-US" altLang="zh-CN" sz="2000" b="1"/>
            </a:p>
          </p:txBody>
        </p:sp>
        <p:sp>
          <p:nvSpPr>
            <p:cNvPr id="111682" name="Oval 12"/>
            <p:cNvSpPr/>
            <p:nvPr/>
          </p:nvSpPr>
          <p:spPr>
            <a:xfrm flipH="1">
              <a:off x="1824" y="268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1</a:t>
              </a:r>
              <a:endParaRPr lang="en-US" altLang="zh-CN" sz="2000" b="1"/>
            </a:p>
          </p:txBody>
        </p:sp>
        <p:sp>
          <p:nvSpPr>
            <p:cNvPr id="111683" name="Line 13"/>
            <p:cNvSpPr/>
            <p:nvPr/>
          </p:nvSpPr>
          <p:spPr>
            <a:xfrm flipH="1">
              <a:off x="2016" y="2544"/>
              <a:ext cx="192" cy="192"/>
            </a:xfrm>
            <a:prstGeom prst="line">
              <a:avLst/>
            </a:prstGeom>
            <a:ln w="25400" cap="flat" cmpd="sng">
              <a:solidFill>
                <a:schemeClr val="tx1"/>
              </a:solidFill>
              <a:prstDash val="solid"/>
              <a:headEnd type="none" w="med" len="med"/>
              <a:tailEnd type="none" w="med" len="med"/>
            </a:ln>
          </p:spPr>
        </p:sp>
      </p:grpSp>
      <p:grpSp>
        <p:nvGrpSpPr>
          <p:cNvPr id="110606" name="Group 14"/>
          <p:cNvGrpSpPr/>
          <p:nvPr/>
        </p:nvGrpSpPr>
        <p:grpSpPr>
          <a:xfrm>
            <a:off x="4267200" y="1143000"/>
            <a:ext cx="533400" cy="533400"/>
            <a:chOff x="2448" y="864"/>
            <a:chExt cx="336" cy="336"/>
          </a:xfrm>
        </p:grpSpPr>
        <p:sp>
          <p:nvSpPr>
            <p:cNvPr id="111679" name="Oval 15"/>
            <p:cNvSpPr/>
            <p:nvPr/>
          </p:nvSpPr>
          <p:spPr>
            <a:xfrm>
              <a:off x="2592" y="100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3</a:t>
              </a:r>
              <a:endParaRPr lang="en-US" altLang="zh-CN" sz="2000" b="1"/>
            </a:p>
          </p:txBody>
        </p:sp>
        <p:sp>
          <p:nvSpPr>
            <p:cNvPr id="111680" name="Line 16"/>
            <p:cNvSpPr/>
            <p:nvPr/>
          </p:nvSpPr>
          <p:spPr>
            <a:xfrm>
              <a:off x="2448" y="864"/>
              <a:ext cx="192" cy="192"/>
            </a:xfrm>
            <a:prstGeom prst="line">
              <a:avLst/>
            </a:prstGeom>
            <a:ln w="25400" cap="flat" cmpd="sng">
              <a:solidFill>
                <a:schemeClr val="tx1"/>
              </a:solidFill>
              <a:prstDash val="solid"/>
              <a:headEnd type="none" w="med" len="med"/>
              <a:tailEnd type="none" w="med" len="med"/>
            </a:ln>
          </p:spPr>
        </p:sp>
      </p:grpSp>
      <p:sp>
        <p:nvSpPr>
          <p:cNvPr id="110609" name="Rectangle 17"/>
          <p:cNvSpPr/>
          <p:nvPr/>
        </p:nvSpPr>
        <p:spPr>
          <a:xfrm>
            <a:off x="3200400" y="762000"/>
            <a:ext cx="1752600" cy="1066800"/>
          </a:xfrm>
          <a:prstGeom prst="rect">
            <a:avLst/>
          </a:prstGeom>
          <a:solidFill>
            <a:schemeClr val="bg1"/>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110610" name="Group 18"/>
          <p:cNvGrpSpPr/>
          <p:nvPr/>
        </p:nvGrpSpPr>
        <p:grpSpPr>
          <a:xfrm>
            <a:off x="3124200" y="762000"/>
            <a:ext cx="1524000" cy="1219200"/>
            <a:chOff x="336" y="2688"/>
            <a:chExt cx="960" cy="768"/>
          </a:xfrm>
        </p:grpSpPr>
        <p:grpSp>
          <p:nvGrpSpPr>
            <p:cNvPr id="111673" name="Group 19"/>
            <p:cNvGrpSpPr/>
            <p:nvPr/>
          </p:nvGrpSpPr>
          <p:grpSpPr>
            <a:xfrm>
              <a:off x="720" y="2688"/>
              <a:ext cx="576" cy="480"/>
              <a:chOff x="1824" y="2400"/>
              <a:chExt cx="576" cy="480"/>
            </a:xfrm>
          </p:grpSpPr>
          <p:sp>
            <p:nvSpPr>
              <p:cNvPr id="111676" name="Oval 20"/>
              <p:cNvSpPr/>
              <p:nvPr/>
            </p:nvSpPr>
            <p:spPr>
              <a:xfrm flipH="1">
                <a:off x="2208" y="240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3</a:t>
                </a:r>
                <a:endParaRPr lang="en-US" altLang="zh-CN" sz="2000" b="1"/>
              </a:p>
            </p:txBody>
          </p:sp>
          <p:sp>
            <p:nvSpPr>
              <p:cNvPr id="111677" name="Oval 21"/>
              <p:cNvSpPr/>
              <p:nvPr/>
            </p:nvSpPr>
            <p:spPr>
              <a:xfrm flipH="1">
                <a:off x="1824" y="268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2</a:t>
                </a:r>
                <a:endParaRPr lang="en-US" altLang="zh-CN" sz="2000" b="1"/>
              </a:p>
            </p:txBody>
          </p:sp>
          <p:sp>
            <p:nvSpPr>
              <p:cNvPr id="111678" name="Line 22"/>
              <p:cNvSpPr/>
              <p:nvPr/>
            </p:nvSpPr>
            <p:spPr>
              <a:xfrm flipH="1">
                <a:off x="2016" y="2544"/>
                <a:ext cx="192" cy="192"/>
              </a:xfrm>
              <a:prstGeom prst="line">
                <a:avLst/>
              </a:prstGeom>
              <a:ln w="25400" cap="flat" cmpd="sng">
                <a:solidFill>
                  <a:schemeClr val="tx1"/>
                </a:solidFill>
                <a:prstDash val="solid"/>
                <a:headEnd type="none" w="med" len="med"/>
                <a:tailEnd type="none" w="med" len="med"/>
              </a:ln>
            </p:spPr>
          </p:sp>
        </p:grpSp>
        <p:sp>
          <p:nvSpPr>
            <p:cNvPr id="111674" name="Oval 23"/>
            <p:cNvSpPr/>
            <p:nvPr/>
          </p:nvSpPr>
          <p:spPr>
            <a:xfrm flipH="1">
              <a:off x="336" y="326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1</a:t>
              </a:r>
              <a:endParaRPr lang="en-US" altLang="zh-CN" sz="2000" b="1"/>
            </a:p>
          </p:txBody>
        </p:sp>
        <p:sp>
          <p:nvSpPr>
            <p:cNvPr id="111675" name="Line 24"/>
            <p:cNvSpPr/>
            <p:nvPr/>
          </p:nvSpPr>
          <p:spPr>
            <a:xfrm flipH="1">
              <a:off x="528" y="3120"/>
              <a:ext cx="192" cy="192"/>
            </a:xfrm>
            <a:prstGeom prst="line">
              <a:avLst/>
            </a:prstGeom>
            <a:ln w="25400" cap="flat" cmpd="sng">
              <a:solidFill>
                <a:schemeClr val="tx1"/>
              </a:solidFill>
              <a:prstDash val="solid"/>
              <a:headEnd type="none" w="med" len="med"/>
              <a:tailEnd type="none" w="med" len="med"/>
            </a:ln>
          </p:spPr>
        </p:sp>
      </p:grpSp>
      <p:sp>
        <p:nvSpPr>
          <p:cNvPr id="110617" name="Text Box 25"/>
          <p:cNvSpPr txBox="1"/>
          <p:nvPr/>
        </p:nvSpPr>
        <p:spPr>
          <a:xfrm>
            <a:off x="762000" y="685800"/>
            <a:ext cx="37338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rPr>
              <a:t>Insert</a:t>
            </a:r>
            <a:r>
              <a:rPr lang="en-US" altLang="zh-CN" sz="2400" b="1"/>
              <a:t>: 1, 2, 3, … </a:t>
            </a:r>
            <a:r>
              <a:rPr lang="en-US" altLang="zh-CN" sz="2400" b="1" i="1"/>
              <a:t>N</a:t>
            </a:r>
            <a:endParaRPr lang="en-US" altLang="zh-CN" sz="2400" b="1"/>
          </a:p>
        </p:txBody>
      </p:sp>
      <p:grpSp>
        <p:nvGrpSpPr>
          <p:cNvPr id="110618" name="Group 26"/>
          <p:cNvGrpSpPr/>
          <p:nvPr/>
        </p:nvGrpSpPr>
        <p:grpSpPr>
          <a:xfrm>
            <a:off x="2209800" y="762000"/>
            <a:ext cx="2971800" cy="2590800"/>
            <a:chOff x="2016" y="1776"/>
            <a:chExt cx="1872" cy="1632"/>
          </a:xfrm>
        </p:grpSpPr>
        <p:sp>
          <p:nvSpPr>
            <p:cNvPr id="111664" name="Oval 27"/>
            <p:cNvSpPr/>
            <p:nvPr/>
          </p:nvSpPr>
          <p:spPr>
            <a:xfrm flipH="1">
              <a:off x="2784" y="264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3</a:t>
              </a:r>
              <a:endParaRPr lang="en-US" altLang="zh-CN" sz="2000" b="1"/>
            </a:p>
          </p:txBody>
        </p:sp>
        <p:sp>
          <p:nvSpPr>
            <p:cNvPr id="111665" name="Oval 28"/>
            <p:cNvSpPr/>
            <p:nvPr/>
          </p:nvSpPr>
          <p:spPr>
            <a:xfrm flipH="1">
              <a:off x="2400" y="29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2</a:t>
              </a:r>
              <a:endParaRPr lang="en-US" altLang="zh-CN" sz="2000" b="1"/>
            </a:p>
          </p:txBody>
        </p:sp>
        <p:sp>
          <p:nvSpPr>
            <p:cNvPr id="111666" name="Line 29"/>
            <p:cNvSpPr/>
            <p:nvPr/>
          </p:nvSpPr>
          <p:spPr>
            <a:xfrm flipH="1">
              <a:off x="2592" y="2784"/>
              <a:ext cx="192" cy="192"/>
            </a:xfrm>
            <a:prstGeom prst="line">
              <a:avLst/>
            </a:prstGeom>
            <a:ln w="25400" cap="flat" cmpd="sng">
              <a:solidFill>
                <a:schemeClr val="tx1"/>
              </a:solidFill>
              <a:prstDash val="solid"/>
              <a:headEnd type="none" w="med" len="med"/>
              <a:tailEnd type="none" w="med" len="med"/>
            </a:ln>
          </p:spPr>
        </p:sp>
        <p:sp>
          <p:nvSpPr>
            <p:cNvPr id="111667" name="Oval 30"/>
            <p:cNvSpPr/>
            <p:nvPr/>
          </p:nvSpPr>
          <p:spPr>
            <a:xfrm flipH="1">
              <a:off x="2016"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1</a:t>
              </a:r>
              <a:endParaRPr lang="en-US" altLang="zh-CN" sz="2000" b="1"/>
            </a:p>
          </p:txBody>
        </p:sp>
        <p:sp>
          <p:nvSpPr>
            <p:cNvPr id="111668" name="Line 31"/>
            <p:cNvSpPr/>
            <p:nvPr/>
          </p:nvSpPr>
          <p:spPr>
            <a:xfrm flipH="1">
              <a:off x="2208" y="3072"/>
              <a:ext cx="192" cy="192"/>
            </a:xfrm>
            <a:prstGeom prst="line">
              <a:avLst/>
            </a:prstGeom>
            <a:ln w="25400" cap="flat" cmpd="sng">
              <a:solidFill>
                <a:schemeClr val="tx1"/>
              </a:solidFill>
              <a:prstDash val="solid"/>
              <a:headEnd type="none" w="med" len="med"/>
              <a:tailEnd type="none" w="med" len="med"/>
            </a:ln>
          </p:spPr>
        </p:sp>
        <p:sp>
          <p:nvSpPr>
            <p:cNvPr id="111669" name="Oval 32"/>
            <p:cNvSpPr/>
            <p:nvPr/>
          </p:nvSpPr>
          <p:spPr>
            <a:xfrm flipH="1">
              <a:off x="3696" y="177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i="1"/>
                <a:t>N</a:t>
              </a:r>
              <a:endParaRPr lang="en-US" altLang="zh-CN" sz="2000" b="1" i="1"/>
            </a:p>
          </p:txBody>
        </p:sp>
        <p:sp>
          <p:nvSpPr>
            <p:cNvPr id="111670" name="Line 33"/>
            <p:cNvSpPr/>
            <p:nvPr/>
          </p:nvSpPr>
          <p:spPr>
            <a:xfrm flipH="1">
              <a:off x="3504" y="1920"/>
              <a:ext cx="192" cy="192"/>
            </a:xfrm>
            <a:prstGeom prst="line">
              <a:avLst/>
            </a:prstGeom>
            <a:ln w="25400" cap="flat" cmpd="sng">
              <a:solidFill>
                <a:schemeClr val="tx1"/>
              </a:solidFill>
              <a:prstDash val="solid"/>
              <a:headEnd type="none" w="med" len="med"/>
              <a:tailEnd type="none" w="med" len="med"/>
            </a:ln>
          </p:spPr>
        </p:sp>
        <p:sp>
          <p:nvSpPr>
            <p:cNvPr id="111671" name="Line 34"/>
            <p:cNvSpPr/>
            <p:nvPr/>
          </p:nvSpPr>
          <p:spPr>
            <a:xfrm flipH="1">
              <a:off x="2976" y="2496"/>
              <a:ext cx="192" cy="192"/>
            </a:xfrm>
            <a:prstGeom prst="line">
              <a:avLst/>
            </a:prstGeom>
            <a:ln w="25400" cap="flat" cmpd="sng">
              <a:solidFill>
                <a:schemeClr val="tx1"/>
              </a:solidFill>
              <a:prstDash val="solid"/>
              <a:headEnd type="none" w="med" len="med"/>
              <a:tailEnd type="none" w="med" len="med"/>
            </a:ln>
          </p:spPr>
        </p:sp>
        <p:sp>
          <p:nvSpPr>
            <p:cNvPr id="111672" name="Line 35"/>
            <p:cNvSpPr/>
            <p:nvPr/>
          </p:nvSpPr>
          <p:spPr>
            <a:xfrm flipH="1">
              <a:off x="3216" y="2160"/>
              <a:ext cx="240" cy="288"/>
            </a:xfrm>
            <a:prstGeom prst="line">
              <a:avLst/>
            </a:prstGeom>
            <a:ln w="25400" cap="flat" cmpd="sng">
              <a:solidFill>
                <a:schemeClr val="tx1"/>
              </a:solidFill>
              <a:prstDash val="sysDot"/>
              <a:headEnd type="none" w="med" len="med"/>
              <a:tailEnd type="none" w="med" len="med"/>
            </a:ln>
          </p:spPr>
        </p:sp>
      </p:grpSp>
      <p:sp>
        <p:nvSpPr>
          <p:cNvPr id="110628" name="Text Box 36"/>
          <p:cNvSpPr txBox="1"/>
          <p:nvPr/>
        </p:nvSpPr>
        <p:spPr>
          <a:xfrm>
            <a:off x="5715000" y="685800"/>
            <a:ext cx="12954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rPr>
              <a:t>Find</a:t>
            </a:r>
            <a:r>
              <a:rPr lang="en-US" altLang="zh-CN" sz="2400" b="1"/>
              <a:t>: 1</a:t>
            </a:r>
            <a:endParaRPr lang="en-US" altLang="zh-CN" sz="2400" b="1"/>
          </a:p>
        </p:txBody>
      </p:sp>
      <p:grpSp>
        <p:nvGrpSpPr>
          <p:cNvPr id="110629" name="Group 37"/>
          <p:cNvGrpSpPr/>
          <p:nvPr/>
        </p:nvGrpSpPr>
        <p:grpSpPr>
          <a:xfrm>
            <a:off x="5867400" y="762000"/>
            <a:ext cx="2362200" cy="2667000"/>
            <a:chOff x="3120" y="1920"/>
            <a:chExt cx="1488" cy="1680"/>
          </a:xfrm>
        </p:grpSpPr>
        <p:sp>
          <p:nvSpPr>
            <p:cNvPr id="111655" name="Oval 38"/>
            <p:cNvSpPr/>
            <p:nvPr/>
          </p:nvSpPr>
          <p:spPr>
            <a:xfrm flipH="1">
              <a:off x="3504" y="312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3</a:t>
              </a:r>
              <a:endParaRPr lang="en-US" altLang="zh-CN" sz="2000" b="1"/>
            </a:p>
          </p:txBody>
        </p:sp>
        <p:sp>
          <p:nvSpPr>
            <p:cNvPr id="111656" name="Oval 39"/>
            <p:cNvSpPr/>
            <p:nvPr/>
          </p:nvSpPr>
          <p:spPr>
            <a:xfrm flipH="1">
              <a:off x="3120" y="340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2</a:t>
              </a:r>
              <a:endParaRPr lang="en-US" altLang="zh-CN" sz="2000" b="1"/>
            </a:p>
          </p:txBody>
        </p:sp>
        <p:sp>
          <p:nvSpPr>
            <p:cNvPr id="111657" name="Line 40"/>
            <p:cNvSpPr/>
            <p:nvPr/>
          </p:nvSpPr>
          <p:spPr>
            <a:xfrm flipH="1">
              <a:off x="3312" y="3264"/>
              <a:ext cx="192" cy="192"/>
            </a:xfrm>
            <a:prstGeom prst="line">
              <a:avLst/>
            </a:prstGeom>
            <a:ln w="25400" cap="flat" cmpd="sng">
              <a:solidFill>
                <a:schemeClr val="tx1"/>
              </a:solidFill>
              <a:prstDash val="solid"/>
              <a:headEnd type="none" w="med" len="med"/>
              <a:tailEnd type="none" w="med" len="med"/>
            </a:ln>
          </p:spPr>
        </p:sp>
        <p:sp>
          <p:nvSpPr>
            <p:cNvPr id="111658" name="Oval 41"/>
            <p:cNvSpPr/>
            <p:nvPr/>
          </p:nvSpPr>
          <p:spPr>
            <a:xfrm flipH="1">
              <a:off x="4080" y="192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1</a:t>
              </a:r>
              <a:endParaRPr lang="en-US" altLang="zh-CN" sz="2000" b="1"/>
            </a:p>
          </p:txBody>
        </p:sp>
        <p:sp>
          <p:nvSpPr>
            <p:cNvPr id="111659" name="Line 42"/>
            <p:cNvSpPr/>
            <p:nvPr/>
          </p:nvSpPr>
          <p:spPr>
            <a:xfrm>
              <a:off x="4272" y="2064"/>
              <a:ext cx="192" cy="192"/>
            </a:xfrm>
            <a:prstGeom prst="line">
              <a:avLst/>
            </a:prstGeom>
            <a:ln w="25400" cap="flat" cmpd="sng">
              <a:solidFill>
                <a:schemeClr val="tx1"/>
              </a:solidFill>
              <a:prstDash val="solid"/>
              <a:headEnd type="none" w="med" len="med"/>
              <a:tailEnd type="none" w="med" len="med"/>
            </a:ln>
          </p:spPr>
        </p:sp>
        <p:sp>
          <p:nvSpPr>
            <p:cNvPr id="111660" name="Oval 43"/>
            <p:cNvSpPr/>
            <p:nvPr/>
          </p:nvSpPr>
          <p:spPr>
            <a:xfrm flipH="1">
              <a:off x="4416" y="225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i="1"/>
                <a:t>N</a:t>
              </a:r>
              <a:endParaRPr lang="en-US" altLang="zh-CN" sz="2000" b="1" i="1"/>
            </a:p>
          </p:txBody>
        </p:sp>
        <p:sp>
          <p:nvSpPr>
            <p:cNvPr id="111661" name="Line 44"/>
            <p:cNvSpPr/>
            <p:nvPr/>
          </p:nvSpPr>
          <p:spPr>
            <a:xfrm flipH="1">
              <a:off x="4224" y="2400"/>
              <a:ext cx="192" cy="192"/>
            </a:xfrm>
            <a:prstGeom prst="line">
              <a:avLst/>
            </a:prstGeom>
            <a:ln w="25400" cap="flat" cmpd="sng">
              <a:solidFill>
                <a:schemeClr val="tx1"/>
              </a:solidFill>
              <a:prstDash val="solid"/>
              <a:headEnd type="none" w="med" len="med"/>
              <a:tailEnd type="none" w="med" len="med"/>
            </a:ln>
          </p:spPr>
        </p:sp>
        <p:sp>
          <p:nvSpPr>
            <p:cNvPr id="111662" name="Line 45"/>
            <p:cNvSpPr/>
            <p:nvPr/>
          </p:nvSpPr>
          <p:spPr>
            <a:xfrm flipH="1">
              <a:off x="3696" y="2976"/>
              <a:ext cx="192" cy="192"/>
            </a:xfrm>
            <a:prstGeom prst="line">
              <a:avLst/>
            </a:prstGeom>
            <a:ln w="25400" cap="flat" cmpd="sng">
              <a:solidFill>
                <a:schemeClr val="tx1"/>
              </a:solidFill>
              <a:prstDash val="solid"/>
              <a:headEnd type="none" w="med" len="med"/>
              <a:tailEnd type="none" w="med" len="med"/>
            </a:ln>
          </p:spPr>
        </p:sp>
        <p:sp>
          <p:nvSpPr>
            <p:cNvPr id="111663" name="Line 46"/>
            <p:cNvSpPr/>
            <p:nvPr/>
          </p:nvSpPr>
          <p:spPr>
            <a:xfrm flipH="1">
              <a:off x="3936" y="2640"/>
              <a:ext cx="240" cy="288"/>
            </a:xfrm>
            <a:prstGeom prst="line">
              <a:avLst/>
            </a:prstGeom>
            <a:ln w="25400" cap="flat" cmpd="sng">
              <a:solidFill>
                <a:schemeClr val="tx1"/>
              </a:solidFill>
              <a:prstDash val="sysDot"/>
              <a:headEnd type="none" w="med" len="med"/>
              <a:tailEnd type="none" w="med" len="med"/>
            </a:ln>
          </p:spPr>
        </p:sp>
      </p:grpSp>
      <p:sp>
        <p:nvSpPr>
          <p:cNvPr id="110639" name="Text Box 47"/>
          <p:cNvSpPr txBox="1"/>
          <p:nvPr/>
        </p:nvSpPr>
        <p:spPr>
          <a:xfrm>
            <a:off x="838200" y="3505200"/>
            <a:ext cx="12954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rPr>
              <a:t>Find</a:t>
            </a:r>
            <a:r>
              <a:rPr lang="en-US" altLang="zh-CN" sz="2400" b="1"/>
              <a:t>: 2</a:t>
            </a:r>
            <a:endParaRPr lang="en-US" altLang="zh-CN" sz="2400" b="1"/>
          </a:p>
        </p:txBody>
      </p:sp>
      <p:grpSp>
        <p:nvGrpSpPr>
          <p:cNvPr id="110640" name="Group 48"/>
          <p:cNvGrpSpPr/>
          <p:nvPr/>
        </p:nvGrpSpPr>
        <p:grpSpPr>
          <a:xfrm>
            <a:off x="2057400" y="3581400"/>
            <a:ext cx="1752600" cy="2209800"/>
            <a:chOff x="2208" y="2496"/>
            <a:chExt cx="1104" cy="1392"/>
          </a:xfrm>
        </p:grpSpPr>
        <p:sp>
          <p:nvSpPr>
            <p:cNvPr id="111646" name="Oval 49"/>
            <p:cNvSpPr/>
            <p:nvPr/>
          </p:nvSpPr>
          <p:spPr>
            <a:xfrm flipH="1">
              <a:off x="2208" y="369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3</a:t>
              </a:r>
              <a:endParaRPr lang="en-US" altLang="zh-CN" sz="2000" b="1"/>
            </a:p>
          </p:txBody>
        </p:sp>
        <p:sp>
          <p:nvSpPr>
            <p:cNvPr id="111647" name="Oval 50"/>
            <p:cNvSpPr/>
            <p:nvPr/>
          </p:nvSpPr>
          <p:spPr>
            <a:xfrm flipH="1">
              <a:off x="2400" y="278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1</a:t>
              </a:r>
              <a:endParaRPr lang="en-US" altLang="zh-CN" sz="2000" b="1"/>
            </a:p>
          </p:txBody>
        </p:sp>
        <p:sp>
          <p:nvSpPr>
            <p:cNvPr id="111648" name="Line 51"/>
            <p:cNvSpPr/>
            <p:nvPr/>
          </p:nvSpPr>
          <p:spPr>
            <a:xfrm flipH="1">
              <a:off x="2592" y="2640"/>
              <a:ext cx="192" cy="192"/>
            </a:xfrm>
            <a:prstGeom prst="line">
              <a:avLst/>
            </a:prstGeom>
            <a:ln w="25400" cap="flat" cmpd="sng">
              <a:solidFill>
                <a:schemeClr val="tx1"/>
              </a:solidFill>
              <a:prstDash val="solid"/>
              <a:headEnd type="none" w="med" len="med"/>
              <a:tailEnd type="none" w="med" len="med"/>
            </a:ln>
          </p:spPr>
        </p:sp>
        <p:sp>
          <p:nvSpPr>
            <p:cNvPr id="111649" name="Oval 52"/>
            <p:cNvSpPr/>
            <p:nvPr/>
          </p:nvSpPr>
          <p:spPr>
            <a:xfrm flipH="1">
              <a:off x="2784" y="249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2</a:t>
              </a:r>
              <a:endParaRPr lang="en-US" altLang="zh-CN" sz="2000" b="1"/>
            </a:p>
          </p:txBody>
        </p:sp>
        <p:sp>
          <p:nvSpPr>
            <p:cNvPr id="111650" name="Line 53"/>
            <p:cNvSpPr/>
            <p:nvPr/>
          </p:nvSpPr>
          <p:spPr>
            <a:xfrm>
              <a:off x="2976" y="2640"/>
              <a:ext cx="192" cy="192"/>
            </a:xfrm>
            <a:prstGeom prst="line">
              <a:avLst/>
            </a:prstGeom>
            <a:ln w="25400" cap="flat" cmpd="sng">
              <a:solidFill>
                <a:schemeClr val="tx1"/>
              </a:solidFill>
              <a:prstDash val="solid"/>
              <a:headEnd type="none" w="med" len="med"/>
              <a:tailEnd type="none" w="med" len="med"/>
            </a:ln>
          </p:spPr>
        </p:sp>
        <p:sp>
          <p:nvSpPr>
            <p:cNvPr id="111651" name="Oval 54"/>
            <p:cNvSpPr/>
            <p:nvPr/>
          </p:nvSpPr>
          <p:spPr>
            <a:xfrm flipH="1">
              <a:off x="3120" y="283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i="1"/>
                <a:t>N</a:t>
              </a:r>
              <a:endParaRPr lang="en-US" altLang="zh-CN" sz="2000" b="1" i="1"/>
            </a:p>
          </p:txBody>
        </p:sp>
        <p:sp>
          <p:nvSpPr>
            <p:cNvPr id="111652" name="Line 55"/>
            <p:cNvSpPr/>
            <p:nvPr/>
          </p:nvSpPr>
          <p:spPr>
            <a:xfrm flipH="1">
              <a:off x="2928" y="2976"/>
              <a:ext cx="192" cy="192"/>
            </a:xfrm>
            <a:prstGeom prst="line">
              <a:avLst/>
            </a:prstGeom>
            <a:ln w="25400" cap="flat" cmpd="sng">
              <a:solidFill>
                <a:schemeClr val="tx1"/>
              </a:solidFill>
              <a:prstDash val="solid"/>
              <a:headEnd type="none" w="med" len="med"/>
              <a:tailEnd type="none" w="med" len="med"/>
            </a:ln>
          </p:spPr>
        </p:sp>
        <p:sp>
          <p:nvSpPr>
            <p:cNvPr id="111653" name="Line 56"/>
            <p:cNvSpPr/>
            <p:nvPr/>
          </p:nvSpPr>
          <p:spPr>
            <a:xfrm flipH="1">
              <a:off x="2400" y="3552"/>
              <a:ext cx="192" cy="192"/>
            </a:xfrm>
            <a:prstGeom prst="line">
              <a:avLst/>
            </a:prstGeom>
            <a:ln w="25400" cap="flat" cmpd="sng">
              <a:solidFill>
                <a:schemeClr val="tx1"/>
              </a:solidFill>
              <a:prstDash val="solid"/>
              <a:headEnd type="none" w="med" len="med"/>
              <a:tailEnd type="none" w="med" len="med"/>
            </a:ln>
          </p:spPr>
        </p:sp>
        <p:sp>
          <p:nvSpPr>
            <p:cNvPr id="111654" name="Line 57"/>
            <p:cNvSpPr/>
            <p:nvPr/>
          </p:nvSpPr>
          <p:spPr>
            <a:xfrm flipH="1">
              <a:off x="2640" y="3216"/>
              <a:ext cx="240" cy="288"/>
            </a:xfrm>
            <a:prstGeom prst="line">
              <a:avLst/>
            </a:prstGeom>
            <a:ln w="25400" cap="flat" cmpd="sng">
              <a:solidFill>
                <a:schemeClr val="tx1"/>
              </a:solidFill>
              <a:prstDash val="sysDot"/>
              <a:headEnd type="none" w="med" len="med"/>
              <a:tailEnd type="none" w="med" len="med"/>
            </a:ln>
          </p:spPr>
        </p:sp>
      </p:grpSp>
      <p:sp>
        <p:nvSpPr>
          <p:cNvPr id="110650" name="Text Box 58"/>
          <p:cNvSpPr txBox="1"/>
          <p:nvPr/>
        </p:nvSpPr>
        <p:spPr>
          <a:xfrm>
            <a:off x="3962400" y="3505200"/>
            <a:ext cx="23622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rPr>
              <a:t>…… Find</a:t>
            </a:r>
            <a:r>
              <a:rPr lang="en-US" altLang="zh-CN" sz="2400" b="1"/>
              <a:t>: </a:t>
            </a:r>
            <a:r>
              <a:rPr lang="en-US" altLang="zh-CN" sz="2400" b="1" i="1"/>
              <a:t>N</a:t>
            </a:r>
            <a:endParaRPr lang="en-US" altLang="zh-CN" sz="2400" b="1" i="1"/>
          </a:p>
        </p:txBody>
      </p:sp>
      <p:grpSp>
        <p:nvGrpSpPr>
          <p:cNvPr id="110651" name="Group 59"/>
          <p:cNvGrpSpPr/>
          <p:nvPr/>
        </p:nvGrpSpPr>
        <p:grpSpPr>
          <a:xfrm>
            <a:off x="4343400" y="3505200"/>
            <a:ext cx="2971800" cy="2590800"/>
            <a:chOff x="2016" y="1776"/>
            <a:chExt cx="1872" cy="1632"/>
          </a:xfrm>
        </p:grpSpPr>
        <p:sp>
          <p:nvSpPr>
            <p:cNvPr id="111637" name="Oval 60"/>
            <p:cNvSpPr/>
            <p:nvPr/>
          </p:nvSpPr>
          <p:spPr>
            <a:xfrm flipH="1">
              <a:off x="2784" y="264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3</a:t>
              </a:r>
              <a:endParaRPr lang="en-US" altLang="zh-CN" sz="2000" b="1"/>
            </a:p>
          </p:txBody>
        </p:sp>
        <p:sp>
          <p:nvSpPr>
            <p:cNvPr id="111638" name="Oval 61"/>
            <p:cNvSpPr/>
            <p:nvPr/>
          </p:nvSpPr>
          <p:spPr>
            <a:xfrm flipH="1">
              <a:off x="2400" y="29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2</a:t>
              </a:r>
              <a:endParaRPr lang="en-US" altLang="zh-CN" sz="2000" b="1"/>
            </a:p>
          </p:txBody>
        </p:sp>
        <p:sp>
          <p:nvSpPr>
            <p:cNvPr id="111639" name="Line 62"/>
            <p:cNvSpPr/>
            <p:nvPr/>
          </p:nvSpPr>
          <p:spPr>
            <a:xfrm flipH="1">
              <a:off x="2592" y="2784"/>
              <a:ext cx="192" cy="192"/>
            </a:xfrm>
            <a:prstGeom prst="line">
              <a:avLst/>
            </a:prstGeom>
            <a:ln w="25400" cap="flat" cmpd="sng">
              <a:solidFill>
                <a:schemeClr val="tx1"/>
              </a:solidFill>
              <a:prstDash val="solid"/>
              <a:headEnd type="none" w="med" len="med"/>
              <a:tailEnd type="none" w="med" len="med"/>
            </a:ln>
          </p:spPr>
        </p:sp>
        <p:sp>
          <p:nvSpPr>
            <p:cNvPr id="111640" name="Oval 63"/>
            <p:cNvSpPr/>
            <p:nvPr/>
          </p:nvSpPr>
          <p:spPr>
            <a:xfrm flipH="1">
              <a:off x="2016" y="321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1</a:t>
              </a:r>
              <a:endParaRPr lang="en-US" altLang="zh-CN" sz="2000" b="1"/>
            </a:p>
          </p:txBody>
        </p:sp>
        <p:sp>
          <p:nvSpPr>
            <p:cNvPr id="111641" name="Line 64"/>
            <p:cNvSpPr/>
            <p:nvPr/>
          </p:nvSpPr>
          <p:spPr>
            <a:xfrm flipH="1">
              <a:off x="2208" y="3072"/>
              <a:ext cx="192" cy="192"/>
            </a:xfrm>
            <a:prstGeom prst="line">
              <a:avLst/>
            </a:prstGeom>
            <a:ln w="25400" cap="flat" cmpd="sng">
              <a:solidFill>
                <a:schemeClr val="tx1"/>
              </a:solidFill>
              <a:prstDash val="solid"/>
              <a:headEnd type="none" w="med" len="med"/>
              <a:tailEnd type="none" w="med" len="med"/>
            </a:ln>
          </p:spPr>
        </p:sp>
        <p:sp>
          <p:nvSpPr>
            <p:cNvPr id="111642" name="Oval 65"/>
            <p:cNvSpPr/>
            <p:nvPr/>
          </p:nvSpPr>
          <p:spPr>
            <a:xfrm flipH="1">
              <a:off x="3696" y="177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i="1"/>
                <a:t>N</a:t>
              </a:r>
              <a:endParaRPr lang="en-US" altLang="zh-CN" sz="2000" b="1" i="1"/>
            </a:p>
          </p:txBody>
        </p:sp>
        <p:sp>
          <p:nvSpPr>
            <p:cNvPr id="111643" name="Line 66"/>
            <p:cNvSpPr/>
            <p:nvPr/>
          </p:nvSpPr>
          <p:spPr>
            <a:xfrm flipH="1">
              <a:off x="3504" y="1920"/>
              <a:ext cx="192" cy="192"/>
            </a:xfrm>
            <a:prstGeom prst="line">
              <a:avLst/>
            </a:prstGeom>
            <a:ln w="25400" cap="flat" cmpd="sng">
              <a:solidFill>
                <a:schemeClr val="tx1"/>
              </a:solidFill>
              <a:prstDash val="solid"/>
              <a:headEnd type="none" w="med" len="med"/>
              <a:tailEnd type="none" w="med" len="med"/>
            </a:ln>
          </p:spPr>
        </p:sp>
        <p:sp>
          <p:nvSpPr>
            <p:cNvPr id="111644" name="Line 67"/>
            <p:cNvSpPr/>
            <p:nvPr/>
          </p:nvSpPr>
          <p:spPr>
            <a:xfrm flipH="1">
              <a:off x="2976" y="2496"/>
              <a:ext cx="192" cy="192"/>
            </a:xfrm>
            <a:prstGeom prst="line">
              <a:avLst/>
            </a:prstGeom>
            <a:ln w="25400" cap="flat" cmpd="sng">
              <a:solidFill>
                <a:schemeClr val="tx1"/>
              </a:solidFill>
              <a:prstDash val="solid"/>
              <a:headEnd type="none" w="med" len="med"/>
              <a:tailEnd type="none" w="med" len="med"/>
            </a:ln>
          </p:spPr>
        </p:sp>
        <p:sp>
          <p:nvSpPr>
            <p:cNvPr id="111645" name="Line 68"/>
            <p:cNvSpPr/>
            <p:nvPr/>
          </p:nvSpPr>
          <p:spPr>
            <a:xfrm flipH="1">
              <a:off x="3216" y="2160"/>
              <a:ext cx="240" cy="288"/>
            </a:xfrm>
            <a:prstGeom prst="line">
              <a:avLst/>
            </a:prstGeom>
            <a:ln w="25400" cap="flat" cmpd="sng">
              <a:solidFill>
                <a:schemeClr val="tx1"/>
              </a:solidFill>
              <a:prstDash val="sysDot"/>
              <a:headEnd type="none" w="med" len="med"/>
              <a:tailEnd type="none" w="med" len="med"/>
            </a:ln>
          </p:spPr>
        </p:sp>
      </p:grpSp>
      <p:sp>
        <p:nvSpPr>
          <p:cNvPr id="110661" name="Text Box 69"/>
          <p:cNvSpPr txBox="1"/>
          <p:nvPr/>
        </p:nvSpPr>
        <p:spPr>
          <a:xfrm>
            <a:off x="6172200" y="5257800"/>
            <a:ext cx="12954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i="1"/>
              <a:t>T</a:t>
            </a:r>
            <a:r>
              <a:rPr lang="en-US" altLang="zh-CN" sz="2400" b="1"/>
              <a:t> (</a:t>
            </a:r>
            <a:r>
              <a:rPr lang="en-US" altLang="zh-CN" sz="2400" b="1" i="1"/>
              <a:t>N</a:t>
            </a:r>
            <a:r>
              <a:rPr lang="en-US" altLang="zh-CN" sz="2400" b="1"/>
              <a:t>) =</a:t>
            </a:r>
            <a:endParaRPr lang="en-US" altLang="zh-CN" sz="2400" b="1" i="1"/>
          </a:p>
        </p:txBody>
      </p:sp>
      <p:sp>
        <p:nvSpPr>
          <p:cNvPr id="110662" name="Text Box 70"/>
          <p:cNvSpPr txBox="1"/>
          <p:nvPr/>
        </p:nvSpPr>
        <p:spPr>
          <a:xfrm>
            <a:off x="7239000" y="5257800"/>
            <a:ext cx="13716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O ( </a:t>
            </a:r>
            <a:r>
              <a:rPr lang="en-US" altLang="zh-CN" sz="2400" b="1" i="1"/>
              <a:t>N</a:t>
            </a:r>
            <a:r>
              <a:rPr lang="en-US" altLang="zh-CN" sz="2400" b="1" baseline="30000"/>
              <a:t>2 </a:t>
            </a:r>
            <a:r>
              <a:rPr lang="en-US" altLang="zh-CN" sz="2400" b="1"/>
              <a:t>) </a:t>
            </a:r>
            <a:endParaRPr lang="en-US" altLang="zh-CN" sz="2400" b="1"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0595"/>
                                        </p:tgtEl>
                                        <p:attrNameLst>
                                          <p:attrName>style.visibility</p:attrName>
                                        </p:attrNameLst>
                                      </p:cBhvr>
                                      <p:to>
                                        <p:strVal val="visible"/>
                                      </p:to>
                                    </p:set>
                                    <p:animEffect transition="in" filter="wipe(up)">
                                      <p:cBhvr>
                                        <p:cTn id="7" dur="500"/>
                                        <p:tgtEl>
                                          <p:spTgt spid="11059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110596"/>
                                        </p:tgtEl>
                                        <p:attrNameLst>
                                          <p:attrName>style.visibility</p:attrName>
                                        </p:attrNameLst>
                                      </p:cBhvr>
                                      <p:to>
                                        <p:strVal val="visible"/>
                                      </p:to>
                                    </p:set>
                                    <p:anim calcmode="lin" valueType="num">
                                      <p:cBhvr additive="base">
                                        <p:cTn id="12" dur="500" fill="hold"/>
                                        <p:tgtEl>
                                          <p:spTgt spid="110596"/>
                                        </p:tgtEl>
                                        <p:attrNameLst>
                                          <p:attrName>ppt_x</p:attrName>
                                        </p:attrNameLst>
                                      </p:cBhvr>
                                      <p:tavLst>
                                        <p:tav tm="0">
                                          <p:val>
                                            <p:strVal val="#ppt_x"/>
                                          </p:val>
                                        </p:tav>
                                        <p:tav tm="100000">
                                          <p:val>
                                            <p:strVal val="#ppt_x"/>
                                          </p:val>
                                        </p:tav>
                                      </p:tavLst>
                                    </p:anim>
                                    <p:anim calcmode="lin" valueType="num">
                                      <p:cBhvr additive="base">
                                        <p:cTn id="13" dur="500" fill="hold"/>
                                        <p:tgtEl>
                                          <p:spTgt spid="110596"/>
                                        </p:tgtEl>
                                        <p:attrNameLst>
                                          <p:attrName>ppt_y</p:attrName>
                                        </p:attrNameLst>
                                      </p:cBhvr>
                                      <p:tavLst>
                                        <p:tav tm="0">
                                          <p:val>
                                            <p:strVal val="0-#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nodeType="clickEffect">
                                  <p:stCondLst>
                                    <p:cond delay="0"/>
                                  </p:stCondLst>
                                  <p:childTnLst>
                                    <p:set>
                                      <p:cBhvr>
                                        <p:cTn id="17" dur="1" fill="hold">
                                          <p:stCondLst>
                                            <p:cond delay="0"/>
                                          </p:stCondLst>
                                        </p:cTn>
                                        <p:tgtEl>
                                          <p:spTgt spid="110597"/>
                                        </p:tgtEl>
                                        <p:attrNameLst>
                                          <p:attrName>style.visibility</p:attrName>
                                        </p:attrNameLst>
                                      </p:cBhvr>
                                      <p:to>
                                        <p:strVal val="visible"/>
                                      </p:to>
                                    </p:set>
                                    <p:anim calcmode="lin" valueType="num">
                                      <p:cBhvr additive="base">
                                        <p:cTn id="18" dur="500" fill="hold"/>
                                        <p:tgtEl>
                                          <p:spTgt spid="110597"/>
                                        </p:tgtEl>
                                        <p:attrNameLst>
                                          <p:attrName>ppt_x</p:attrName>
                                        </p:attrNameLst>
                                      </p:cBhvr>
                                      <p:tavLst>
                                        <p:tav tm="0">
                                          <p:val>
                                            <p:strVal val="#ppt_x"/>
                                          </p:val>
                                        </p:tav>
                                        <p:tav tm="100000">
                                          <p:val>
                                            <p:strVal val="#ppt_x"/>
                                          </p:val>
                                        </p:tav>
                                      </p:tavLst>
                                    </p:anim>
                                    <p:anim calcmode="lin" valueType="num">
                                      <p:cBhvr additive="base">
                                        <p:cTn id="19" dur="500" fill="hold"/>
                                        <p:tgtEl>
                                          <p:spTgt spid="110597"/>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110600"/>
                                        </p:tgtEl>
                                        <p:attrNameLst>
                                          <p:attrName>style.visibility</p:attrName>
                                        </p:attrNameLst>
                                      </p:cBhvr>
                                      <p:to>
                                        <p:strVal val="visible"/>
                                      </p:to>
                                    </p:set>
                                    <p:animEffect transition="in" filter="wipe(down)">
                                      <p:cBhvr>
                                        <p:cTn id="24" dur="500"/>
                                        <p:tgtEl>
                                          <p:spTgt spid="110600"/>
                                        </p:tgtEl>
                                      </p:cBhvr>
                                    </p:animEffect>
                                  </p:childTnLst>
                                  <p:subTnLst>
                                    <p:audio>
                                      <p:cMediaNode>
                                        <p:cTn display="0" masterRel="sameClick">
                                          <p:stCondLst>
                                            <p:cond evt="begin" delay="0">
                                              <p:tn val="22"/>
                                            </p:cond>
                                          </p:stCondLst>
                                          <p:endCondLst>
                                            <p:cond evt="onStopAudio" delay="0">
                                              <p:tgtEl>
                                                <p:sldTgt/>
                                              </p:tgtEl>
                                            </p:cond>
                                          </p:endCondLst>
                                        </p:cTn>
                                        <p:tgtEl>
                                          <p:sndTgt r:embed="rId1" name="LASER.WAV"/>
                                        </p:tgtEl>
                                      </p:cMediaNode>
                                    </p:audio>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10601"/>
                                        </p:tgtEl>
                                        <p:attrNameLst>
                                          <p:attrName>style.visibility</p:attrName>
                                        </p:attrNameLst>
                                      </p:cBhvr>
                                      <p:to>
                                        <p:strVal val="visible"/>
                                      </p:to>
                                    </p:set>
                                    <p:animEffect transition="in" filter="dissolve">
                                      <p:cBhvr>
                                        <p:cTn id="29" dur="500"/>
                                        <p:tgtEl>
                                          <p:spTgt spid="110601"/>
                                        </p:tgtEl>
                                      </p:cBhvr>
                                    </p:animEffect>
                                  </p:childTnLst>
                                </p:cTn>
                              </p:par>
                            </p:childTnLst>
                          </p:cTn>
                        </p:par>
                        <p:par>
                          <p:cTn id="30" fill="hold">
                            <p:stCondLst>
                              <p:cond delay="500"/>
                            </p:stCondLst>
                            <p:childTnLst>
                              <p:par>
                                <p:cTn id="31" presetID="1" presetClass="entr" presetSubtype="0" fill="hold" nodeType="afterEffect">
                                  <p:stCondLst>
                                    <p:cond delay="0"/>
                                  </p:stCondLst>
                                  <p:childTnLst>
                                    <p:set>
                                      <p:cBhvr>
                                        <p:cTn id="32" dur="1" fill="hold">
                                          <p:stCondLst>
                                            <p:cond delay="499"/>
                                          </p:stCondLst>
                                        </p:cTn>
                                        <p:tgtEl>
                                          <p:spTgt spid="11060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110606"/>
                                        </p:tgtEl>
                                        <p:attrNameLst>
                                          <p:attrName>style.visibility</p:attrName>
                                        </p:attrNameLst>
                                      </p:cBhvr>
                                      <p:to>
                                        <p:strVal val="visible"/>
                                      </p:to>
                                    </p:set>
                                    <p:anim calcmode="lin" valueType="num">
                                      <p:cBhvr additive="base">
                                        <p:cTn id="37" dur="500" fill="hold"/>
                                        <p:tgtEl>
                                          <p:spTgt spid="110606"/>
                                        </p:tgtEl>
                                        <p:attrNameLst>
                                          <p:attrName>ppt_x</p:attrName>
                                        </p:attrNameLst>
                                      </p:cBhvr>
                                      <p:tavLst>
                                        <p:tav tm="0">
                                          <p:val>
                                            <p:strVal val="#ppt_x"/>
                                          </p:val>
                                        </p:tav>
                                        <p:tav tm="100000">
                                          <p:val>
                                            <p:strVal val="#ppt_x"/>
                                          </p:val>
                                        </p:tav>
                                      </p:tavLst>
                                    </p:anim>
                                    <p:anim calcmode="lin" valueType="num">
                                      <p:cBhvr additive="base">
                                        <p:cTn id="38" dur="500" fill="hold"/>
                                        <p:tgtEl>
                                          <p:spTgt spid="110606"/>
                                        </p:tgtEl>
                                        <p:attrNameLst>
                                          <p:attrName>ppt_y</p:attrName>
                                        </p:attrNameLst>
                                      </p:cBhvr>
                                      <p:tavLst>
                                        <p:tav tm="0">
                                          <p:val>
                                            <p:strVal val="0-#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110609"/>
                                        </p:tgtEl>
                                        <p:attrNameLst>
                                          <p:attrName>style.visibility</p:attrName>
                                        </p:attrNameLst>
                                      </p:cBhvr>
                                      <p:to>
                                        <p:strVal val="visible"/>
                                      </p:to>
                                    </p:set>
                                    <p:animEffect transition="in" filter="dissolve">
                                      <p:cBhvr>
                                        <p:cTn id="43" dur="500"/>
                                        <p:tgtEl>
                                          <p:spTgt spid="110609"/>
                                        </p:tgtEl>
                                      </p:cBhvr>
                                    </p:animEffect>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499"/>
                                          </p:stCondLst>
                                        </p:cTn>
                                        <p:tgtEl>
                                          <p:spTgt spid="110610"/>
                                        </p:tgtEl>
                                        <p:attrNameLst>
                                          <p:attrName>style.visibility</p:attrName>
                                        </p:attrNameLst>
                                      </p:cBhvr>
                                      <p:to>
                                        <p:strVal val="visible"/>
                                      </p:to>
                                    </p:set>
                                  </p:childTnLst>
                                  <p:subTnLst>
                                    <p:set>
                                      <p:cBhvr override="childStyle">
                                        <p:cTn dur="1" fill="hold" display="0" masterRel="nextClick" afterEffect="1"/>
                                        <p:tgtEl>
                                          <p:spTgt spid="110610"/>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10617"/>
                                        </p:tgtEl>
                                        <p:attrNameLst>
                                          <p:attrName>style.visibility</p:attrName>
                                        </p:attrNameLst>
                                      </p:cBhvr>
                                      <p:to>
                                        <p:strVal val="visible"/>
                                      </p:to>
                                    </p:set>
                                    <p:animEffect transition="in" filter="wipe(up)">
                                      <p:cBhvr>
                                        <p:cTn id="51" dur="500"/>
                                        <p:tgtEl>
                                          <p:spTgt spid="110617"/>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nodeType="clickEffect">
                                  <p:stCondLst>
                                    <p:cond delay="0"/>
                                  </p:stCondLst>
                                  <p:childTnLst>
                                    <p:set>
                                      <p:cBhvr>
                                        <p:cTn id="55" dur="1" fill="hold">
                                          <p:stCondLst>
                                            <p:cond delay="0"/>
                                          </p:stCondLst>
                                        </p:cTn>
                                        <p:tgtEl>
                                          <p:spTgt spid="110618"/>
                                        </p:tgtEl>
                                        <p:attrNameLst>
                                          <p:attrName>style.visibility</p:attrName>
                                        </p:attrNameLst>
                                      </p:cBhvr>
                                      <p:to>
                                        <p:strVal val="visible"/>
                                      </p:to>
                                    </p:set>
                                    <p:animEffect transition="in" filter="dissolve">
                                      <p:cBhvr>
                                        <p:cTn id="56" dur="500"/>
                                        <p:tgtEl>
                                          <p:spTgt spid="1106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grpId="0" nodeType="clickEffect">
                                  <p:stCondLst>
                                    <p:cond delay="0"/>
                                  </p:stCondLst>
                                  <p:childTnLst>
                                    <p:set>
                                      <p:cBhvr>
                                        <p:cTn id="60" dur="1" fill="hold">
                                          <p:stCondLst>
                                            <p:cond delay="0"/>
                                          </p:stCondLst>
                                        </p:cTn>
                                        <p:tgtEl>
                                          <p:spTgt spid="110628"/>
                                        </p:tgtEl>
                                        <p:attrNameLst>
                                          <p:attrName>style.visibility</p:attrName>
                                        </p:attrNameLst>
                                      </p:cBhvr>
                                      <p:to>
                                        <p:strVal val="visible"/>
                                      </p:to>
                                    </p:set>
                                    <p:animEffect transition="in" filter="wipe(up)">
                                      <p:cBhvr>
                                        <p:cTn id="61" dur="500"/>
                                        <p:tgtEl>
                                          <p:spTgt spid="110628"/>
                                        </p:tgtEl>
                                      </p:cBhvr>
                                    </p:animEffec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nodeType="clickEffect">
                                  <p:stCondLst>
                                    <p:cond delay="0"/>
                                  </p:stCondLst>
                                  <p:childTnLst>
                                    <p:set>
                                      <p:cBhvr>
                                        <p:cTn id="65" dur="1" fill="hold">
                                          <p:stCondLst>
                                            <p:cond delay="0"/>
                                          </p:stCondLst>
                                        </p:cTn>
                                        <p:tgtEl>
                                          <p:spTgt spid="110629"/>
                                        </p:tgtEl>
                                        <p:attrNameLst>
                                          <p:attrName>style.visibility</p:attrName>
                                        </p:attrNameLst>
                                      </p:cBhvr>
                                      <p:to>
                                        <p:strVal val="visible"/>
                                      </p:to>
                                    </p:set>
                                    <p:animEffect transition="in" filter="dissolve">
                                      <p:cBhvr>
                                        <p:cTn id="66" dur="500"/>
                                        <p:tgtEl>
                                          <p:spTgt spid="11062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110639"/>
                                        </p:tgtEl>
                                        <p:attrNameLst>
                                          <p:attrName>style.visibility</p:attrName>
                                        </p:attrNameLst>
                                      </p:cBhvr>
                                      <p:to>
                                        <p:strVal val="visible"/>
                                      </p:to>
                                    </p:set>
                                    <p:animEffect transition="in" filter="wipe(up)">
                                      <p:cBhvr>
                                        <p:cTn id="71" dur="500"/>
                                        <p:tgtEl>
                                          <p:spTgt spid="110639"/>
                                        </p:tgtEl>
                                      </p:cBhvr>
                                    </p:animEffect>
                                  </p:childTnLst>
                                </p:cTn>
                              </p:par>
                            </p:childTnLst>
                          </p:cTn>
                        </p:par>
                      </p:childTnLst>
                    </p:cTn>
                  </p:par>
                  <p:par>
                    <p:cTn id="72" fill="hold">
                      <p:stCondLst>
                        <p:cond delay="indefinite"/>
                      </p:stCondLst>
                      <p:childTnLst>
                        <p:par>
                          <p:cTn id="73" fill="hold">
                            <p:stCondLst>
                              <p:cond delay="0"/>
                            </p:stCondLst>
                            <p:childTnLst>
                              <p:par>
                                <p:cTn id="74" presetID="9" presetClass="entr" presetSubtype="0" fill="hold" nodeType="clickEffect">
                                  <p:stCondLst>
                                    <p:cond delay="0"/>
                                  </p:stCondLst>
                                  <p:childTnLst>
                                    <p:set>
                                      <p:cBhvr>
                                        <p:cTn id="75" dur="1" fill="hold">
                                          <p:stCondLst>
                                            <p:cond delay="0"/>
                                          </p:stCondLst>
                                        </p:cTn>
                                        <p:tgtEl>
                                          <p:spTgt spid="110640"/>
                                        </p:tgtEl>
                                        <p:attrNameLst>
                                          <p:attrName>style.visibility</p:attrName>
                                        </p:attrNameLst>
                                      </p:cBhvr>
                                      <p:to>
                                        <p:strVal val="visible"/>
                                      </p:to>
                                    </p:set>
                                    <p:animEffect transition="in" filter="dissolve">
                                      <p:cBhvr>
                                        <p:cTn id="76" dur="500"/>
                                        <p:tgtEl>
                                          <p:spTgt spid="11064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1" fill="hold" grpId="0" nodeType="clickEffect">
                                  <p:stCondLst>
                                    <p:cond delay="0"/>
                                  </p:stCondLst>
                                  <p:childTnLst>
                                    <p:set>
                                      <p:cBhvr>
                                        <p:cTn id="80" dur="1" fill="hold">
                                          <p:stCondLst>
                                            <p:cond delay="0"/>
                                          </p:stCondLst>
                                        </p:cTn>
                                        <p:tgtEl>
                                          <p:spTgt spid="110650"/>
                                        </p:tgtEl>
                                        <p:attrNameLst>
                                          <p:attrName>style.visibility</p:attrName>
                                        </p:attrNameLst>
                                      </p:cBhvr>
                                      <p:to>
                                        <p:strVal val="visible"/>
                                      </p:to>
                                    </p:set>
                                    <p:animEffect transition="in" filter="wipe(up)">
                                      <p:cBhvr>
                                        <p:cTn id="81" dur="500"/>
                                        <p:tgtEl>
                                          <p:spTgt spid="110650"/>
                                        </p:tgtEl>
                                      </p:cBhvr>
                                    </p:animEffect>
                                  </p:childTnLst>
                                </p:cTn>
                              </p:par>
                            </p:childTnLst>
                          </p:cTn>
                        </p:par>
                      </p:childTnLst>
                    </p:cTn>
                  </p:par>
                  <p:par>
                    <p:cTn id="82" fill="hold">
                      <p:stCondLst>
                        <p:cond delay="indefinite"/>
                      </p:stCondLst>
                      <p:childTnLst>
                        <p:par>
                          <p:cTn id="83" fill="hold">
                            <p:stCondLst>
                              <p:cond delay="0"/>
                            </p:stCondLst>
                            <p:childTnLst>
                              <p:par>
                                <p:cTn id="84" presetID="9" presetClass="entr" presetSubtype="0" fill="hold" nodeType="clickEffect">
                                  <p:stCondLst>
                                    <p:cond delay="0"/>
                                  </p:stCondLst>
                                  <p:childTnLst>
                                    <p:set>
                                      <p:cBhvr>
                                        <p:cTn id="85" dur="1" fill="hold">
                                          <p:stCondLst>
                                            <p:cond delay="0"/>
                                          </p:stCondLst>
                                        </p:cTn>
                                        <p:tgtEl>
                                          <p:spTgt spid="110651"/>
                                        </p:tgtEl>
                                        <p:attrNameLst>
                                          <p:attrName>style.visibility</p:attrName>
                                        </p:attrNameLst>
                                      </p:cBhvr>
                                      <p:to>
                                        <p:strVal val="visible"/>
                                      </p:to>
                                    </p:set>
                                    <p:animEffect transition="in" filter="dissolve">
                                      <p:cBhvr>
                                        <p:cTn id="86" dur="500"/>
                                        <p:tgtEl>
                                          <p:spTgt spid="110651"/>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10661"/>
                                        </p:tgtEl>
                                        <p:attrNameLst>
                                          <p:attrName>style.visibility</p:attrName>
                                        </p:attrNameLst>
                                      </p:cBhvr>
                                      <p:to>
                                        <p:strVal val="visible"/>
                                      </p:to>
                                    </p:set>
                                    <p:animEffect transition="in" filter="wipe(left)">
                                      <p:cBhvr>
                                        <p:cTn id="91" dur="500"/>
                                        <p:tgtEl>
                                          <p:spTgt spid="11066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110662"/>
                                        </p:tgtEl>
                                        <p:attrNameLst>
                                          <p:attrName>style.visibility</p:attrName>
                                        </p:attrNameLst>
                                      </p:cBhvr>
                                      <p:to>
                                        <p:strVal val="visible"/>
                                      </p:to>
                                    </p:set>
                                    <p:animEffect transition="in" filter="wipe(up)">
                                      <p:cBhvr>
                                        <p:cTn id="96" dur="500"/>
                                        <p:tgtEl>
                                          <p:spTgt spid="1106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595" grpId="0"/>
      <p:bldP spid="110596" grpId="0" animBg="1"/>
      <p:bldP spid="110601" grpId="0" animBg="1"/>
      <p:bldP spid="110609" grpId="0" animBg="1"/>
      <p:bldP spid="110617" grpId="0"/>
      <p:bldP spid="110628" grpId="0"/>
      <p:bldP spid="110639" grpId="0"/>
      <p:bldP spid="110650" grpId="0"/>
      <p:bldP spid="110661" grpId="0"/>
      <p:bldP spid="11066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5" name="Text Box 2"/>
          <p:cNvSpPr txBox="1"/>
          <p:nvPr/>
        </p:nvSpPr>
        <p:spPr>
          <a:xfrm>
            <a:off x="7162800" y="0"/>
            <a:ext cx="1974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§5  Splay Trees</a:t>
            </a:r>
            <a:endParaRPr lang="en-US" altLang="zh-CN" sz="1800" b="1">
              <a:sym typeface="Webdings" panose="05030102010509060703" pitchFamily="18" charset="2"/>
            </a:endParaRPr>
          </a:p>
        </p:txBody>
      </p:sp>
      <p:sp>
        <p:nvSpPr>
          <p:cNvPr id="109571" name="Text Box 3"/>
          <p:cNvSpPr txBox="1"/>
          <p:nvPr/>
        </p:nvSpPr>
        <p:spPr>
          <a:xfrm>
            <a:off x="609600" y="304800"/>
            <a:ext cx="7543800" cy="82232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Try again -- For any nonroot node </a:t>
            </a:r>
            <a:r>
              <a:rPr lang="en-US" altLang="zh-CN" sz="2400" b="1" i="1">
                <a:solidFill>
                  <a:schemeClr val="hlink"/>
                </a:solidFill>
              </a:rPr>
              <a:t>X</a:t>
            </a:r>
            <a:r>
              <a:rPr lang="en-US" altLang="zh-CN" sz="2400" b="1"/>
              <a:t> , denote its parent by </a:t>
            </a:r>
            <a:r>
              <a:rPr lang="en-US" altLang="zh-CN" sz="2400" b="1" i="1">
                <a:solidFill>
                  <a:srgbClr val="FF0000"/>
                </a:solidFill>
              </a:rPr>
              <a:t>P</a:t>
            </a:r>
            <a:r>
              <a:rPr lang="en-US" altLang="zh-CN" sz="2400" b="1"/>
              <a:t> and grandparent by </a:t>
            </a:r>
            <a:r>
              <a:rPr lang="en-US" altLang="zh-CN" sz="2400" b="1" i="1">
                <a:solidFill>
                  <a:srgbClr val="008000"/>
                </a:solidFill>
              </a:rPr>
              <a:t>G</a:t>
            </a:r>
            <a:r>
              <a:rPr lang="en-US" altLang="zh-CN" sz="2400" b="1" i="1"/>
              <a:t> </a:t>
            </a:r>
            <a:r>
              <a:rPr lang="en-US" altLang="zh-CN" sz="2400" b="1"/>
              <a:t>:</a:t>
            </a:r>
            <a:endParaRPr lang="en-US" altLang="zh-CN" sz="2400" b="1"/>
          </a:p>
        </p:txBody>
      </p:sp>
      <p:sp>
        <p:nvSpPr>
          <p:cNvPr id="109572" name="Text Box 4"/>
          <p:cNvSpPr txBox="1"/>
          <p:nvPr/>
        </p:nvSpPr>
        <p:spPr>
          <a:xfrm>
            <a:off x="990600" y="1219200"/>
            <a:ext cx="33528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rPr>
              <a:t>Case 1:</a:t>
            </a:r>
            <a:r>
              <a:rPr lang="en-US" altLang="zh-CN" sz="2400" b="1"/>
              <a:t>  </a:t>
            </a:r>
            <a:r>
              <a:rPr lang="en-US" altLang="zh-CN" sz="2400" b="1" i="1">
                <a:solidFill>
                  <a:srgbClr val="FF0000"/>
                </a:solidFill>
              </a:rPr>
              <a:t>P</a:t>
            </a:r>
            <a:r>
              <a:rPr lang="en-US" altLang="zh-CN" sz="2400" b="1"/>
              <a:t> is the root</a:t>
            </a:r>
            <a:endParaRPr lang="en-US" altLang="zh-CN" sz="2400" b="1"/>
          </a:p>
        </p:txBody>
      </p:sp>
      <p:grpSp>
        <p:nvGrpSpPr>
          <p:cNvPr id="109573" name="Group 5"/>
          <p:cNvGrpSpPr/>
          <p:nvPr/>
        </p:nvGrpSpPr>
        <p:grpSpPr>
          <a:xfrm>
            <a:off x="4191000" y="1219200"/>
            <a:ext cx="2971800" cy="457200"/>
            <a:chOff x="2640" y="912"/>
            <a:chExt cx="1872" cy="288"/>
          </a:xfrm>
        </p:grpSpPr>
        <p:sp>
          <p:nvSpPr>
            <p:cNvPr id="113734" name="AutoShape 6"/>
            <p:cNvSpPr/>
            <p:nvPr/>
          </p:nvSpPr>
          <p:spPr>
            <a:xfrm>
              <a:off x="2640" y="1008"/>
              <a:ext cx="288" cy="96"/>
            </a:xfrm>
            <a:prstGeom prst="rightArrow">
              <a:avLst>
                <a:gd name="adj1" fmla="val 50000"/>
                <a:gd name="adj2" fmla="val 75000"/>
              </a:avLst>
            </a:prstGeom>
            <a:solidFill>
              <a:schemeClr val="hlink"/>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3735" name="Text Box 7"/>
            <p:cNvSpPr txBox="1"/>
            <p:nvPr/>
          </p:nvSpPr>
          <p:spPr>
            <a:xfrm>
              <a:off x="2976" y="912"/>
              <a:ext cx="1536"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t>Rotate </a:t>
              </a:r>
              <a:r>
                <a:rPr lang="en-US" altLang="zh-CN" sz="2400" b="1" i="1">
                  <a:solidFill>
                    <a:schemeClr val="hlink"/>
                  </a:solidFill>
                </a:rPr>
                <a:t>X</a:t>
              </a:r>
              <a:r>
                <a:rPr lang="en-US" altLang="zh-CN" sz="2400" b="1"/>
                <a:t> and </a:t>
              </a:r>
              <a:r>
                <a:rPr lang="en-US" altLang="zh-CN" sz="2400" b="1" i="1">
                  <a:solidFill>
                    <a:srgbClr val="FF0000"/>
                  </a:solidFill>
                </a:rPr>
                <a:t>P</a:t>
              </a:r>
              <a:endParaRPr lang="en-US" altLang="zh-CN" sz="2400" b="1">
                <a:solidFill>
                  <a:srgbClr val="FF0000"/>
                </a:solidFill>
              </a:endParaRPr>
            </a:p>
          </p:txBody>
        </p:sp>
      </p:grpSp>
      <p:sp>
        <p:nvSpPr>
          <p:cNvPr id="109576" name="Text Box 8"/>
          <p:cNvSpPr txBox="1"/>
          <p:nvPr/>
        </p:nvSpPr>
        <p:spPr>
          <a:xfrm>
            <a:off x="990600" y="1828800"/>
            <a:ext cx="40386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rPr>
              <a:t>Case 2:</a:t>
            </a:r>
            <a:r>
              <a:rPr lang="en-US" altLang="zh-CN" sz="2400" b="1"/>
              <a:t>  </a:t>
            </a:r>
            <a:r>
              <a:rPr lang="en-US" altLang="zh-CN" sz="2400" b="1" i="1">
                <a:solidFill>
                  <a:srgbClr val="FF0000"/>
                </a:solidFill>
              </a:rPr>
              <a:t>P</a:t>
            </a:r>
            <a:r>
              <a:rPr lang="en-US" altLang="zh-CN" sz="2400" b="1"/>
              <a:t> is not the root</a:t>
            </a:r>
            <a:endParaRPr lang="en-US" altLang="zh-CN" sz="2400" b="1"/>
          </a:p>
        </p:txBody>
      </p:sp>
      <p:sp>
        <p:nvSpPr>
          <p:cNvPr id="109577" name="Text Box 9"/>
          <p:cNvSpPr txBox="1"/>
          <p:nvPr/>
        </p:nvSpPr>
        <p:spPr>
          <a:xfrm>
            <a:off x="1219200" y="2438400"/>
            <a:ext cx="12954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i="1">
                <a:solidFill>
                  <a:schemeClr val="hlink"/>
                </a:solidFill>
              </a:rPr>
              <a:t>Zig-zag</a:t>
            </a:r>
            <a:endParaRPr lang="en-US" altLang="zh-CN" sz="2400" b="1" i="1">
              <a:solidFill>
                <a:schemeClr val="hlink"/>
              </a:solidFill>
            </a:endParaRPr>
          </a:p>
        </p:txBody>
      </p:sp>
      <p:grpSp>
        <p:nvGrpSpPr>
          <p:cNvPr id="109578" name="Group 10"/>
          <p:cNvGrpSpPr/>
          <p:nvPr/>
        </p:nvGrpSpPr>
        <p:grpSpPr>
          <a:xfrm>
            <a:off x="1981200" y="2590800"/>
            <a:ext cx="1752600" cy="1524000"/>
            <a:chOff x="1152" y="1728"/>
            <a:chExt cx="1104" cy="960"/>
          </a:xfrm>
        </p:grpSpPr>
        <p:sp>
          <p:nvSpPr>
            <p:cNvPr id="113721" name="Oval 11"/>
            <p:cNvSpPr/>
            <p:nvPr/>
          </p:nvSpPr>
          <p:spPr>
            <a:xfrm>
              <a:off x="1776" y="17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rgbClr val="008000"/>
                  </a:solidFill>
                </a:rPr>
                <a:t>G</a:t>
              </a:r>
              <a:endParaRPr lang="en-US" altLang="zh-CN" sz="1600" b="1" i="1">
                <a:solidFill>
                  <a:srgbClr val="008000"/>
                </a:solidFill>
              </a:endParaRPr>
            </a:p>
          </p:txBody>
        </p:sp>
        <p:sp>
          <p:nvSpPr>
            <p:cNvPr id="113722" name="Line 12"/>
            <p:cNvSpPr/>
            <p:nvPr/>
          </p:nvSpPr>
          <p:spPr>
            <a:xfrm flipH="1">
              <a:off x="1632" y="1872"/>
              <a:ext cx="144" cy="144"/>
            </a:xfrm>
            <a:prstGeom prst="line">
              <a:avLst/>
            </a:prstGeom>
            <a:ln w="25400" cap="flat" cmpd="sng">
              <a:solidFill>
                <a:schemeClr val="tx1"/>
              </a:solidFill>
              <a:prstDash val="solid"/>
              <a:headEnd type="none" w="med" len="med"/>
              <a:tailEnd type="none" w="med" len="med"/>
            </a:ln>
          </p:spPr>
        </p:sp>
        <p:sp>
          <p:nvSpPr>
            <p:cNvPr id="113723" name="Line 13"/>
            <p:cNvSpPr/>
            <p:nvPr/>
          </p:nvSpPr>
          <p:spPr>
            <a:xfrm>
              <a:off x="1968" y="1872"/>
              <a:ext cx="144" cy="144"/>
            </a:xfrm>
            <a:prstGeom prst="line">
              <a:avLst/>
            </a:prstGeom>
            <a:ln w="25400" cap="flat" cmpd="sng">
              <a:solidFill>
                <a:schemeClr val="tx1"/>
              </a:solidFill>
              <a:prstDash val="solid"/>
              <a:headEnd type="none" w="med" len="med"/>
              <a:tailEnd type="none" w="med" len="med"/>
            </a:ln>
          </p:spPr>
        </p:sp>
        <p:sp>
          <p:nvSpPr>
            <p:cNvPr id="113724" name="AutoShape 14"/>
            <p:cNvSpPr/>
            <p:nvPr/>
          </p:nvSpPr>
          <p:spPr>
            <a:xfrm>
              <a:off x="1968" y="2016"/>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D</a:t>
              </a:r>
              <a:endParaRPr lang="en-US" altLang="zh-CN" sz="1600" b="1" i="1"/>
            </a:p>
          </p:txBody>
        </p:sp>
        <p:sp>
          <p:nvSpPr>
            <p:cNvPr id="113725" name="Oval 15"/>
            <p:cNvSpPr/>
            <p:nvPr/>
          </p:nvSpPr>
          <p:spPr>
            <a:xfrm>
              <a:off x="1440" y="196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rgbClr val="FF0000"/>
                  </a:solidFill>
                </a:rPr>
                <a:t>P</a:t>
              </a:r>
              <a:endParaRPr lang="en-US" altLang="zh-CN" sz="1600" b="1" i="1">
                <a:solidFill>
                  <a:srgbClr val="FF0000"/>
                </a:solidFill>
              </a:endParaRPr>
            </a:p>
          </p:txBody>
        </p:sp>
        <p:sp>
          <p:nvSpPr>
            <p:cNvPr id="113726" name="Line 16"/>
            <p:cNvSpPr/>
            <p:nvPr/>
          </p:nvSpPr>
          <p:spPr>
            <a:xfrm flipH="1">
              <a:off x="1296" y="2112"/>
              <a:ext cx="144" cy="144"/>
            </a:xfrm>
            <a:prstGeom prst="line">
              <a:avLst/>
            </a:prstGeom>
            <a:ln w="25400" cap="flat" cmpd="sng">
              <a:solidFill>
                <a:schemeClr val="tx1"/>
              </a:solidFill>
              <a:prstDash val="solid"/>
              <a:headEnd type="none" w="med" len="med"/>
              <a:tailEnd type="none" w="med" len="med"/>
            </a:ln>
          </p:spPr>
        </p:sp>
        <p:sp>
          <p:nvSpPr>
            <p:cNvPr id="113727" name="Line 17"/>
            <p:cNvSpPr/>
            <p:nvPr/>
          </p:nvSpPr>
          <p:spPr>
            <a:xfrm>
              <a:off x="1632" y="2112"/>
              <a:ext cx="144" cy="144"/>
            </a:xfrm>
            <a:prstGeom prst="line">
              <a:avLst/>
            </a:prstGeom>
            <a:ln w="25400" cap="flat" cmpd="sng">
              <a:solidFill>
                <a:schemeClr val="tx1"/>
              </a:solidFill>
              <a:prstDash val="solid"/>
              <a:headEnd type="none" w="med" len="med"/>
              <a:tailEnd type="none" w="med" len="med"/>
            </a:ln>
          </p:spPr>
        </p:sp>
        <p:sp>
          <p:nvSpPr>
            <p:cNvPr id="113728" name="AutoShape 18"/>
            <p:cNvSpPr/>
            <p:nvPr/>
          </p:nvSpPr>
          <p:spPr>
            <a:xfrm>
              <a:off x="1152" y="2256"/>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A</a:t>
              </a:r>
              <a:endParaRPr lang="en-US" altLang="zh-CN" sz="1600" b="1" i="1"/>
            </a:p>
          </p:txBody>
        </p:sp>
        <p:sp>
          <p:nvSpPr>
            <p:cNvPr id="113729" name="Oval 19"/>
            <p:cNvSpPr/>
            <p:nvPr/>
          </p:nvSpPr>
          <p:spPr>
            <a:xfrm>
              <a:off x="1728" y="220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chemeClr val="hlink"/>
                  </a:solidFill>
                </a:rPr>
                <a:t>X</a:t>
              </a:r>
              <a:endParaRPr lang="en-US" altLang="zh-CN" sz="1600" b="1" i="1">
                <a:solidFill>
                  <a:schemeClr val="hlink"/>
                </a:solidFill>
              </a:endParaRPr>
            </a:p>
          </p:txBody>
        </p:sp>
        <p:sp>
          <p:nvSpPr>
            <p:cNvPr id="113730" name="Line 20"/>
            <p:cNvSpPr/>
            <p:nvPr/>
          </p:nvSpPr>
          <p:spPr>
            <a:xfrm flipH="1">
              <a:off x="1584" y="2352"/>
              <a:ext cx="144" cy="144"/>
            </a:xfrm>
            <a:prstGeom prst="line">
              <a:avLst/>
            </a:prstGeom>
            <a:ln w="25400" cap="flat" cmpd="sng">
              <a:solidFill>
                <a:schemeClr val="tx1"/>
              </a:solidFill>
              <a:prstDash val="solid"/>
              <a:headEnd type="none" w="med" len="med"/>
              <a:tailEnd type="none" w="med" len="med"/>
            </a:ln>
          </p:spPr>
        </p:sp>
        <p:sp>
          <p:nvSpPr>
            <p:cNvPr id="113731" name="Line 21"/>
            <p:cNvSpPr/>
            <p:nvPr/>
          </p:nvSpPr>
          <p:spPr>
            <a:xfrm>
              <a:off x="1920" y="2352"/>
              <a:ext cx="144" cy="144"/>
            </a:xfrm>
            <a:prstGeom prst="line">
              <a:avLst/>
            </a:prstGeom>
            <a:ln w="25400" cap="flat" cmpd="sng">
              <a:solidFill>
                <a:schemeClr val="tx1"/>
              </a:solidFill>
              <a:prstDash val="solid"/>
              <a:headEnd type="none" w="med" len="med"/>
              <a:tailEnd type="none" w="med" len="med"/>
            </a:ln>
          </p:spPr>
        </p:sp>
        <p:sp>
          <p:nvSpPr>
            <p:cNvPr id="113732" name="AutoShape 22"/>
            <p:cNvSpPr/>
            <p:nvPr/>
          </p:nvSpPr>
          <p:spPr>
            <a:xfrm>
              <a:off x="1440" y="2496"/>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B</a:t>
              </a:r>
              <a:endParaRPr lang="en-US" altLang="zh-CN" sz="1600" b="1" i="1"/>
            </a:p>
          </p:txBody>
        </p:sp>
        <p:sp>
          <p:nvSpPr>
            <p:cNvPr id="113733" name="AutoShape 23"/>
            <p:cNvSpPr/>
            <p:nvPr/>
          </p:nvSpPr>
          <p:spPr>
            <a:xfrm>
              <a:off x="1920" y="2496"/>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C</a:t>
              </a:r>
              <a:endParaRPr lang="en-US" altLang="zh-CN" sz="1600" b="1" i="1"/>
            </a:p>
          </p:txBody>
        </p:sp>
      </p:grpSp>
      <p:grpSp>
        <p:nvGrpSpPr>
          <p:cNvPr id="109592" name="Group 24"/>
          <p:cNvGrpSpPr/>
          <p:nvPr/>
        </p:nvGrpSpPr>
        <p:grpSpPr>
          <a:xfrm>
            <a:off x="5486400" y="2590800"/>
            <a:ext cx="2743200" cy="1295400"/>
            <a:chOff x="3312" y="1728"/>
            <a:chExt cx="1728" cy="816"/>
          </a:xfrm>
        </p:grpSpPr>
        <p:sp>
          <p:nvSpPr>
            <p:cNvPr id="113708" name="Oval 25"/>
            <p:cNvSpPr/>
            <p:nvPr/>
          </p:nvSpPr>
          <p:spPr>
            <a:xfrm>
              <a:off x="4032" y="17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chemeClr val="hlink"/>
                  </a:solidFill>
                </a:rPr>
                <a:t>X</a:t>
              </a:r>
              <a:endParaRPr lang="en-US" altLang="zh-CN" sz="1600" b="1" i="1">
                <a:solidFill>
                  <a:srgbClr val="008000"/>
                </a:solidFill>
              </a:endParaRPr>
            </a:p>
          </p:txBody>
        </p:sp>
        <p:sp>
          <p:nvSpPr>
            <p:cNvPr id="113709" name="Line 26"/>
            <p:cNvSpPr/>
            <p:nvPr/>
          </p:nvSpPr>
          <p:spPr>
            <a:xfrm flipH="1">
              <a:off x="3744" y="1872"/>
              <a:ext cx="288" cy="192"/>
            </a:xfrm>
            <a:prstGeom prst="line">
              <a:avLst/>
            </a:prstGeom>
            <a:ln w="25400" cap="flat" cmpd="sng">
              <a:solidFill>
                <a:schemeClr val="tx1"/>
              </a:solidFill>
              <a:prstDash val="solid"/>
              <a:headEnd type="none" w="med" len="med"/>
              <a:tailEnd type="none" w="med" len="med"/>
            </a:ln>
          </p:spPr>
        </p:sp>
        <p:sp>
          <p:nvSpPr>
            <p:cNvPr id="113710" name="Line 27"/>
            <p:cNvSpPr/>
            <p:nvPr/>
          </p:nvSpPr>
          <p:spPr>
            <a:xfrm>
              <a:off x="4224" y="1872"/>
              <a:ext cx="384" cy="192"/>
            </a:xfrm>
            <a:prstGeom prst="line">
              <a:avLst/>
            </a:prstGeom>
            <a:ln w="25400" cap="flat" cmpd="sng">
              <a:solidFill>
                <a:schemeClr val="tx1"/>
              </a:solidFill>
              <a:prstDash val="solid"/>
              <a:headEnd type="none" w="med" len="med"/>
              <a:tailEnd type="none" w="med" len="med"/>
            </a:ln>
          </p:spPr>
        </p:sp>
        <p:sp>
          <p:nvSpPr>
            <p:cNvPr id="113711" name="Oval 28"/>
            <p:cNvSpPr/>
            <p:nvPr/>
          </p:nvSpPr>
          <p:spPr>
            <a:xfrm>
              <a:off x="4560" y="206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rgbClr val="008000"/>
                  </a:solidFill>
                </a:rPr>
                <a:t>G</a:t>
              </a:r>
              <a:endParaRPr lang="en-US" altLang="zh-CN" sz="1600" b="1" i="1">
                <a:solidFill>
                  <a:schemeClr val="hlink"/>
                </a:solidFill>
              </a:endParaRPr>
            </a:p>
          </p:txBody>
        </p:sp>
        <p:sp>
          <p:nvSpPr>
            <p:cNvPr id="113712" name="Line 29"/>
            <p:cNvSpPr/>
            <p:nvPr/>
          </p:nvSpPr>
          <p:spPr>
            <a:xfrm flipH="1">
              <a:off x="4416" y="2208"/>
              <a:ext cx="144" cy="144"/>
            </a:xfrm>
            <a:prstGeom prst="line">
              <a:avLst/>
            </a:prstGeom>
            <a:ln w="25400" cap="flat" cmpd="sng">
              <a:solidFill>
                <a:schemeClr val="tx1"/>
              </a:solidFill>
              <a:prstDash val="solid"/>
              <a:headEnd type="none" w="med" len="med"/>
              <a:tailEnd type="none" w="med" len="med"/>
            </a:ln>
          </p:spPr>
        </p:sp>
        <p:sp>
          <p:nvSpPr>
            <p:cNvPr id="113713" name="Line 30"/>
            <p:cNvSpPr/>
            <p:nvPr/>
          </p:nvSpPr>
          <p:spPr>
            <a:xfrm>
              <a:off x="4752" y="2208"/>
              <a:ext cx="144" cy="144"/>
            </a:xfrm>
            <a:prstGeom prst="line">
              <a:avLst/>
            </a:prstGeom>
            <a:ln w="25400" cap="flat" cmpd="sng">
              <a:solidFill>
                <a:schemeClr val="tx1"/>
              </a:solidFill>
              <a:prstDash val="solid"/>
              <a:headEnd type="none" w="med" len="med"/>
              <a:tailEnd type="none" w="med" len="med"/>
            </a:ln>
          </p:spPr>
        </p:sp>
        <p:sp>
          <p:nvSpPr>
            <p:cNvPr id="113714" name="AutoShape 31"/>
            <p:cNvSpPr/>
            <p:nvPr/>
          </p:nvSpPr>
          <p:spPr>
            <a:xfrm>
              <a:off x="4272" y="2352"/>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C</a:t>
              </a:r>
              <a:endParaRPr lang="en-US" altLang="zh-CN" sz="1600" b="1" i="1"/>
            </a:p>
          </p:txBody>
        </p:sp>
        <p:sp>
          <p:nvSpPr>
            <p:cNvPr id="113715" name="AutoShape 32"/>
            <p:cNvSpPr/>
            <p:nvPr/>
          </p:nvSpPr>
          <p:spPr>
            <a:xfrm>
              <a:off x="4752" y="2352"/>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D</a:t>
              </a:r>
              <a:endParaRPr lang="en-US" altLang="zh-CN" sz="1600" b="1" i="1"/>
            </a:p>
          </p:txBody>
        </p:sp>
        <p:sp>
          <p:nvSpPr>
            <p:cNvPr id="113716" name="Oval 33"/>
            <p:cNvSpPr/>
            <p:nvPr/>
          </p:nvSpPr>
          <p:spPr>
            <a:xfrm>
              <a:off x="3600" y="206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rgbClr val="FF0000"/>
                  </a:solidFill>
                </a:rPr>
                <a:t>P</a:t>
              </a:r>
              <a:endParaRPr lang="en-US" altLang="zh-CN" sz="1600" b="1" i="1">
                <a:solidFill>
                  <a:srgbClr val="FF0000"/>
                </a:solidFill>
              </a:endParaRPr>
            </a:p>
          </p:txBody>
        </p:sp>
        <p:sp>
          <p:nvSpPr>
            <p:cNvPr id="113717" name="Line 34"/>
            <p:cNvSpPr/>
            <p:nvPr/>
          </p:nvSpPr>
          <p:spPr>
            <a:xfrm flipH="1">
              <a:off x="3456" y="2208"/>
              <a:ext cx="144" cy="144"/>
            </a:xfrm>
            <a:prstGeom prst="line">
              <a:avLst/>
            </a:prstGeom>
            <a:ln w="25400" cap="flat" cmpd="sng">
              <a:solidFill>
                <a:schemeClr val="tx1"/>
              </a:solidFill>
              <a:prstDash val="solid"/>
              <a:headEnd type="none" w="med" len="med"/>
              <a:tailEnd type="none" w="med" len="med"/>
            </a:ln>
          </p:spPr>
        </p:sp>
        <p:sp>
          <p:nvSpPr>
            <p:cNvPr id="113718" name="Line 35"/>
            <p:cNvSpPr/>
            <p:nvPr/>
          </p:nvSpPr>
          <p:spPr>
            <a:xfrm>
              <a:off x="3792" y="2208"/>
              <a:ext cx="144" cy="144"/>
            </a:xfrm>
            <a:prstGeom prst="line">
              <a:avLst/>
            </a:prstGeom>
            <a:ln w="25400" cap="flat" cmpd="sng">
              <a:solidFill>
                <a:schemeClr val="tx1"/>
              </a:solidFill>
              <a:prstDash val="solid"/>
              <a:headEnd type="none" w="med" len="med"/>
              <a:tailEnd type="none" w="med" len="med"/>
            </a:ln>
          </p:spPr>
        </p:sp>
        <p:sp>
          <p:nvSpPr>
            <p:cNvPr id="113719" name="AutoShape 36"/>
            <p:cNvSpPr/>
            <p:nvPr/>
          </p:nvSpPr>
          <p:spPr>
            <a:xfrm>
              <a:off x="3312" y="2352"/>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A</a:t>
              </a:r>
              <a:endParaRPr lang="en-US" altLang="zh-CN" sz="1600" b="1" i="1"/>
            </a:p>
          </p:txBody>
        </p:sp>
        <p:sp>
          <p:nvSpPr>
            <p:cNvPr id="113720" name="AutoShape 37"/>
            <p:cNvSpPr/>
            <p:nvPr/>
          </p:nvSpPr>
          <p:spPr>
            <a:xfrm>
              <a:off x="3792" y="2352"/>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B</a:t>
              </a:r>
              <a:endParaRPr lang="en-US" altLang="zh-CN" sz="1600" b="1" i="1"/>
            </a:p>
          </p:txBody>
        </p:sp>
      </p:grpSp>
      <p:grpSp>
        <p:nvGrpSpPr>
          <p:cNvPr id="109606" name="Group 38"/>
          <p:cNvGrpSpPr/>
          <p:nvPr/>
        </p:nvGrpSpPr>
        <p:grpSpPr>
          <a:xfrm>
            <a:off x="4038600" y="2819400"/>
            <a:ext cx="1600200" cy="457200"/>
            <a:chOff x="2592" y="1872"/>
            <a:chExt cx="1008" cy="288"/>
          </a:xfrm>
        </p:grpSpPr>
        <p:sp>
          <p:nvSpPr>
            <p:cNvPr id="113706" name="AutoShape 39"/>
            <p:cNvSpPr/>
            <p:nvPr/>
          </p:nvSpPr>
          <p:spPr>
            <a:xfrm>
              <a:off x="2640" y="2064"/>
              <a:ext cx="960" cy="96"/>
            </a:xfrm>
            <a:prstGeom prst="rightArrow">
              <a:avLst>
                <a:gd name="adj1" fmla="val 50000"/>
                <a:gd name="adj2" fmla="val 250000"/>
              </a:avLst>
            </a:prstGeom>
            <a:solidFill>
              <a:schemeClr val="hlink"/>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3707" name="Text Box 40"/>
            <p:cNvSpPr txBox="1"/>
            <p:nvPr/>
          </p:nvSpPr>
          <p:spPr>
            <a:xfrm>
              <a:off x="2592" y="1872"/>
              <a:ext cx="1008" cy="212"/>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600" b="1">
                  <a:solidFill>
                    <a:schemeClr val="hlink"/>
                  </a:solidFill>
                </a:rPr>
                <a:t>Double rotation</a:t>
              </a:r>
              <a:endParaRPr lang="en-US" altLang="zh-CN" sz="1600" b="1">
                <a:solidFill>
                  <a:schemeClr val="hlink"/>
                </a:solidFill>
              </a:endParaRPr>
            </a:p>
          </p:txBody>
        </p:sp>
      </p:grpSp>
      <p:sp>
        <p:nvSpPr>
          <p:cNvPr id="109609" name="Text Box 41"/>
          <p:cNvSpPr txBox="1"/>
          <p:nvPr/>
        </p:nvSpPr>
        <p:spPr>
          <a:xfrm>
            <a:off x="1219200" y="4343400"/>
            <a:ext cx="12954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i="1">
                <a:solidFill>
                  <a:schemeClr val="hlink"/>
                </a:solidFill>
              </a:rPr>
              <a:t>Zig-zig</a:t>
            </a:r>
            <a:endParaRPr lang="en-US" altLang="zh-CN" sz="2400" b="1" i="1">
              <a:solidFill>
                <a:schemeClr val="hlink"/>
              </a:solidFill>
            </a:endParaRPr>
          </a:p>
        </p:txBody>
      </p:sp>
      <p:grpSp>
        <p:nvGrpSpPr>
          <p:cNvPr id="109610" name="Group 42"/>
          <p:cNvGrpSpPr/>
          <p:nvPr/>
        </p:nvGrpSpPr>
        <p:grpSpPr>
          <a:xfrm>
            <a:off x="1600200" y="4495800"/>
            <a:ext cx="2286000" cy="1524000"/>
            <a:chOff x="1008" y="2880"/>
            <a:chExt cx="1440" cy="960"/>
          </a:xfrm>
        </p:grpSpPr>
        <p:sp>
          <p:nvSpPr>
            <p:cNvPr id="113693" name="Oval 43"/>
            <p:cNvSpPr/>
            <p:nvPr/>
          </p:nvSpPr>
          <p:spPr>
            <a:xfrm>
              <a:off x="1968" y="288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rgbClr val="008000"/>
                  </a:solidFill>
                </a:rPr>
                <a:t>G</a:t>
              </a:r>
              <a:endParaRPr lang="en-US" altLang="zh-CN" sz="1600" b="1" i="1">
                <a:solidFill>
                  <a:srgbClr val="008000"/>
                </a:solidFill>
              </a:endParaRPr>
            </a:p>
          </p:txBody>
        </p:sp>
        <p:sp>
          <p:nvSpPr>
            <p:cNvPr id="113694" name="Line 44"/>
            <p:cNvSpPr/>
            <p:nvPr/>
          </p:nvSpPr>
          <p:spPr>
            <a:xfrm flipH="1">
              <a:off x="1824" y="3024"/>
              <a:ext cx="144" cy="144"/>
            </a:xfrm>
            <a:prstGeom prst="line">
              <a:avLst/>
            </a:prstGeom>
            <a:ln w="25400" cap="flat" cmpd="sng">
              <a:solidFill>
                <a:schemeClr val="tx1"/>
              </a:solidFill>
              <a:prstDash val="solid"/>
              <a:headEnd type="none" w="med" len="med"/>
              <a:tailEnd type="none" w="med" len="med"/>
            </a:ln>
          </p:spPr>
        </p:sp>
        <p:sp>
          <p:nvSpPr>
            <p:cNvPr id="113695" name="Line 45"/>
            <p:cNvSpPr/>
            <p:nvPr/>
          </p:nvSpPr>
          <p:spPr>
            <a:xfrm>
              <a:off x="2160" y="3024"/>
              <a:ext cx="144" cy="144"/>
            </a:xfrm>
            <a:prstGeom prst="line">
              <a:avLst/>
            </a:prstGeom>
            <a:ln w="25400" cap="flat" cmpd="sng">
              <a:solidFill>
                <a:schemeClr val="tx1"/>
              </a:solidFill>
              <a:prstDash val="solid"/>
              <a:headEnd type="none" w="med" len="med"/>
              <a:tailEnd type="none" w="med" len="med"/>
            </a:ln>
          </p:spPr>
        </p:sp>
        <p:sp>
          <p:nvSpPr>
            <p:cNvPr id="113696" name="AutoShape 46"/>
            <p:cNvSpPr/>
            <p:nvPr/>
          </p:nvSpPr>
          <p:spPr>
            <a:xfrm>
              <a:off x="2160" y="3168"/>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D</a:t>
              </a:r>
              <a:endParaRPr lang="en-US" altLang="zh-CN" sz="1600" b="1" i="1"/>
            </a:p>
          </p:txBody>
        </p:sp>
        <p:sp>
          <p:nvSpPr>
            <p:cNvPr id="113697" name="Oval 47"/>
            <p:cNvSpPr/>
            <p:nvPr/>
          </p:nvSpPr>
          <p:spPr>
            <a:xfrm>
              <a:off x="1632" y="312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rgbClr val="FF0000"/>
                  </a:solidFill>
                </a:rPr>
                <a:t>P</a:t>
              </a:r>
              <a:endParaRPr lang="en-US" altLang="zh-CN" sz="1600" b="1" i="1">
                <a:solidFill>
                  <a:srgbClr val="FF0000"/>
                </a:solidFill>
              </a:endParaRPr>
            </a:p>
          </p:txBody>
        </p:sp>
        <p:sp>
          <p:nvSpPr>
            <p:cNvPr id="113698" name="Line 48"/>
            <p:cNvSpPr/>
            <p:nvPr/>
          </p:nvSpPr>
          <p:spPr>
            <a:xfrm flipH="1">
              <a:off x="1488" y="3264"/>
              <a:ext cx="144" cy="144"/>
            </a:xfrm>
            <a:prstGeom prst="line">
              <a:avLst/>
            </a:prstGeom>
            <a:ln w="25400" cap="flat" cmpd="sng">
              <a:solidFill>
                <a:schemeClr val="tx1"/>
              </a:solidFill>
              <a:prstDash val="solid"/>
              <a:headEnd type="none" w="med" len="med"/>
              <a:tailEnd type="none" w="med" len="med"/>
            </a:ln>
          </p:spPr>
        </p:sp>
        <p:sp>
          <p:nvSpPr>
            <p:cNvPr id="113699" name="Line 49"/>
            <p:cNvSpPr/>
            <p:nvPr/>
          </p:nvSpPr>
          <p:spPr>
            <a:xfrm>
              <a:off x="1824" y="3264"/>
              <a:ext cx="144" cy="144"/>
            </a:xfrm>
            <a:prstGeom prst="line">
              <a:avLst/>
            </a:prstGeom>
            <a:ln w="25400" cap="flat" cmpd="sng">
              <a:solidFill>
                <a:schemeClr val="tx1"/>
              </a:solidFill>
              <a:prstDash val="solid"/>
              <a:headEnd type="none" w="med" len="med"/>
              <a:tailEnd type="none" w="med" len="med"/>
            </a:ln>
          </p:spPr>
        </p:sp>
        <p:sp>
          <p:nvSpPr>
            <p:cNvPr id="113700" name="AutoShape 50"/>
            <p:cNvSpPr/>
            <p:nvPr/>
          </p:nvSpPr>
          <p:spPr>
            <a:xfrm>
              <a:off x="1824" y="3408"/>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C</a:t>
              </a:r>
              <a:endParaRPr lang="en-US" altLang="zh-CN" sz="1600" b="1" i="1"/>
            </a:p>
          </p:txBody>
        </p:sp>
        <p:sp>
          <p:nvSpPr>
            <p:cNvPr id="113701" name="Oval 51"/>
            <p:cNvSpPr/>
            <p:nvPr/>
          </p:nvSpPr>
          <p:spPr>
            <a:xfrm>
              <a:off x="1296" y="336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chemeClr val="hlink"/>
                  </a:solidFill>
                </a:rPr>
                <a:t>X</a:t>
              </a:r>
              <a:endParaRPr lang="en-US" altLang="zh-CN" sz="1600" b="1" i="1">
                <a:solidFill>
                  <a:schemeClr val="hlink"/>
                </a:solidFill>
              </a:endParaRPr>
            </a:p>
          </p:txBody>
        </p:sp>
        <p:sp>
          <p:nvSpPr>
            <p:cNvPr id="113702" name="Line 52"/>
            <p:cNvSpPr/>
            <p:nvPr/>
          </p:nvSpPr>
          <p:spPr>
            <a:xfrm flipH="1">
              <a:off x="1152" y="3504"/>
              <a:ext cx="144" cy="144"/>
            </a:xfrm>
            <a:prstGeom prst="line">
              <a:avLst/>
            </a:prstGeom>
            <a:ln w="25400" cap="flat" cmpd="sng">
              <a:solidFill>
                <a:schemeClr val="tx1"/>
              </a:solidFill>
              <a:prstDash val="solid"/>
              <a:headEnd type="none" w="med" len="med"/>
              <a:tailEnd type="none" w="med" len="med"/>
            </a:ln>
          </p:spPr>
        </p:sp>
        <p:sp>
          <p:nvSpPr>
            <p:cNvPr id="113703" name="Line 53"/>
            <p:cNvSpPr/>
            <p:nvPr/>
          </p:nvSpPr>
          <p:spPr>
            <a:xfrm>
              <a:off x="1488" y="3504"/>
              <a:ext cx="144" cy="144"/>
            </a:xfrm>
            <a:prstGeom prst="line">
              <a:avLst/>
            </a:prstGeom>
            <a:ln w="25400" cap="flat" cmpd="sng">
              <a:solidFill>
                <a:schemeClr val="tx1"/>
              </a:solidFill>
              <a:prstDash val="solid"/>
              <a:headEnd type="none" w="med" len="med"/>
              <a:tailEnd type="none" w="med" len="med"/>
            </a:ln>
          </p:spPr>
        </p:sp>
        <p:sp>
          <p:nvSpPr>
            <p:cNvPr id="113704" name="AutoShape 54"/>
            <p:cNvSpPr/>
            <p:nvPr/>
          </p:nvSpPr>
          <p:spPr>
            <a:xfrm>
              <a:off x="1008" y="3648"/>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A</a:t>
              </a:r>
              <a:endParaRPr lang="en-US" altLang="zh-CN" sz="1600" b="1" i="1"/>
            </a:p>
          </p:txBody>
        </p:sp>
        <p:sp>
          <p:nvSpPr>
            <p:cNvPr id="113705" name="AutoShape 55"/>
            <p:cNvSpPr/>
            <p:nvPr/>
          </p:nvSpPr>
          <p:spPr>
            <a:xfrm>
              <a:off x="1488" y="3648"/>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B</a:t>
              </a:r>
              <a:endParaRPr lang="en-US" altLang="zh-CN" sz="1600" b="1" i="1"/>
            </a:p>
          </p:txBody>
        </p:sp>
      </p:grpSp>
      <p:grpSp>
        <p:nvGrpSpPr>
          <p:cNvPr id="109624" name="Group 56"/>
          <p:cNvGrpSpPr/>
          <p:nvPr/>
        </p:nvGrpSpPr>
        <p:grpSpPr>
          <a:xfrm>
            <a:off x="4114800" y="5257800"/>
            <a:ext cx="1600200" cy="1444625"/>
            <a:chOff x="2592" y="1872"/>
            <a:chExt cx="1008" cy="910"/>
          </a:xfrm>
        </p:grpSpPr>
        <p:sp>
          <p:nvSpPr>
            <p:cNvPr id="113691" name="AutoShape 57"/>
            <p:cNvSpPr/>
            <p:nvPr/>
          </p:nvSpPr>
          <p:spPr>
            <a:xfrm>
              <a:off x="2640" y="2064"/>
              <a:ext cx="960" cy="96"/>
            </a:xfrm>
            <a:prstGeom prst="rightArrow">
              <a:avLst>
                <a:gd name="adj1" fmla="val 50000"/>
                <a:gd name="adj2" fmla="val 250000"/>
              </a:avLst>
            </a:prstGeom>
            <a:solidFill>
              <a:schemeClr val="hlink"/>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3692" name="Text Box 58"/>
            <p:cNvSpPr txBox="1"/>
            <p:nvPr/>
          </p:nvSpPr>
          <p:spPr>
            <a:xfrm>
              <a:off x="2592" y="1872"/>
              <a:ext cx="1008" cy="91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600" b="1">
                  <a:solidFill>
                    <a:schemeClr val="hlink"/>
                  </a:solidFill>
                </a:rPr>
                <a:t>Single rotation</a:t>
              </a:r>
              <a:endParaRPr lang="en-US" altLang="zh-CN" sz="1600" b="1">
                <a:solidFill>
                  <a:schemeClr val="hlink"/>
                </a:solidFill>
              </a:endParaRPr>
            </a:p>
            <a:p>
              <a:pPr marL="0" lvl="0" indent="0" eaLnBrk="1" hangingPunct="1">
                <a:spcBef>
                  <a:spcPct val="50000"/>
                </a:spcBef>
                <a:buNone/>
              </a:pPr>
              <a:endParaRPr lang="zh-CN" altLang="en-US" sz="1200" b="1">
                <a:solidFill>
                  <a:schemeClr val="hlink"/>
                </a:solidFill>
              </a:endParaRPr>
            </a:p>
            <a:p>
              <a:pPr marL="0" lvl="0" indent="0" eaLnBrk="1" hangingPunct="1">
                <a:spcBef>
                  <a:spcPct val="50000"/>
                </a:spcBef>
                <a:buNone/>
              </a:pPr>
              <a:r>
                <a:rPr lang="zh-CN" altLang="en-US" sz="1200" b="1">
                  <a:solidFill>
                    <a:schemeClr val="hlink"/>
                  </a:solidFill>
                </a:rPr>
                <a:t>不能用</a:t>
              </a:r>
              <a:r>
                <a:rPr lang="en-US" altLang="zh-CN" sz="1200" b="1">
                  <a:solidFill>
                    <a:schemeClr val="hlink"/>
                  </a:solidFill>
                </a:rPr>
                <a:t>AVL</a:t>
              </a:r>
              <a:r>
                <a:rPr lang="zh-CN" altLang="en-US" sz="1200" b="1">
                  <a:solidFill>
                    <a:schemeClr val="hlink"/>
                  </a:solidFill>
                </a:rPr>
                <a:t>里面的两次单旋转，不能降低高度；只能用一次性旋转，</a:t>
              </a:r>
              <a:r>
                <a:rPr lang="zh-CN" altLang="en-US" sz="1200" b="1">
                  <a:solidFill>
                    <a:schemeClr val="hlink"/>
                  </a:solidFill>
                </a:rPr>
                <a:t>一次撅过来</a:t>
              </a:r>
              <a:endParaRPr lang="zh-CN" altLang="en-US" sz="1200" b="1">
                <a:solidFill>
                  <a:schemeClr val="hlink"/>
                </a:solidFill>
              </a:endParaRPr>
            </a:p>
          </p:txBody>
        </p:sp>
      </p:grpSp>
      <p:grpSp>
        <p:nvGrpSpPr>
          <p:cNvPr id="109627" name="Group 59"/>
          <p:cNvGrpSpPr/>
          <p:nvPr/>
        </p:nvGrpSpPr>
        <p:grpSpPr>
          <a:xfrm>
            <a:off x="5867400" y="4495800"/>
            <a:ext cx="2286000" cy="1524000"/>
            <a:chOff x="3696" y="2928"/>
            <a:chExt cx="1440" cy="960"/>
          </a:xfrm>
        </p:grpSpPr>
        <p:sp>
          <p:nvSpPr>
            <p:cNvPr id="113678" name="Oval 60"/>
            <p:cNvSpPr/>
            <p:nvPr/>
          </p:nvSpPr>
          <p:spPr>
            <a:xfrm flipH="1">
              <a:off x="3984" y="29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chemeClr val="hlink"/>
                  </a:solidFill>
                </a:rPr>
                <a:t>X</a:t>
              </a:r>
              <a:endParaRPr lang="en-US" altLang="zh-CN" sz="1600" b="1" i="1">
                <a:solidFill>
                  <a:schemeClr val="hlink"/>
                </a:solidFill>
              </a:endParaRPr>
            </a:p>
          </p:txBody>
        </p:sp>
        <p:sp>
          <p:nvSpPr>
            <p:cNvPr id="113679" name="Line 61"/>
            <p:cNvSpPr/>
            <p:nvPr/>
          </p:nvSpPr>
          <p:spPr>
            <a:xfrm>
              <a:off x="4176" y="3072"/>
              <a:ext cx="144" cy="144"/>
            </a:xfrm>
            <a:prstGeom prst="line">
              <a:avLst/>
            </a:prstGeom>
            <a:ln w="25400" cap="flat" cmpd="sng">
              <a:solidFill>
                <a:schemeClr val="tx1"/>
              </a:solidFill>
              <a:prstDash val="solid"/>
              <a:headEnd type="none" w="med" len="med"/>
              <a:tailEnd type="none" w="med" len="med"/>
            </a:ln>
          </p:spPr>
        </p:sp>
        <p:sp>
          <p:nvSpPr>
            <p:cNvPr id="113680" name="Line 62"/>
            <p:cNvSpPr/>
            <p:nvPr/>
          </p:nvSpPr>
          <p:spPr>
            <a:xfrm flipH="1">
              <a:off x="3840" y="3072"/>
              <a:ext cx="144" cy="144"/>
            </a:xfrm>
            <a:prstGeom prst="line">
              <a:avLst/>
            </a:prstGeom>
            <a:ln w="25400" cap="flat" cmpd="sng">
              <a:solidFill>
                <a:schemeClr val="tx1"/>
              </a:solidFill>
              <a:prstDash val="solid"/>
              <a:headEnd type="none" w="med" len="med"/>
              <a:tailEnd type="none" w="med" len="med"/>
            </a:ln>
          </p:spPr>
        </p:sp>
        <p:sp>
          <p:nvSpPr>
            <p:cNvPr id="113681" name="AutoShape 63"/>
            <p:cNvSpPr/>
            <p:nvPr/>
          </p:nvSpPr>
          <p:spPr>
            <a:xfrm flipH="1">
              <a:off x="3696" y="3216"/>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A</a:t>
              </a:r>
              <a:endParaRPr lang="en-US" altLang="zh-CN" sz="1600" b="1" i="1"/>
            </a:p>
          </p:txBody>
        </p:sp>
        <p:sp>
          <p:nvSpPr>
            <p:cNvPr id="113682" name="Oval 64"/>
            <p:cNvSpPr/>
            <p:nvPr/>
          </p:nvSpPr>
          <p:spPr>
            <a:xfrm flipH="1">
              <a:off x="4320" y="316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rgbClr val="FF0000"/>
                  </a:solidFill>
                </a:rPr>
                <a:t>P</a:t>
              </a:r>
              <a:endParaRPr lang="en-US" altLang="zh-CN" sz="1600" b="1" i="1">
                <a:solidFill>
                  <a:srgbClr val="FF0000"/>
                </a:solidFill>
              </a:endParaRPr>
            </a:p>
          </p:txBody>
        </p:sp>
        <p:sp>
          <p:nvSpPr>
            <p:cNvPr id="113683" name="Line 65"/>
            <p:cNvSpPr/>
            <p:nvPr/>
          </p:nvSpPr>
          <p:spPr>
            <a:xfrm>
              <a:off x="4512" y="3312"/>
              <a:ext cx="144" cy="144"/>
            </a:xfrm>
            <a:prstGeom prst="line">
              <a:avLst/>
            </a:prstGeom>
            <a:ln w="25400" cap="flat" cmpd="sng">
              <a:solidFill>
                <a:schemeClr val="tx1"/>
              </a:solidFill>
              <a:prstDash val="solid"/>
              <a:headEnd type="none" w="med" len="med"/>
              <a:tailEnd type="none" w="med" len="med"/>
            </a:ln>
          </p:spPr>
        </p:sp>
        <p:sp>
          <p:nvSpPr>
            <p:cNvPr id="113684" name="Line 66"/>
            <p:cNvSpPr/>
            <p:nvPr/>
          </p:nvSpPr>
          <p:spPr>
            <a:xfrm flipH="1">
              <a:off x="4176" y="3312"/>
              <a:ext cx="144" cy="144"/>
            </a:xfrm>
            <a:prstGeom prst="line">
              <a:avLst/>
            </a:prstGeom>
            <a:ln w="25400" cap="flat" cmpd="sng">
              <a:solidFill>
                <a:schemeClr val="tx1"/>
              </a:solidFill>
              <a:prstDash val="solid"/>
              <a:headEnd type="none" w="med" len="med"/>
              <a:tailEnd type="none" w="med" len="med"/>
            </a:ln>
          </p:spPr>
        </p:sp>
        <p:sp>
          <p:nvSpPr>
            <p:cNvPr id="113685" name="AutoShape 67"/>
            <p:cNvSpPr/>
            <p:nvPr/>
          </p:nvSpPr>
          <p:spPr>
            <a:xfrm flipH="1">
              <a:off x="4032" y="3456"/>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B</a:t>
              </a:r>
              <a:endParaRPr lang="en-US" altLang="zh-CN" sz="1600" b="1" i="1"/>
            </a:p>
          </p:txBody>
        </p:sp>
        <p:sp>
          <p:nvSpPr>
            <p:cNvPr id="113686" name="Oval 68"/>
            <p:cNvSpPr/>
            <p:nvPr/>
          </p:nvSpPr>
          <p:spPr>
            <a:xfrm flipH="1">
              <a:off x="4656" y="340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solidFill>
                    <a:srgbClr val="008000"/>
                  </a:solidFill>
                </a:rPr>
                <a:t>G</a:t>
              </a:r>
              <a:endParaRPr lang="en-US" altLang="zh-CN" sz="1600" b="1" i="1">
                <a:solidFill>
                  <a:srgbClr val="008000"/>
                </a:solidFill>
              </a:endParaRPr>
            </a:p>
          </p:txBody>
        </p:sp>
        <p:sp>
          <p:nvSpPr>
            <p:cNvPr id="113687" name="Line 69"/>
            <p:cNvSpPr/>
            <p:nvPr/>
          </p:nvSpPr>
          <p:spPr>
            <a:xfrm>
              <a:off x="4848" y="3552"/>
              <a:ext cx="144" cy="144"/>
            </a:xfrm>
            <a:prstGeom prst="line">
              <a:avLst/>
            </a:prstGeom>
            <a:ln w="25400" cap="flat" cmpd="sng">
              <a:solidFill>
                <a:schemeClr val="tx1"/>
              </a:solidFill>
              <a:prstDash val="solid"/>
              <a:headEnd type="none" w="med" len="med"/>
              <a:tailEnd type="none" w="med" len="med"/>
            </a:ln>
          </p:spPr>
        </p:sp>
        <p:sp>
          <p:nvSpPr>
            <p:cNvPr id="113688" name="Line 70"/>
            <p:cNvSpPr/>
            <p:nvPr/>
          </p:nvSpPr>
          <p:spPr>
            <a:xfrm flipH="1">
              <a:off x="4512" y="3552"/>
              <a:ext cx="144" cy="144"/>
            </a:xfrm>
            <a:prstGeom prst="line">
              <a:avLst/>
            </a:prstGeom>
            <a:ln w="25400" cap="flat" cmpd="sng">
              <a:solidFill>
                <a:schemeClr val="tx1"/>
              </a:solidFill>
              <a:prstDash val="solid"/>
              <a:headEnd type="none" w="med" len="med"/>
              <a:tailEnd type="none" w="med" len="med"/>
            </a:ln>
          </p:spPr>
        </p:sp>
        <p:sp>
          <p:nvSpPr>
            <p:cNvPr id="113689" name="AutoShape 71"/>
            <p:cNvSpPr/>
            <p:nvPr/>
          </p:nvSpPr>
          <p:spPr>
            <a:xfrm flipH="1">
              <a:off x="4848" y="3696"/>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D</a:t>
              </a:r>
              <a:endParaRPr lang="en-US" altLang="zh-CN" sz="1600" b="1" i="1"/>
            </a:p>
          </p:txBody>
        </p:sp>
        <p:sp>
          <p:nvSpPr>
            <p:cNvPr id="113690" name="AutoShape 72"/>
            <p:cNvSpPr/>
            <p:nvPr/>
          </p:nvSpPr>
          <p:spPr>
            <a:xfrm flipH="1">
              <a:off x="4368" y="3696"/>
              <a:ext cx="288" cy="192"/>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i="1"/>
                <a:t>C</a:t>
              </a:r>
              <a:endParaRPr lang="en-US" altLang="zh-CN" sz="1600" b="1" i="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9571"/>
                                        </p:tgtEl>
                                        <p:attrNameLst>
                                          <p:attrName>style.visibility</p:attrName>
                                        </p:attrNameLst>
                                      </p:cBhvr>
                                      <p:to>
                                        <p:strVal val="visible"/>
                                      </p:to>
                                    </p:set>
                                    <p:animEffect transition="in" filter="wipe(up)">
                                      <p:cBhvr>
                                        <p:cTn id="7" dur="500"/>
                                        <p:tgtEl>
                                          <p:spTgt spid="1095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9572"/>
                                        </p:tgtEl>
                                        <p:attrNameLst>
                                          <p:attrName>style.visibility</p:attrName>
                                        </p:attrNameLst>
                                      </p:cBhvr>
                                      <p:to>
                                        <p:strVal val="visible"/>
                                      </p:to>
                                    </p:set>
                                    <p:animEffect transition="in" filter="wipe(left)">
                                      <p:cBhvr>
                                        <p:cTn id="12" dur="500"/>
                                        <p:tgtEl>
                                          <p:spTgt spid="10957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09573"/>
                                        </p:tgtEl>
                                        <p:attrNameLst>
                                          <p:attrName>style.visibility</p:attrName>
                                        </p:attrNameLst>
                                      </p:cBhvr>
                                      <p:to>
                                        <p:strVal val="visible"/>
                                      </p:to>
                                    </p:set>
                                    <p:animEffect transition="in" filter="wipe(left)">
                                      <p:cBhvr>
                                        <p:cTn id="17" dur="500"/>
                                        <p:tgtEl>
                                          <p:spTgt spid="10957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9576"/>
                                        </p:tgtEl>
                                        <p:attrNameLst>
                                          <p:attrName>style.visibility</p:attrName>
                                        </p:attrNameLst>
                                      </p:cBhvr>
                                      <p:to>
                                        <p:strVal val="visible"/>
                                      </p:to>
                                    </p:set>
                                    <p:animEffect transition="in" filter="wipe(left)">
                                      <p:cBhvr>
                                        <p:cTn id="22" dur="500"/>
                                        <p:tgtEl>
                                          <p:spTgt spid="1095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09577"/>
                                        </p:tgtEl>
                                        <p:attrNameLst>
                                          <p:attrName>style.visibility</p:attrName>
                                        </p:attrNameLst>
                                      </p:cBhvr>
                                      <p:to>
                                        <p:strVal val="visible"/>
                                      </p:to>
                                    </p:set>
                                    <p:animEffect transition="in" filter="wipe(up)">
                                      <p:cBhvr>
                                        <p:cTn id="27" dur="500"/>
                                        <p:tgtEl>
                                          <p:spTgt spid="109577"/>
                                        </p:tgtEl>
                                      </p:cBhvr>
                                    </p:animEffect>
                                  </p:childTnLst>
                                </p:cTn>
                              </p:par>
                            </p:childTnLst>
                          </p:cTn>
                        </p:par>
                        <p:par>
                          <p:cTn id="28" fill="hold">
                            <p:stCondLst>
                              <p:cond delay="500"/>
                            </p:stCondLst>
                            <p:childTnLst>
                              <p:par>
                                <p:cTn id="29" presetID="9" presetClass="entr" presetSubtype="0" fill="hold" nodeType="afterEffect">
                                  <p:stCondLst>
                                    <p:cond delay="0"/>
                                  </p:stCondLst>
                                  <p:childTnLst>
                                    <p:set>
                                      <p:cBhvr>
                                        <p:cTn id="30" dur="1" fill="hold">
                                          <p:stCondLst>
                                            <p:cond delay="0"/>
                                          </p:stCondLst>
                                        </p:cTn>
                                        <p:tgtEl>
                                          <p:spTgt spid="109578"/>
                                        </p:tgtEl>
                                        <p:attrNameLst>
                                          <p:attrName>style.visibility</p:attrName>
                                        </p:attrNameLst>
                                      </p:cBhvr>
                                      <p:to>
                                        <p:strVal val="visible"/>
                                      </p:to>
                                    </p:set>
                                    <p:animEffect transition="in" filter="dissolve">
                                      <p:cBhvr>
                                        <p:cTn id="31" dur="500"/>
                                        <p:tgtEl>
                                          <p:spTgt spid="10957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109606"/>
                                        </p:tgtEl>
                                        <p:attrNameLst>
                                          <p:attrName>style.visibility</p:attrName>
                                        </p:attrNameLst>
                                      </p:cBhvr>
                                      <p:to>
                                        <p:strVal val="visible"/>
                                      </p:to>
                                    </p:set>
                                    <p:animEffect transition="in" filter="wipe(left)">
                                      <p:cBhvr>
                                        <p:cTn id="36" dur="500"/>
                                        <p:tgtEl>
                                          <p:spTgt spid="109606"/>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109592"/>
                                        </p:tgtEl>
                                        <p:attrNameLst>
                                          <p:attrName>style.visibility</p:attrName>
                                        </p:attrNameLst>
                                      </p:cBhvr>
                                      <p:to>
                                        <p:strVal val="visible"/>
                                      </p:to>
                                    </p:set>
                                    <p:animEffect transition="in" filter="dissolve">
                                      <p:cBhvr>
                                        <p:cTn id="41" dur="500"/>
                                        <p:tgtEl>
                                          <p:spTgt spid="109592"/>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09609"/>
                                        </p:tgtEl>
                                        <p:attrNameLst>
                                          <p:attrName>style.visibility</p:attrName>
                                        </p:attrNameLst>
                                      </p:cBhvr>
                                      <p:to>
                                        <p:strVal val="visible"/>
                                      </p:to>
                                    </p:set>
                                    <p:animEffect transition="in" filter="wipe(up)">
                                      <p:cBhvr>
                                        <p:cTn id="46" dur="500"/>
                                        <p:tgtEl>
                                          <p:spTgt spid="109609"/>
                                        </p:tgtEl>
                                      </p:cBhvr>
                                    </p:animEffect>
                                  </p:childTnLst>
                                </p:cTn>
                              </p:par>
                            </p:childTnLst>
                          </p:cTn>
                        </p:par>
                        <p:par>
                          <p:cTn id="47" fill="hold">
                            <p:stCondLst>
                              <p:cond delay="500"/>
                            </p:stCondLst>
                            <p:childTnLst>
                              <p:par>
                                <p:cTn id="48" presetID="9" presetClass="entr" presetSubtype="0" fill="hold" nodeType="afterEffect">
                                  <p:stCondLst>
                                    <p:cond delay="0"/>
                                  </p:stCondLst>
                                  <p:childTnLst>
                                    <p:set>
                                      <p:cBhvr>
                                        <p:cTn id="49" dur="1" fill="hold">
                                          <p:stCondLst>
                                            <p:cond delay="0"/>
                                          </p:stCondLst>
                                        </p:cTn>
                                        <p:tgtEl>
                                          <p:spTgt spid="109610"/>
                                        </p:tgtEl>
                                        <p:attrNameLst>
                                          <p:attrName>style.visibility</p:attrName>
                                        </p:attrNameLst>
                                      </p:cBhvr>
                                      <p:to>
                                        <p:strVal val="visible"/>
                                      </p:to>
                                    </p:set>
                                    <p:animEffect transition="in" filter="dissolve">
                                      <p:cBhvr>
                                        <p:cTn id="50" dur="500"/>
                                        <p:tgtEl>
                                          <p:spTgt spid="109610"/>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nodeType="clickEffect">
                                  <p:stCondLst>
                                    <p:cond delay="0"/>
                                  </p:stCondLst>
                                  <p:childTnLst>
                                    <p:set>
                                      <p:cBhvr>
                                        <p:cTn id="54" dur="1" fill="hold">
                                          <p:stCondLst>
                                            <p:cond delay="0"/>
                                          </p:stCondLst>
                                        </p:cTn>
                                        <p:tgtEl>
                                          <p:spTgt spid="109624"/>
                                        </p:tgtEl>
                                        <p:attrNameLst>
                                          <p:attrName>style.visibility</p:attrName>
                                        </p:attrNameLst>
                                      </p:cBhvr>
                                      <p:to>
                                        <p:strVal val="visible"/>
                                      </p:to>
                                    </p:set>
                                    <p:animEffect transition="in" filter="wipe(left)">
                                      <p:cBhvr>
                                        <p:cTn id="55" dur="500"/>
                                        <p:tgtEl>
                                          <p:spTgt spid="109624"/>
                                        </p:tgtEl>
                                      </p:cBhvr>
                                    </p:animEffect>
                                  </p:childTnLst>
                                </p:cTn>
                              </p:par>
                            </p:childTnLst>
                          </p:cTn>
                        </p:par>
                      </p:childTnLst>
                    </p:cTn>
                  </p:par>
                  <p:par>
                    <p:cTn id="56" fill="hold">
                      <p:stCondLst>
                        <p:cond delay="indefinite"/>
                      </p:stCondLst>
                      <p:childTnLst>
                        <p:par>
                          <p:cTn id="57" fill="hold">
                            <p:stCondLst>
                              <p:cond delay="0"/>
                            </p:stCondLst>
                            <p:childTnLst>
                              <p:par>
                                <p:cTn id="58" presetID="9" presetClass="entr" presetSubtype="0" fill="hold" nodeType="clickEffect">
                                  <p:stCondLst>
                                    <p:cond delay="0"/>
                                  </p:stCondLst>
                                  <p:childTnLst>
                                    <p:set>
                                      <p:cBhvr>
                                        <p:cTn id="59" dur="1" fill="hold">
                                          <p:stCondLst>
                                            <p:cond delay="0"/>
                                          </p:stCondLst>
                                        </p:cTn>
                                        <p:tgtEl>
                                          <p:spTgt spid="109627"/>
                                        </p:tgtEl>
                                        <p:attrNameLst>
                                          <p:attrName>style.visibility</p:attrName>
                                        </p:attrNameLst>
                                      </p:cBhvr>
                                      <p:to>
                                        <p:strVal val="visible"/>
                                      </p:to>
                                    </p:set>
                                    <p:animEffect transition="in" filter="dissolve">
                                      <p:cBhvr>
                                        <p:cTn id="60" dur="500"/>
                                        <p:tgtEl>
                                          <p:spTgt spid="1096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p:bldP spid="109572" grpId="0"/>
      <p:bldP spid="109576" grpId="0"/>
      <p:bldP spid="109577" grpId="0"/>
      <p:bldP spid="10960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3" name="Text Box 2"/>
          <p:cNvSpPr txBox="1"/>
          <p:nvPr/>
        </p:nvSpPr>
        <p:spPr>
          <a:xfrm>
            <a:off x="7162800" y="0"/>
            <a:ext cx="1974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§5  Splay Trees</a:t>
            </a:r>
            <a:endParaRPr lang="en-US" altLang="zh-CN" sz="1800" b="1">
              <a:sym typeface="Webdings" panose="05030102010509060703" pitchFamily="18" charset="2"/>
            </a:endParaRPr>
          </a:p>
        </p:txBody>
      </p:sp>
      <p:grpSp>
        <p:nvGrpSpPr>
          <p:cNvPr id="108547" name="Group 3"/>
          <p:cNvGrpSpPr/>
          <p:nvPr/>
        </p:nvGrpSpPr>
        <p:grpSpPr>
          <a:xfrm>
            <a:off x="914400" y="914400"/>
            <a:ext cx="7239000" cy="4038600"/>
            <a:chOff x="576" y="432"/>
            <a:chExt cx="4560" cy="2544"/>
          </a:xfrm>
        </p:grpSpPr>
        <p:sp>
          <p:nvSpPr>
            <p:cNvPr id="115767" name="Oval 4"/>
            <p:cNvSpPr/>
            <p:nvPr/>
          </p:nvSpPr>
          <p:spPr>
            <a:xfrm>
              <a:off x="4128" y="432"/>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5</a:t>
              </a:r>
              <a:endParaRPr lang="en-US" altLang="zh-CN" sz="2400" b="1"/>
            </a:p>
          </p:txBody>
        </p:sp>
        <p:sp>
          <p:nvSpPr>
            <p:cNvPr id="115768" name="Line 5"/>
            <p:cNvSpPr/>
            <p:nvPr/>
          </p:nvSpPr>
          <p:spPr>
            <a:xfrm>
              <a:off x="4464" y="672"/>
              <a:ext cx="432" cy="240"/>
            </a:xfrm>
            <a:prstGeom prst="line">
              <a:avLst/>
            </a:prstGeom>
            <a:ln w="25400" cap="flat" cmpd="sng">
              <a:solidFill>
                <a:schemeClr val="tx1"/>
              </a:solidFill>
              <a:prstDash val="solid"/>
              <a:headEnd type="none" w="med" len="med"/>
              <a:tailEnd type="none" w="med" len="med"/>
            </a:ln>
          </p:spPr>
        </p:sp>
        <p:sp>
          <p:nvSpPr>
            <p:cNvPr id="115769" name="AutoShape 6"/>
            <p:cNvSpPr/>
            <p:nvPr/>
          </p:nvSpPr>
          <p:spPr>
            <a:xfrm>
              <a:off x="4656" y="912"/>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F</a:t>
              </a:r>
              <a:endParaRPr lang="en-US" altLang="zh-CN" sz="2400" b="1" i="1"/>
            </a:p>
          </p:txBody>
        </p:sp>
        <p:sp>
          <p:nvSpPr>
            <p:cNvPr id="115770" name="Oval 7"/>
            <p:cNvSpPr/>
            <p:nvPr/>
          </p:nvSpPr>
          <p:spPr>
            <a:xfrm>
              <a:off x="3216" y="864"/>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4</a:t>
              </a:r>
              <a:endParaRPr lang="en-US" altLang="zh-CN" sz="2400" b="1"/>
            </a:p>
          </p:txBody>
        </p:sp>
        <p:sp>
          <p:nvSpPr>
            <p:cNvPr id="115771" name="Line 8"/>
            <p:cNvSpPr/>
            <p:nvPr/>
          </p:nvSpPr>
          <p:spPr>
            <a:xfrm>
              <a:off x="3552" y="1104"/>
              <a:ext cx="432" cy="240"/>
            </a:xfrm>
            <a:prstGeom prst="line">
              <a:avLst/>
            </a:prstGeom>
            <a:ln w="25400" cap="flat" cmpd="sng">
              <a:solidFill>
                <a:schemeClr val="tx1"/>
              </a:solidFill>
              <a:prstDash val="solid"/>
              <a:headEnd type="none" w="med" len="med"/>
              <a:tailEnd type="none" w="med" len="med"/>
            </a:ln>
          </p:spPr>
        </p:sp>
        <p:sp>
          <p:nvSpPr>
            <p:cNvPr id="115772" name="AutoShape 9"/>
            <p:cNvSpPr/>
            <p:nvPr/>
          </p:nvSpPr>
          <p:spPr>
            <a:xfrm>
              <a:off x="3744" y="1344"/>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E</a:t>
              </a:r>
              <a:endParaRPr lang="en-US" altLang="zh-CN" sz="2400" b="1" i="1"/>
            </a:p>
          </p:txBody>
        </p:sp>
        <p:sp>
          <p:nvSpPr>
            <p:cNvPr id="115773" name="Oval 10"/>
            <p:cNvSpPr/>
            <p:nvPr/>
          </p:nvSpPr>
          <p:spPr>
            <a:xfrm>
              <a:off x="2304" y="1296"/>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3</a:t>
              </a:r>
              <a:endParaRPr lang="en-US" altLang="zh-CN" sz="2400" b="1"/>
            </a:p>
          </p:txBody>
        </p:sp>
        <p:sp>
          <p:nvSpPr>
            <p:cNvPr id="115774" name="Line 11"/>
            <p:cNvSpPr/>
            <p:nvPr/>
          </p:nvSpPr>
          <p:spPr>
            <a:xfrm>
              <a:off x="2640" y="1536"/>
              <a:ext cx="432" cy="240"/>
            </a:xfrm>
            <a:prstGeom prst="line">
              <a:avLst/>
            </a:prstGeom>
            <a:ln w="25400" cap="flat" cmpd="sng">
              <a:solidFill>
                <a:schemeClr val="tx1"/>
              </a:solidFill>
              <a:prstDash val="solid"/>
              <a:headEnd type="none" w="med" len="med"/>
              <a:tailEnd type="none" w="med" len="med"/>
            </a:ln>
          </p:spPr>
        </p:sp>
        <p:sp>
          <p:nvSpPr>
            <p:cNvPr id="115775" name="AutoShape 12"/>
            <p:cNvSpPr/>
            <p:nvPr/>
          </p:nvSpPr>
          <p:spPr>
            <a:xfrm>
              <a:off x="2832" y="17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D</a:t>
              </a:r>
              <a:endParaRPr lang="en-US" altLang="zh-CN" sz="2400" b="1" i="1"/>
            </a:p>
          </p:txBody>
        </p:sp>
        <p:sp>
          <p:nvSpPr>
            <p:cNvPr id="115776" name="Oval 13"/>
            <p:cNvSpPr/>
            <p:nvPr/>
          </p:nvSpPr>
          <p:spPr>
            <a:xfrm>
              <a:off x="1392" y="1728"/>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2</a:t>
              </a:r>
              <a:endParaRPr lang="en-US" altLang="zh-CN" sz="2400" b="1"/>
            </a:p>
          </p:txBody>
        </p:sp>
        <p:sp>
          <p:nvSpPr>
            <p:cNvPr id="115777" name="Line 14"/>
            <p:cNvSpPr/>
            <p:nvPr/>
          </p:nvSpPr>
          <p:spPr>
            <a:xfrm flipH="1">
              <a:off x="816" y="1968"/>
              <a:ext cx="576" cy="288"/>
            </a:xfrm>
            <a:prstGeom prst="line">
              <a:avLst/>
            </a:prstGeom>
            <a:ln w="25400" cap="flat" cmpd="sng">
              <a:solidFill>
                <a:schemeClr val="tx1"/>
              </a:solidFill>
              <a:prstDash val="solid"/>
              <a:headEnd type="none" w="med" len="med"/>
              <a:tailEnd type="none" w="med" len="med"/>
            </a:ln>
          </p:spPr>
        </p:sp>
        <p:sp>
          <p:nvSpPr>
            <p:cNvPr id="115778" name="AutoShape 15"/>
            <p:cNvSpPr/>
            <p:nvPr/>
          </p:nvSpPr>
          <p:spPr>
            <a:xfrm>
              <a:off x="576" y="225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A</a:t>
              </a:r>
              <a:endParaRPr lang="en-US" altLang="zh-CN" sz="2400" b="1" i="1"/>
            </a:p>
          </p:txBody>
        </p:sp>
        <p:sp>
          <p:nvSpPr>
            <p:cNvPr id="115779" name="Oval 16"/>
            <p:cNvSpPr/>
            <p:nvPr/>
          </p:nvSpPr>
          <p:spPr>
            <a:xfrm>
              <a:off x="2112" y="2160"/>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1</a:t>
              </a:r>
              <a:endParaRPr lang="en-US" altLang="zh-CN" sz="2400" b="1"/>
            </a:p>
          </p:txBody>
        </p:sp>
        <p:sp>
          <p:nvSpPr>
            <p:cNvPr id="115780" name="Line 17"/>
            <p:cNvSpPr/>
            <p:nvPr/>
          </p:nvSpPr>
          <p:spPr>
            <a:xfrm>
              <a:off x="2448" y="2400"/>
              <a:ext cx="432" cy="240"/>
            </a:xfrm>
            <a:prstGeom prst="line">
              <a:avLst/>
            </a:prstGeom>
            <a:ln w="25400" cap="flat" cmpd="sng">
              <a:solidFill>
                <a:schemeClr val="tx1"/>
              </a:solidFill>
              <a:prstDash val="solid"/>
              <a:headEnd type="none" w="med" len="med"/>
              <a:tailEnd type="none" w="med" len="med"/>
            </a:ln>
          </p:spPr>
        </p:sp>
        <p:sp>
          <p:nvSpPr>
            <p:cNvPr id="115781" name="AutoShape 18"/>
            <p:cNvSpPr/>
            <p:nvPr/>
          </p:nvSpPr>
          <p:spPr>
            <a:xfrm>
              <a:off x="2640" y="2640"/>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C</a:t>
              </a:r>
              <a:endParaRPr lang="en-US" altLang="zh-CN" sz="2400" b="1" i="1"/>
            </a:p>
          </p:txBody>
        </p:sp>
        <p:grpSp>
          <p:nvGrpSpPr>
            <p:cNvPr id="115782" name="Group 19"/>
            <p:cNvGrpSpPr/>
            <p:nvPr/>
          </p:nvGrpSpPr>
          <p:grpSpPr>
            <a:xfrm flipH="1">
              <a:off x="1440" y="2400"/>
              <a:ext cx="672" cy="576"/>
              <a:chOff x="3360" y="2736"/>
              <a:chExt cx="672" cy="576"/>
            </a:xfrm>
          </p:grpSpPr>
          <p:sp>
            <p:nvSpPr>
              <p:cNvPr id="115789" name="Line 20"/>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15790" name="AutoShape 21"/>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B</a:t>
                </a:r>
                <a:endParaRPr lang="en-US" altLang="zh-CN" sz="2400" b="1" i="1"/>
              </a:p>
            </p:txBody>
          </p:sp>
        </p:grpSp>
        <p:grpSp>
          <p:nvGrpSpPr>
            <p:cNvPr id="115783" name="Group 22"/>
            <p:cNvGrpSpPr/>
            <p:nvPr/>
          </p:nvGrpSpPr>
          <p:grpSpPr>
            <a:xfrm>
              <a:off x="1728" y="672"/>
              <a:ext cx="2400" cy="1824"/>
              <a:chOff x="1728" y="672"/>
              <a:chExt cx="2400" cy="1824"/>
            </a:xfrm>
          </p:grpSpPr>
          <p:sp>
            <p:nvSpPr>
              <p:cNvPr id="115784" name="Line 23"/>
              <p:cNvSpPr/>
              <p:nvPr/>
            </p:nvSpPr>
            <p:spPr>
              <a:xfrm flipH="1">
                <a:off x="3552" y="672"/>
                <a:ext cx="576" cy="288"/>
              </a:xfrm>
              <a:prstGeom prst="line">
                <a:avLst/>
              </a:prstGeom>
              <a:ln w="38100" cap="flat" cmpd="sng">
                <a:solidFill>
                  <a:srgbClr val="FF0000"/>
                </a:solidFill>
                <a:prstDash val="solid"/>
                <a:headEnd type="none" w="med" len="med"/>
                <a:tailEnd type="none" w="med" len="med"/>
              </a:ln>
            </p:spPr>
          </p:sp>
          <p:sp>
            <p:nvSpPr>
              <p:cNvPr id="115785" name="Line 24"/>
              <p:cNvSpPr/>
              <p:nvPr/>
            </p:nvSpPr>
            <p:spPr>
              <a:xfrm flipH="1">
                <a:off x="2640" y="1104"/>
                <a:ext cx="576" cy="288"/>
              </a:xfrm>
              <a:prstGeom prst="line">
                <a:avLst/>
              </a:prstGeom>
              <a:ln w="38100" cap="flat" cmpd="sng">
                <a:solidFill>
                  <a:srgbClr val="FF0000"/>
                </a:solidFill>
                <a:prstDash val="solid"/>
                <a:headEnd type="none" w="med" len="med"/>
                <a:tailEnd type="none" w="med" len="med"/>
              </a:ln>
            </p:spPr>
          </p:sp>
          <p:sp>
            <p:nvSpPr>
              <p:cNvPr id="115786" name="Line 25"/>
              <p:cNvSpPr/>
              <p:nvPr/>
            </p:nvSpPr>
            <p:spPr>
              <a:xfrm flipH="1">
                <a:off x="1728" y="1536"/>
                <a:ext cx="576" cy="288"/>
              </a:xfrm>
              <a:prstGeom prst="line">
                <a:avLst/>
              </a:prstGeom>
              <a:ln w="38100" cap="flat" cmpd="sng">
                <a:solidFill>
                  <a:srgbClr val="FF0000"/>
                </a:solidFill>
                <a:prstDash val="solid"/>
                <a:headEnd type="none" w="med" len="med"/>
                <a:tailEnd type="none" w="med" len="med"/>
              </a:ln>
            </p:spPr>
          </p:sp>
          <p:sp>
            <p:nvSpPr>
              <p:cNvPr id="115787" name="Line 26"/>
              <p:cNvSpPr/>
              <p:nvPr/>
            </p:nvSpPr>
            <p:spPr>
              <a:xfrm flipH="1" flipV="1">
                <a:off x="1728" y="1968"/>
                <a:ext cx="432" cy="240"/>
              </a:xfrm>
              <a:prstGeom prst="line">
                <a:avLst/>
              </a:prstGeom>
              <a:ln w="38100" cap="flat" cmpd="sng">
                <a:solidFill>
                  <a:srgbClr val="FF0000"/>
                </a:solidFill>
                <a:prstDash val="solid"/>
                <a:headEnd type="none" w="med" len="med"/>
                <a:tailEnd type="none" w="med" len="med"/>
              </a:ln>
            </p:spPr>
          </p:sp>
          <p:sp>
            <p:nvSpPr>
              <p:cNvPr id="115788" name="Oval 27"/>
              <p:cNvSpPr/>
              <p:nvPr/>
            </p:nvSpPr>
            <p:spPr>
              <a:xfrm>
                <a:off x="2112" y="2160"/>
                <a:ext cx="336" cy="336"/>
              </a:xfrm>
              <a:prstGeom prst="ellipse">
                <a:avLst/>
              </a:prstGeom>
              <a:solidFill>
                <a:srgbClr val="FF0000">
                  <a:alpha val="50195"/>
                </a:srgbClr>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grpSp>
      <p:grpSp>
        <p:nvGrpSpPr>
          <p:cNvPr id="108572" name="Group 28"/>
          <p:cNvGrpSpPr/>
          <p:nvPr/>
        </p:nvGrpSpPr>
        <p:grpSpPr>
          <a:xfrm>
            <a:off x="1143000" y="914400"/>
            <a:ext cx="7010400" cy="3352800"/>
            <a:chOff x="720" y="432"/>
            <a:chExt cx="4416" cy="2112"/>
          </a:xfrm>
        </p:grpSpPr>
        <p:sp>
          <p:nvSpPr>
            <p:cNvPr id="115743" name="Oval 29"/>
            <p:cNvSpPr/>
            <p:nvPr/>
          </p:nvSpPr>
          <p:spPr>
            <a:xfrm>
              <a:off x="4128" y="432"/>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5</a:t>
              </a:r>
              <a:endParaRPr lang="en-US" altLang="zh-CN" sz="2400" b="1"/>
            </a:p>
          </p:txBody>
        </p:sp>
        <p:sp>
          <p:nvSpPr>
            <p:cNvPr id="115744" name="Line 30"/>
            <p:cNvSpPr/>
            <p:nvPr/>
          </p:nvSpPr>
          <p:spPr>
            <a:xfrm>
              <a:off x="4464" y="672"/>
              <a:ext cx="432" cy="240"/>
            </a:xfrm>
            <a:prstGeom prst="line">
              <a:avLst/>
            </a:prstGeom>
            <a:ln w="25400" cap="flat" cmpd="sng">
              <a:solidFill>
                <a:schemeClr val="tx1"/>
              </a:solidFill>
              <a:prstDash val="solid"/>
              <a:headEnd type="none" w="med" len="med"/>
              <a:tailEnd type="none" w="med" len="med"/>
            </a:ln>
          </p:spPr>
        </p:sp>
        <p:sp>
          <p:nvSpPr>
            <p:cNvPr id="115745" name="AutoShape 31"/>
            <p:cNvSpPr/>
            <p:nvPr/>
          </p:nvSpPr>
          <p:spPr>
            <a:xfrm>
              <a:off x="4656" y="912"/>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F</a:t>
              </a:r>
              <a:endParaRPr lang="en-US" altLang="zh-CN" sz="2400" b="1" i="1"/>
            </a:p>
          </p:txBody>
        </p:sp>
        <p:sp>
          <p:nvSpPr>
            <p:cNvPr id="115746" name="Oval 32"/>
            <p:cNvSpPr/>
            <p:nvPr/>
          </p:nvSpPr>
          <p:spPr>
            <a:xfrm>
              <a:off x="3216" y="864"/>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4</a:t>
              </a:r>
              <a:endParaRPr lang="en-US" altLang="zh-CN" sz="2400" b="1"/>
            </a:p>
          </p:txBody>
        </p:sp>
        <p:sp>
          <p:nvSpPr>
            <p:cNvPr id="115747" name="Line 33"/>
            <p:cNvSpPr/>
            <p:nvPr/>
          </p:nvSpPr>
          <p:spPr>
            <a:xfrm>
              <a:off x="3552" y="1104"/>
              <a:ext cx="432" cy="240"/>
            </a:xfrm>
            <a:prstGeom prst="line">
              <a:avLst/>
            </a:prstGeom>
            <a:ln w="25400" cap="flat" cmpd="sng">
              <a:solidFill>
                <a:schemeClr val="tx1"/>
              </a:solidFill>
              <a:prstDash val="solid"/>
              <a:headEnd type="none" w="med" len="med"/>
              <a:tailEnd type="none" w="med" len="med"/>
            </a:ln>
          </p:spPr>
        </p:sp>
        <p:sp>
          <p:nvSpPr>
            <p:cNvPr id="115748" name="AutoShape 34"/>
            <p:cNvSpPr/>
            <p:nvPr/>
          </p:nvSpPr>
          <p:spPr>
            <a:xfrm>
              <a:off x="3744" y="1344"/>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E</a:t>
              </a:r>
              <a:endParaRPr lang="en-US" altLang="zh-CN" sz="2400" b="1" i="1"/>
            </a:p>
          </p:txBody>
        </p:sp>
        <p:sp>
          <p:nvSpPr>
            <p:cNvPr id="115749" name="Oval 35"/>
            <p:cNvSpPr/>
            <p:nvPr/>
          </p:nvSpPr>
          <p:spPr>
            <a:xfrm>
              <a:off x="2304" y="1296"/>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1</a:t>
              </a:r>
              <a:endParaRPr lang="en-US" altLang="zh-CN" sz="2400" b="1"/>
            </a:p>
          </p:txBody>
        </p:sp>
        <p:sp>
          <p:nvSpPr>
            <p:cNvPr id="115750" name="Line 36"/>
            <p:cNvSpPr/>
            <p:nvPr/>
          </p:nvSpPr>
          <p:spPr>
            <a:xfrm>
              <a:off x="2640" y="1536"/>
              <a:ext cx="576" cy="240"/>
            </a:xfrm>
            <a:prstGeom prst="line">
              <a:avLst/>
            </a:prstGeom>
            <a:ln w="25400" cap="flat" cmpd="sng">
              <a:solidFill>
                <a:schemeClr val="tx1"/>
              </a:solidFill>
              <a:prstDash val="solid"/>
              <a:headEnd type="none" w="med" len="med"/>
              <a:tailEnd type="none" w="med" len="med"/>
            </a:ln>
          </p:spPr>
        </p:sp>
        <p:sp>
          <p:nvSpPr>
            <p:cNvPr id="115751" name="Oval 37"/>
            <p:cNvSpPr/>
            <p:nvPr/>
          </p:nvSpPr>
          <p:spPr>
            <a:xfrm>
              <a:off x="3168" y="1728"/>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3</a:t>
              </a:r>
              <a:endParaRPr lang="en-US" altLang="zh-CN" sz="2400" b="1"/>
            </a:p>
          </p:txBody>
        </p:sp>
        <p:sp>
          <p:nvSpPr>
            <p:cNvPr id="115752" name="Line 38"/>
            <p:cNvSpPr/>
            <p:nvPr/>
          </p:nvSpPr>
          <p:spPr>
            <a:xfrm>
              <a:off x="3504" y="1968"/>
              <a:ext cx="432" cy="240"/>
            </a:xfrm>
            <a:prstGeom prst="line">
              <a:avLst/>
            </a:prstGeom>
            <a:ln w="25400" cap="flat" cmpd="sng">
              <a:solidFill>
                <a:schemeClr val="tx1"/>
              </a:solidFill>
              <a:prstDash val="solid"/>
              <a:headEnd type="none" w="med" len="med"/>
              <a:tailEnd type="none" w="med" len="med"/>
            </a:ln>
          </p:spPr>
        </p:sp>
        <p:sp>
          <p:nvSpPr>
            <p:cNvPr id="115753" name="AutoShape 39"/>
            <p:cNvSpPr/>
            <p:nvPr/>
          </p:nvSpPr>
          <p:spPr>
            <a:xfrm>
              <a:off x="3696" y="2208"/>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D</a:t>
              </a:r>
              <a:endParaRPr lang="en-US" altLang="zh-CN" sz="2400" b="1" i="1"/>
            </a:p>
          </p:txBody>
        </p:sp>
        <p:grpSp>
          <p:nvGrpSpPr>
            <p:cNvPr id="115754" name="Group 40"/>
            <p:cNvGrpSpPr/>
            <p:nvPr/>
          </p:nvGrpSpPr>
          <p:grpSpPr>
            <a:xfrm flipH="1">
              <a:off x="2496" y="1968"/>
              <a:ext cx="672" cy="576"/>
              <a:chOff x="3360" y="2736"/>
              <a:chExt cx="672" cy="576"/>
            </a:xfrm>
          </p:grpSpPr>
          <p:sp>
            <p:nvSpPr>
              <p:cNvPr id="115765" name="Line 41"/>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15766" name="AutoShape 42"/>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C</a:t>
                </a:r>
                <a:endParaRPr lang="en-US" altLang="zh-CN" sz="2400" b="1" i="1"/>
              </a:p>
            </p:txBody>
          </p:sp>
        </p:grpSp>
        <p:sp>
          <p:nvSpPr>
            <p:cNvPr id="115755" name="Line 43"/>
            <p:cNvSpPr/>
            <p:nvPr/>
          </p:nvSpPr>
          <p:spPr>
            <a:xfrm flipH="1">
              <a:off x="3552" y="672"/>
              <a:ext cx="576" cy="288"/>
            </a:xfrm>
            <a:prstGeom prst="line">
              <a:avLst/>
            </a:prstGeom>
            <a:ln w="38100" cap="flat" cmpd="sng">
              <a:solidFill>
                <a:srgbClr val="FF0000"/>
              </a:solidFill>
              <a:prstDash val="solid"/>
              <a:headEnd type="none" w="med" len="med"/>
              <a:tailEnd type="none" w="med" len="med"/>
            </a:ln>
          </p:spPr>
        </p:sp>
        <p:sp>
          <p:nvSpPr>
            <p:cNvPr id="115756" name="Line 44"/>
            <p:cNvSpPr/>
            <p:nvPr/>
          </p:nvSpPr>
          <p:spPr>
            <a:xfrm flipH="1">
              <a:off x="2640" y="1104"/>
              <a:ext cx="576" cy="288"/>
            </a:xfrm>
            <a:prstGeom prst="line">
              <a:avLst/>
            </a:prstGeom>
            <a:ln w="38100" cap="flat" cmpd="sng">
              <a:solidFill>
                <a:srgbClr val="FF0000"/>
              </a:solidFill>
              <a:prstDash val="solid"/>
              <a:headEnd type="none" w="med" len="med"/>
              <a:tailEnd type="none" w="med" len="med"/>
            </a:ln>
          </p:spPr>
        </p:sp>
        <p:sp>
          <p:nvSpPr>
            <p:cNvPr id="115757" name="Line 45"/>
            <p:cNvSpPr/>
            <p:nvPr/>
          </p:nvSpPr>
          <p:spPr>
            <a:xfrm flipH="1">
              <a:off x="1728" y="1536"/>
              <a:ext cx="576" cy="288"/>
            </a:xfrm>
            <a:prstGeom prst="line">
              <a:avLst/>
            </a:prstGeom>
            <a:ln w="25400" cap="flat" cmpd="sng">
              <a:solidFill>
                <a:schemeClr val="tx1"/>
              </a:solidFill>
              <a:prstDash val="solid"/>
              <a:headEnd type="none" w="med" len="med"/>
              <a:tailEnd type="none" w="med" len="med"/>
            </a:ln>
          </p:spPr>
        </p:sp>
        <p:sp>
          <p:nvSpPr>
            <p:cNvPr id="115758" name="Oval 46"/>
            <p:cNvSpPr/>
            <p:nvPr/>
          </p:nvSpPr>
          <p:spPr>
            <a:xfrm>
              <a:off x="2304" y="1296"/>
              <a:ext cx="336" cy="336"/>
            </a:xfrm>
            <a:prstGeom prst="ellipse">
              <a:avLst/>
            </a:prstGeom>
            <a:solidFill>
              <a:srgbClr val="FF0000">
                <a:alpha val="50195"/>
              </a:srgbClr>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5759" name="Oval 47"/>
            <p:cNvSpPr/>
            <p:nvPr/>
          </p:nvSpPr>
          <p:spPr>
            <a:xfrm>
              <a:off x="1392" y="1728"/>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2</a:t>
              </a:r>
              <a:endParaRPr lang="en-US" altLang="zh-CN" sz="2400" b="1"/>
            </a:p>
          </p:txBody>
        </p:sp>
        <p:sp>
          <p:nvSpPr>
            <p:cNvPr id="115760" name="Line 48"/>
            <p:cNvSpPr/>
            <p:nvPr/>
          </p:nvSpPr>
          <p:spPr>
            <a:xfrm>
              <a:off x="1728" y="1968"/>
              <a:ext cx="432" cy="240"/>
            </a:xfrm>
            <a:prstGeom prst="line">
              <a:avLst/>
            </a:prstGeom>
            <a:ln w="25400" cap="flat" cmpd="sng">
              <a:solidFill>
                <a:schemeClr val="tx1"/>
              </a:solidFill>
              <a:prstDash val="solid"/>
              <a:headEnd type="none" w="med" len="med"/>
              <a:tailEnd type="none" w="med" len="med"/>
            </a:ln>
          </p:spPr>
        </p:sp>
        <p:sp>
          <p:nvSpPr>
            <p:cNvPr id="115761" name="AutoShape 49"/>
            <p:cNvSpPr/>
            <p:nvPr/>
          </p:nvSpPr>
          <p:spPr>
            <a:xfrm>
              <a:off x="1920" y="2208"/>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B</a:t>
              </a:r>
              <a:endParaRPr lang="en-US" altLang="zh-CN" sz="2400" b="1" i="1"/>
            </a:p>
          </p:txBody>
        </p:sp>
        <p:grpSp>
          <p:nvGrpSpPr>
            <p:cNvPr id="115762" name="Group 50"/>
            <p:cNvGrpSpPr/>
            <p:nvPr/>
          </p:nvGrpSpPr>
          <p:grpSpPr>
            <a:xfrm flipH="1">
              <a:off x="720" y="1968"/>
              <a:ext cx="672" cy="576"/>
              <a:chOff x="3360" y="2736"/>
              <a:chExt cx="672" cy="576"/>
            </a:xfrm>
          </p:grpSpPr>
          <p:sp>
            <p:nvSpPr>
              <p:cNvPr id="115763" name="Line 51"/>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15764" name="AutoShape 52"/>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A</a:t>
                </a:r>
                <a:endParaRPr lang="en-US" altLang="zh-CN" sz="2400" b="1" i="1"/>
              </a:p>
            </p:txBody>
          </p:sp>
        </p:grpSp>
      </p:grpSp>
      <p:grpSp>
        <p:nvGrpSpPr>
          <p:cNvPr id="108597" name="Group 53"/>
          <p:cNvGrpSpPr/>
          <p:nvPr/>
        </p:nvGrpSpPr>
        <p:grpSpPr>
          <a:xfrm>
            <a:off x="1143000" y="2286000"/>
            <a:ext cx="7543800" cy="2819400"/>
            <a:chOff x="720" y="1296"/>
            <a:chExt cx="4752" cy="1776"/>
          </a:xfrm>
        </p:grpSpPr>
        <p:sp>
          <p:nvSpPr>
            <p:cNvPr id="115718" name="Oval 54"/>
            <p:cNvSpPr/>
            <p:nvPr/>
          </p:nvSpPr>
          <p:spPr>
            <a:xfrm>
              <a:off x="2304" y="1296"/>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1</a:t>
              </a:r>
              <a:endParaRPr lang="en-US" altLang="zh-CN" sz="2400" b="1"/>
            </a:p>
          </p:txBody>
        </p:sp>
        <p:sp>
          <p:nvSpPr>
            <p:cNvPr id="115719" name="Line 55"/>
            <p:cNvSpPr/>
            <p:nvPr/>
          </p:nvSpPr>
          <p:spPr>
            <a:xfrm>
              <a:off x="2640" y="1536"/>
              <a:ext cx="960" cy="384"/>
            </a:xfrm>
            <a:prstGeom prst="line">
              <a:avLst/>
            </a:prstGeom>
            <a:ln w="25400" cap="flat" cmpd="sng">
              <a:solidFill>
                <a:schemeClr val="tx1"/>
              </a:solidFill>
              <a:prstDash val="solid"/>
              <a:headEnd type="none" w="med" len="med"/>
              <a:tailEnd type="none" w="med" len="med"/>
            </a:ln>
          </p:spPr>
        </p:sp>
        <p:sp>
          <p:nvSpPr>
            <p:cNvPr id="115720" name="Line 56"/>
            <p:cNvSpPr/>
            <p:nvPr/>
          </p:nvSpPr>
          <p:spPr>
            <a:xfrm flipH="1">
              <a:off x="1728" y="1536"/>
              <a:ext cx="576" cy="288"/>
            </a:xfrm>
            <a:prstGeom prst="line">
              <a:avLst/>
            </a:prstGeom>
            <a:ln w="25400" cap="flat" cmpd="sng">
              <a:solidFill>
                <a:schemeClr val="tx1"/>
              </a:solidFill>
              <a:prstDash val="solid"/>
              <a:headEnd type="none" w="med" len="med"/>
              <a:tailEnd type="none" w="med" len="med"/>
            </a:ln>
          </p:spPr>
        </p:sp>
        <p:sp>
          <p:nvSpPr>
            <p:cNvPr id="115721" name="Oval 57"/>
            <p:cNvSpPr/>
            <p:nvPr/>
          </p:nvSpPr>
          <p:spPr>
            <a:xfrm>
              <a:off x="2304" y="1296"/>
              <a:ext cx="336" cy="336"/>
            </a:xfrm>
            <a:prstGeom prst="ellipse">
              <a:avLst/>
            </a:prstGeom>
            <a:solidFill>
              <a:srgbClr val="FF0000">
                <a:alpha val="50195"/>
              </a:srgbClr>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5722" name="Oval 58"/>
            <p:cNvSpPr/>
            <p:nvPr/>
          </p:nvSpPr>
          <p:spPr>
            <a:xfrm>
              <a:off x="1392" y="1728"/>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2</a:t>
              </a:r>
              <a:endParaRPr lang="en-US" altLang="zh-CN" sz="2400" b="1"/>
            </a:p>
          </p:txBody>
        </p:sp>
        <p:sp>
          <p:nvSpPr>
            <p:cNvPr id="115723" name="Line 59"/>
            <p:cNvSpPr/>
            <p:nvPr/>
          </p:nvSpPr>
          <p:spPr>
            <a:xfrm>
              <a:off x="1728" y="1968"/>
              <a:ext cx="432" cy="240"/>
            </a:xfrm>
            <a:prstGeom prst="line">
              <a:avLst/>
            </a:prstGeom>
            <a:ln w="25400" cap="flat" cmpd="sng">
              <a:solidFill>
                <a:schemeClr val="tx1"/>
              </a:solidFill>
              <a:prstDash val="solid"/>
              <a:headEnd type="none" w="med" len="med"/>
              <a:tailEnd type="none" w="med" len="med"/>
            </a:ln>
          </p:spPr>
        </p:sp>
        <p:sp>
          <p:nvSpPr>
            <p:cNvPr id="115724" name="AutoShape 60"/>
            <p:cNvSpPr/>
            <p:nvPr/>
          </p:nvSpPr>
          <p:spPr>
            <a:xfrm>
              <a:off x="1920" y="2208"/>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B</a:t>
              </a:r>
              <a:endParaRPr lang="en-US" altLang="zh-CN" sz="2400" b="1" i="1"/>
            </a:p>
          </p:txBody>
        </p:sp>
        <p:grpSp>
          <p:nvGrpSpPr>
            <p:cNvPr id="115725" name="Group 61"/>
            <p:cNvGrpSpPr/>
            <p:nvPr/>
          </p:nvGrpSpPr>
          <p:grpSpPr>
            <a:xfrm flipH="1">
              <a:off x="720" y="1968"/>
              <a:ext cx="672" cy="576"/>
              <a:chOff x="3360" y="2736"/>
              <a:chExt cx="672" cy="576"/>
            </a:xfrm>
          </p:grpSpPr>
          <p:sp>
            <p:nvSpPr>
              <p:cNvPr id="115741" name="Line 62"/>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15742" name="AutoShape 63"/>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A</a:t>
                </a:r>
                <a:endParaRPr lang="en-US" altLang="zh-CN" sz="2400" b="1" i="1"/>
              </a:p>
            </p:txBody>
          </p:sp>
        </p:grpSp>
        <p:sp>
          <p:nvSpPr>
            <p:cNvPr id="115726" name="Oval 64"/>
            <p:cNvSpPr/>
            <p:nvPr/>
          </p:nvSpPr>
          <p:spPr>
            <a:xfrm>
              <a:off x="3600" y="1824"/>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4</a:t>
              </a:r>
              <a:endParaRPr lang="en-US" altLang="zh-CN" sz="2400" b="1"/>
            </a:p>
          </p:txBody>
        </p:sp>
        <p:sp>
          <p:nvSpPr>
            <p:cNvPr id="115727" name="Line 65"/>
            <p:cNvSpPr/>
            <p:nvPr/>
          </p:nvSpPr>
          <p:spPr>
            <a:xfrm>
              <a:off x="3936" y="2064"/>
              <a:ext cx="576" cy="240"/>
            </a:xfrm>
            <a:prstGeom prst="line">
              <a:avLst/>
            </a:prstGeom>
            <a:ln w="25400" cap="flat" cmpd="sng">
              <a:solidFill>
                <a:schemeClr val="tx1"/>
              </a:solidFill>
              <a:prstDash val="solid"/>
              <a:headEnd type="none" w="med" len="med"/>
              <a:tailEnd type="none" w="med" len="med"/>
            </a:ln>
          </p:spPr>
        </p:sp>
        <p:sp>
          <p:nvSpPr>
            <p:cNvPr id="115728" name="Oval 66"/>
            <p:cNvSpPr/>
            <p:nvPr/>
          </p:nvSpPr>
          <p:spPr>
            <a:xfrm>
              <a:off x="4464" y="2256"/>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5</a:t>
              </a:r>
              <a:endParaRPr lang="en-US" altLang="zh-CN" sz="2400" b="1"/>
            </a:p>
          </p:txBody>
        </p:sp>
        <p:sp>
          <p:nvSpPr>
            <p:cNvPr id="115729" name="Line 67"/>
            <p:cNvSpPr/>
            <p:nvPr/>
          </p:nvSpPr>
          <p:spPr>
            <a:xfrm>
              <a:off x="4800" y="2496"/>
              <a:ext cx="432" cy="240"/>
            </a:xfrm>
            <a:prstGeom prst="line">
              <a:avLst/>
            </a:prstGeom>
            <a:ln w="25400" cap="flat" cmpd="sng">
              <a:solidFill>
                <a:schemeClr val="tx1"/>
              </a:solidFill>
              <a:prstDash val="solid"/>
              <a:headEnd type="none" w="med" len="med"/>
              <a:tailEnd type="none" w="med" len="med"/>
            </a:ln>
          </p:spPr>
        </p:sp>
        <p:sp>
          <p:nvSpPr>
            <p:cNvPr id="115730" name="AutoShape 68"/>
            <p:cNvSpPr/>
            <p:nvPr/>
          </p:nvSpPr>
          <p:spPr>
            <a:xfrm>
              <a:off x="4992" y="273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F</a:t>
              </a:r>
              <a:endParaRPr lang="en-US" altLang="zh-CN" sz="2400" b="1" i="1"/>
            </a:p>
          </p:txBody>
        </p:sp>
        <p:grpSp>
          <p:nvGrpSpPr>
            <p:cNvPr id="115731" name="Group 69"/>
            <p:cNvGrpSpPr/>
            <p:nvPr/>
          </p:nvGrpSpPr>
          <p:grpSpPr>
            <a:xfrm flipH="1">
              <a:off x="3792" y="2496"/>
              <a:ext cx="672" cy="576"/>
              <a:chOff x="3360" y="2736"/>
              <a:chExt cx="672" cy="576"/>
            </a:xfrm>
          </p:grpSpPr>
          <p:sp>
            <p:nvSpPr>
              <p:cNvPr id="115739" name="Line 70"/>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15740" name="AutoShape 71"/>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E</a:t>
                </a:r>
                <a:endParaRPr lang="en-US" altLang="zh-CN" sz="2400" b="1" i="1"/>
              </a:p>
            </p:txBody>
          </p:sp>
        </p:grpSp>
        <p:sp>
          <p:nvSpPr>
            <p:cNvPr id="115732" name="Line 72"/>
            <p:cNvSpPr/>
            <p:nvPr/>
          </p:nvSpPr>
          <p:spPr>
            <a:xfrm flipH="1">
              <a:off x="3024" y="2064"/>
              <a:ext cx="576" cy="288"/>
            </a:xfrm>
            <a:prstGeom prst="line">
              <a:avLst/>
            </a:prstGeom>
            <a:ln w="25400" cap="flat" cmpd="sng">
              <a:solidFill>
                <a:schemeClr val="tx1"/>
              </a:solidFill>
              <a:prstDash val="solid"/>
              <a:headEnd type="none" w="med" len="med"/>
              <a:tailEnd type="none" w="med" len="med"/>
            </a:ln>
          </p:spPr>
        </p:sp>
        <p:sp>
          <p:nvSpPr>
            <p:cNvPr id="115733" name="Oval 73"/>
            <p:cNvSpPr/>
            <p:nvPr/>
          </p:nvSpPr>
          <p:spPr>
            <a:xfrm>
              <a:off x="2688" y="2256"/>
              <a:ext cx="336" cy="336"/>
            </a:xfrm>
            <a:prstGeom prst="ellipse">
              <a:avLst/>
            </a:prstGeom>
            <a:noFill/>
            <a:ln w="25400" cap="flat" cmpd="sng">
              <a:solidFill>
                <a:schemeClr val="tx1"/>
              </a:solidFill>
              <a:prstDash val="solid"/>
              <a:headEnd type="none" w="med" len="med"/>
              <a:tailEnd type="none" w="med" len="med"/>
            </a:ln>
          </p:spPr>
          <p:txBody>
            <a:bodyPr wrap="none" lIns="0" tIns="0" rIns="0" bIns="1080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k</a:t>
              </a:r>
              <a:r>
                <a:rPr lang="en-US" altLang="zh-CN" sz="2400" b="1" baseline="-25000"/>
                <a:t>3</a:t>
              </a:r>
              <a:endParaRPr lang="en-US" altLang="zh-CN" sz="2400" b="1"/>
            </a:p>
          </p:txBody>
        </p:sp>
        <p:sp>
          <p:nvSpPr>
            <p:cNvPr id="115734" name="Line 74"/>
            <p:cNvSpPr/>
            <p:nvPr/>
          </p:nvSpPr>
          <p:spPr>
            <a:xfrm>
              <a:off x="3024" y="2496"/>
              <a:ext cx="432" cy="240"/>
            </a:xfrm>
            <a:prstGeom prst="line">
              <a:avLst/>
            </a:prstGeom>
            <a:ln w="25400" cap="flat" cmpd="sng">
              <a:solidFill>
                <a:schemeClr val="tx1"/>
              </a:solidFill>
              <a:prstDash val="solid"/>
              <a:headEnd type="none" w="med" len="med"/>
              <a:tailEnd type="none" w="med" len="med"/>
            </a:ln>
          </p:spPr>
        </p:sp>
        <p:sp>
          <p:nvSpPr>
            <p:cNvPr id="115735" name="AutoShape 75"/>
            <p:cNvSpPr/>
            <p:nvPr/>
          </p:nvSpPr>
          <p:spPr>
            <a:xfrm>
              <a:off x="3216" y="273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D</a:t>
              </a:r>
              <a:endParaRPr lang="en-US" altLang="zh-CN" sz="2400" b="1" i="1"/>
            </a:p>
          </p:txBody>
        </p:sp>
        <p:grpSp>
          <p:nvGrpSpPr>
            <p:cNvPr id="115736" name="Group 76"/>
            <p:cNvGrpSpPr/>
            <p:nvPr/>
          </p:nvGrpSpPr>
          <p:grpSpPr>
            <a:xfrm flipH="1">
              <a:off x="2016" y="2496"/>
              <a:ext cx="672" cy="576"/>
              <a:chOff x="3360" y="2736"/>
              <a:chExt cx="672" cy="576"/>
            </a:xfrm>
          </p:grpSpPr>
          <p:sp>
            <p:nvSpPr>
              <p:cNvPr id="115737" name="Line 77"/>
              <p:cNvSpPr/>
              <p:nvPr/>
            </p:nvSpPr>
            <p:spPr>
              <a:xfrm>
                <a:off x="3360" y="2736"/>
                <a:ext cx="432" cy="240"/>
              </a:xfrm>
              <a:prstGeom prst="line">
                <a:avLst/>
              </a:prstGeom>
              <a:ln w="25400" cap="flat" cmpd="sng">
                <a:solidFill>
                  <a:schemeClr val="tx1"/>
                </a:solidFill>
                <a:prstDash val="solid"/>
                <a:headEnd type="none" w="med" len="med"/>
                <a:tailEnd type="none" w="med" len="med"/>
              </a:ln>
            </p:spPr>
          </p:sp>
          <p:sp>
            <p:nvSpPr>
              <p:cNvPr id="115738" name="AutoShape 78"/>
              <p:cNvSpPr/>
              <p:nvPr/>
            </p:nvSpPr>
            <p:spPr>
              <a:xfrm>
                <a:off x="3552" y="2976"/>
                <a:ext cx="480" cy="336"/>
              </a:xfrm>
              <a:prstGeom prst="triangle">
                <a:avLst>
                  <a:gd name="adj" fmla="val 50000"/>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i="1"/>
                  <a:t>C</a:t>
                </a:r>
                <a:endParaRPr lang="en-US" altLang="zh-CN" sz="2400" b="1" i="1"/>
              </a:p>
            </p:txBody>
          </p:sp>
        </p:grpSp>
      </p:grpSp>
      <p:sp>
        <p:nvSpPr>
          <p:cNvPr id="108623" name="AutoShape 79"/>
          <p:cNvSpPr/>
          <p:nvPr/>
        </p:nvSpPr>
        <p:spPr>
          <a:xfrm>
            <a:off x="1676400" y="228600"/>
            <a:ext cx="6400800" cy="1524000"/>
          </a:xfrm>
          <a:prstGeom prst="wedgeEllipseCallout">
            <a:avLst>
              <a:gd name="adj1" fmla="val -13593"/>
              <a:gd name="adj2" fmla="val 86148"/>
            </a:avLst>
          </a:prstGeom>
          <a:gradFill rotWithShape="0">
            <a:gsLst>
              <a:gs pos="0">
                <a:srgbClr val="DDDDDD"/>
              </a:gs>
              <a:gs pos="100000">
                <a:srgbClr val="FFFFFF"/>
              </a:gs>
            </a:gsLst>
            <a:lin ang="18900000" scaled="1"/>
            <a:tileRect/>
          </a:gradFill>
          <a:ln w="25400" cap="flat" cmpd="sng">
            <a:solidFill>
              <a:schemeClr val="tx1"/>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Splaying not only moves the accessed node to the root, but also roughly halves the depth of most nodes on the path.</a:t>
            </a:r>
            <a:endParaRPr lang="en-US" altLang="zh-CN"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08547"/>
                                        </p:tgtEl>
                                        <p:attrNameLst>
                                          <p:attrName>style.visibility</p:attrName>
                                        </p:attrNameLst>
                                      </p:cBhvr>
                                      <p:to>
                                        <p:strVal val="visible"/>
                                      </p:to>
                                    </p:set>
                                    <p:animEffect transition="in" filter="dissolve">
                                      <p:cBhvr>
                                        <p:cTn id="7" dur="500"/>
                                        <p:tgtEl>
                                          <p:spTgt spid="108547"/>
                                        </p:tgtEl>
                                      </p:cBhvr>
                                    </p:animEffect>
                                  </p:childTnLst>
                                  <p:subTnLst>
                                    <p:set>
                                      <p:cBhvr override="childStyle">
                                        <p:cTn dur="1" fill="hold" display="0" masterRel="nextClick" afterEffect="1"/>
                                        <p:tgtEl>
                                          <p:spTgt spid="10854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499"/>
                                          </p:stCondLst>
                                        </p:cTn>
                                        <p:tgtEl>
                                          <p:spTgt spid="108572"/>
                                        </p:tgtEl>
                                        <p:attrNameLst>
                                          <p:attrName>style.visibility</p:attrName>
                                        </p:attrNameLst>
                                      </p:cBhvr>
                                      <p:to>
                                        <p:strVal val="visible"/>
                                      </p:to>
                                    </p:set>
                                  </p:childTnLst>
                                  <p:subTnLst>
                                    <p:set>
                                      <p:cBhvr override="childStyle">
                                        <p:cTn dur="1" fill="hold" display="0" masterRel="nextClick" afterEffect="1"/>
                                        <p:tgtEl>
                                          <p:spTgt spid="108572"/>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499"/>
                                          </p:stCondLst>
                                        </p:cTn>
                                        <p:tgtEl>
                                          <p:spTgt spid="10859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grpId="0" nodeType="clickEffect">
                                  <p:stCondLst>
                                    <p:cond delay="0"/>
                                  </p:stCondLst>
                                  <p:childTnLst>
                                    <p:set>
                                      <p:cBhvr>
                                        <p:cTn id="19" dur="1" fill="hold">
                                          <p:stCondLst>
                                            <p:cond delay="0"/>
                                          </p:stCondLst>
                                        </p:cTn>
                                        <p:tgtEl>
                                          <p:spTgt spid="108623"/>
                                        </p:tgtEl>
                                        <p:attrNameLst>
                                          <p:attrName>style.visibility</p:attrName>
                                        </p:attrNameLst>
                                      </p:cBhvr>
                                      <p:to>
                                        <p:strVal val="visible"/>
                                      </p:to>
                                    </p:set>
                                    <p:animEffect transition="in" filter="wipe(down)">
                                      <p:cBhvr>
                                        <p:cTn id="20" dur="500"/>
                                        <p:tgtEl>
                                          <p:spTgt spid="1086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6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7" name="Text Box 2"/>
          <p:cNvSpPr txBox="1"/>
          <p:nvPr/>
        </p:nvSpPr>
        <p:spPr>
          <a:xfrm>
            <a:off x="7162800" y="0"/>
            <a:ext cx="1974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§5  Splay Trees</a:t>
            </a:r>
            <a:endParaRPr lang="en-US" altLang="zh-CN" sz="1800" b="1">
              <a:sym typeface="Webdings" panose="05030102010509060703" pitchFamily="18" charset="2"/>
            </a:endParaRPr>
          </a:p>
        </p:txBody>
      </p:sp>
      <p:sp>
        <p:nvSpPr>
          <p:cNvPr id="107523" name="Text Box 3"/>
          <p:cNvSpPr txBox="1"/>
          <p:nvPr/>
        </p:nvSpPr>
        <p:spPr>
          <a:xfrm>
            <a:off x="457200" y="381000"/>
            <a:ext cx="37338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rPr>
              <a:t>Insert</a:t>
            </a:r>
            <a:r>
              <a:rPr lang="en-US" altLang="zh-CN" sz="2400" b="1"/>
              <a:t>: 1, 2, 3, 4, 5, 6, 7</a:t>
            </a:r>
            <a:endParaRPr lang="en-US" altLang="zh-CN" sz="2400" b="1"/>
          </a:p>
        </p:txBody>
      </p:sp>
      <p:grpSp>
        <p:nvGrpSpPr>
          <p:cNvPr id="107524" name="Group 4"/>
          <p:cNvGrpSpPr/>
          <p:nvPr/>
        </p:nvGrpSpPr>
        <p:grpSpPr>
          <a:xfrm>
            <a:off x="914400" y="1143000"/>
            <a:ext cx="2133600" cy="3962400"/>
            <a:chOff x="384" y="576"/>
            <a:chExt cx="1344" cy="2496"/>
          </a:xfrm>
        </p:grpSpPr>
        <p:sp>
          <p:nvSpPr>
            <p:cNvPr id="116786" name="Oval 5"/>
            <p:cNvSpPr/>
            <p:nvPr/>
          </p:nvSpPr>
          <p:spPr>
            <a:xfrm>
              <a:off x="1536" y="57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7</a:t>
              </a:r>
              <a:endParaRPr lang="en-US" altLang="zh-CN" sz="2000" b="1"/>
            </a:p>
          </p:txBody>
        </p:sp>
        <p:sp>
          <p:nvSpPr>
            <p:cNvPr id="116787" name="Oval 6"/>
            <p:cNvSpPr/>
            <p:nvPr/>
          </p:nvSpPr>
          <p:spPr>
            <a:xfrm>
              <a:off x="384" y="288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1</a:t>
              </a:r>
              <a:endParaRPr lang="en-US" altLang="zh-CN" sz="2000" b="1"/>
            </a:p>
          </p:txBody>
        </p:sp>
        <p:sp>
          <p:nvSpPr>
            <p:cNvPr id="116788" name="Line 7"/>
            <p:cNvSpPr/>
            <p:nvPr/>
          </p:nvSpPr>
          <p:spPr>
            <a:xfrm flipH="1">
              <a:off x="1488" y="768"/>
              <a:ext cx="96" cy="192"/>
            </a:xfrm>
            <a:prstGeom prst="line">
              <a:avLst/>
            </a:prstGeom>
            <a:ln w="25400" cap="flat" cmpd="sng">
              <a:solidFill>
                <a:schemeClr val="tx1"/>
              </a:solidFill>
              <a:prstDash val="solid"/>
              <a:headEnd type="none" w="med" len="med"/>
              <a:tailEnd type="none" w="med" len="med"/>
            </a:ln>
          </p:spPr>
        </p:sp>
        <p:sp>
          <p:nvSpPr>
            <p:cNvPr id="116789" name="Oval 8"/>
            <p:cNvSpPr/>
            <p:nvPr/>
          </p:nvSpPr>
          <p:spPr>
            <a:xfrm>
              <a:off x="1344" y="96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6</a:t>
              </a:r>
              <a:endParaRPr lang="en-US" altLang="zh-CN" sz="2000" b="1"/>
            </a:p>
          </p:txBody>
        </p:sp>
        <p:sp>
          <p:nvSpPr>
            <p:cNvPr id="116790" name="Line 9"/>
            <p:cNvSpPr/>
            <p:nvPr/>
          </p:nvSpPr>
          <p:spPr>
            <a:xfrm flipH="1">
              <a:off x="1296" y="1152"/>
              <a:ext cx="96" cy="192"/>
            </a:xfrm>
            <a:prstGeom prst="line">
              <a:avLst/>
            </a:prstGeom>
            <a:ln w="25400" cap="flat" cmpd="sng">
              <a:solidFill>
                <a:schemeClr val="tx1"/>
              </a:solidFill>
              <a:prstDash val="solid"/>
              <a:headEnd type="none" w="med" len="med"/>
              <a:tailEnd type="none" w="med" len="med"/>
            </a:ln>
          </p:spPr>
        </p:sp>
        <p:sp>
          <p:nvSpPr>
            <p:cNvPr id="116791" name="Oval 10"/>
            <p:cNvSpPr/>
            <p:nvPr/>
          </p:nvSpPr>
          <p:spPr>
            <a:xfrm>
              <a:off x="1152" y="134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5</a:t>
              </a:r>
              <a:endParaRPr lang="en-US" altLang="zh-CN" sz="2000" b="1"/>
            </a:p>
          </p:txBody>
        </p:sp>
        <p:sp>
          <p:nvSpPr>
            <p:cNvPr id="116792" name="Line 11"/>
            <p:cNvSpPr/>
            <p:nvPr/>
          </p:nvSpPr>
          <p:spPr>
            <a:xfrm flipH="1">
              <a:off x="1104" y="1536"/>
              <a:ext cx="96" cy="192"/>
            </a:xfrm>
            <a:prstGeom prst="line">
              <a:avLst/>
            </a:prstGeom>
            <a:ln w="25400" cap="flat" cmpd="sng">
              <a:solidFill>
                <a:schemeClr val="tx1"/>
              </a:solidFill>
              <a:prstDash val="solid"/>
              <a:headEnd type="none" w="med" len="med"/>
              <a:tailEnd type="none" w="med" len="med"/>
            </a:ln>
          </p:spPr>
        </p:sp>
        <p:sp>
          <p:nvSpPr>
            <p:cNvPr id="116793" name="Oval 12"/>
            <p:cNvSpPr/>
            <p:nvPr/>
          </p:nvSpPr>
          <p:spPr>
            <a:xfrm>
              <a:off x="960" y="17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4</a:t>
              </a:r>
              <a:endParaRPr lang="en-US" altLang="zh-CN" sz="2000" b="1"/>
            </a:p>
          </p:txBody>
        </p:sp>
        <p:sp>
          <p:nvSpPr>
            <p:cNvPr id="116794" name="Line 13"/>
            <p:cNvSpPr/>
            <p:nvPr/>
          </p:nvSpPr>
          <p:spPr>
            <a:xfrm flipH="1">
              <a:off x="912" y="1920"/>
              <a:ext cx="96" cy="192"/>
            </a:xfrm>
            <a:prstGeom prst="line">
              <a:avLst/>
            </a:prstGeom>
            <a:ln w="25400" cap="flat" cmpd="sng">
              <a:solidFill>
                <a:schemeClr val="tx1"/>
              </a:solidFill>
              <a:prstDash val="solid"/>
              <a:headEnd type="none" w="med" len="med"/>
              <a:tailEnd type="none" w="med" len="med"/>
            </a:ln>
          </p:spPr>
        </p:sp>
        <p:sp>
          <p:nvSpPr>
            <p:cNvPr id="116795" name="Oval 14"/>
            <p:cNvSpPr/>
            <p:nvPr/>
          </p:nvSpPr>
          <p:spPr>
            <a:xfrm>
              <a:off x="768" y="211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3</a:t>
              </a:r>
              <a:endParaRPr lang="en-US" altLang="zh-CN" sz="2000" b="1"/>
            </a:p>
          </p:txBody>
        </p:sp>
        <p:sp>
          <p:nvSpPr>
            <p:cNvPr id="116796" name="Line 15"/>
            <p:cNvSpPr/>
            <p:nvPr/>
          </p:nvSpPr>
          <p:spPr>
            <a:xfrm flipH="1">
              <a:off x="720" y="2304"/>
              <a:ext cx="96" cy="192"/>
            </a:xfrm>
            <a:prstGeom prst="line">
              <a:avLst/>
            </a:prstGeom>
            <a:ln w="25400" cap="flat" cmpd="sng">
              <a:solidFill>
                <a:schemeClr val="tx1"/>
              </a:solidFill>
              <a:prstDash val="solid"/>
              <a:headEnd type="none" w="med" len="med"/>
              <a:tailEnd type="none" w="med" len="med"/>
            </a:ln>
          </p:spPr>
        </p:sp>
        <p:sp>
          <p:nvSpPr>
            <p:cNvPr id="116797" name="Oval 16"/>
            <p:cNvSpPr/>
            <p:nvPr/>
          </p:nvSpPr>
          <p:spPr>
            <a:xfrm>
              <a:off x="576" y="249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2</a:t>
              </a:r>
              <a:endParaRPr lang="en-US" altLang="zh-CN" sz="2000" b="1"/>
            </a:p>
          </p:txBody>
        </p:sp>
        <p:sp>
          <p:nvSpPr>
            <p:cNvPr id="116798" name="Line 17"/>
            <p:cNvSpPr/>
            <p:nvPr/>
          </p:nvSpPr>
          <p:spPr>
            <a:xfrm flipH="1">
              <a:off x="528" y="2688"/>
              <a:ext cx="96" cy="192"/>
            </a:xfrm>
            <a:prstGeom prst="line">
              <a:avLst/>
            </a:prstGeom>
            <a:ln w="25400" cap="flat" cmpd="sng">
              <a:solidFill>
                <a:schemeClr val="tx1"/>
              </a:solidFill>
              <a:prstDash val="solid"/>
              <a:headEnd type="none" w="med" len="med"/>
              <a:tailEnd type="none" w="med" len="med"/>
            </a:ln>
          </p:spPr>
        </p:sp>
      </p:grpSp>
      <p:grpSp>
        <p:nvGrpSpPr>
          <p:cNvPr id="107538" name="Group 18"/>
          <p:cNvGrpSpPr/>
          <p:nvPr/>
        </p:nvGrpSpPr>
        <p:grpSpPr>
          <a:xfrm>
            <a:off x="3505200" y="1143000"/>
            <a:ext cx="1524000" cy="3962400"/>
            <a:chOff x="2304" y="768"/>
            <a:chExt cx="960" cy="2496"/>
          </a:xfrm>
        </p:grpSpPr>
        <p:sp>
          <p:nvSpPr>
            <p:cNvPr id="116772" name="Oval 19"/>
            <p:cNvSpPr/>
            <p:nvPr/>
          </p:nvSpPr>
          <p:spPr>
            <a:xfrm>
              <a:off x="3072" y="76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7</a:t>
              </a:r>
              <a:endParaRPr lang="en-US" altLang="zh-CN" sz="2000" b="1"/>
            </a:p>
          </p:txBody>
        </p:sp>
        <p:sp>
          <p:nvSpPr>
            <p:cNvPr id="116773" name="Line 20"/>
            <p:cNvSpPr/>
            <p:nvPr/>
          </p:nvSpPr>
          <p:spPr>
            <a:xfrm flipH="1">
              <a:off x="3024" y="960"/>
              <a:ext cx="96" cy="192"/>
            </a:xfrm>
            <a:prstGeom prst="line">
              <a:avLst/>
            </a:prstGeom>
            <a:ln w="25400" cap="flat" cmpd="sng">
              <a:solidFill>
                <a:schemeClr val="tx1"/>
              </a:solidFill>
              <a:prstDash val="solid"/>
              <a:headEnd type="none" w="med" len="med"/>
              <a:tailEnd type="none" w="med" len="med"/>
            </a:ln>
          </p:spPr>
        </p:sp>
        <p:sp>
          <p:nvSpPr>
            <p:cNvPr id="116774" name="Oval 21"/>
            <p:cNvSpPr/>
            <p:nvPr/>
          </p:nvSpPr>
          <p:spPr>
            <a:xfrm>
              <a:off x="2880" y="115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6</a:t>
              </a:r>
              <a:endParaRPr lang="en-US" altLang="zh-CN" sz="2000" b="1"/>
            </a:p>
          </p:txBody>
        </p:sp>
        <p:sp>
          <p:nvSpPr>
            <p:cNvPr id="116775" name="Line 22"/>
            <p:cNvSpPr/>
            <p:nvPr/>
          </p:nvSpPr>
          <p:spPr>
            <a:xfrm flipH="1">
              <a:off x="2832" y="1344"/>
              <a:ext cx="96" cy="192"/>
            </a:xfrm>
            <a:prstGeom prst="line">
              <a:avLst/>
            </a:prstGeom>
            <a:ln w="25400" cap="flat" cmpd="sng">
              <a:solidFill>
                <a:schemeClr val="tx1"/>
              </a:solidFill>
              <a:prstDash val="solid"/>
              <a:headEnd type="none" w="med" len="med"/>
              <a:tailEnd type="none" w="med" len="med"/>
            </a:ln>
          </p:spPr>
        </p:sp>
        <p:sp>
          <p:nvSpPr>
            <p:cNvPr id="116776" name="Oval 23"/>
            <p:cNvSpPr/>
            <p:nvPr/>
          </p:nvSpPr>
          <p:spPr>
            <a:xfrm>
              <a:off x="2688" y="153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5</a:t>
              </a:r>
              <a:endParaRPr lang="en-US" altLang="zh-CN" sz="2000" b="1"/>
            </a:p>
          </p:txBody>
        </p:sp>
        <p:sp>
          <p:nvSpPr>
            <p:cNvPr id="116777" name="Line 24"/>
            <p:cNvSpPr/>
            <p:nvPr/>
          </p:nvSpPr>
          <p:spPr>
            <a:xfrm flipH="1">
              <a:off x="2640" y="1728"/>
              <a:ext cx="96" cy="192"/>
            </a:xfrm>
            <a:prstGeom prst="line">
              <a:avLst/>
            </a:prstGeom>
            <a:ln w="25400" cap="flat" cmpd="sng">
              <a:solidFill>
                <a:schemeClr val="tx1"/>
              </a:solidFill>
              <a:prstDash val="solid"/>
              <a:headEnd type="none" w="med" len="med"/>
              <a:tailEnd type="none" w="med" len="med"/>
            </a:ln>
          </p:spPr>
        </p:sp>
        <p:sp>
          <p:nvSpPr>
            <p:cNvPr id="116778" name="Oval 25"/>
            <p:cNvSpPr/>
            <p:nvPr/>
          </p:nvSpPr>
          <p:spPr>
            <a:xfrm>
              <a:off x="2496" y="192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4</a:t>
              </a:r>
              <a:endParaRPr lang="en-US" altLang="zh-CN" sz="2000" b="1"/>
            </a:p>
          </p:txBody>
        </p:sp>
        <p:sp>
          <p:nvSpPr>
            <p:cNvPr id="116779" name="Line 26"/>
            <p:cNvSpPr/>
            <p:nvPr/>
          </p:nvSpPr>
          <p:spPr>
            <a:xfrm flipH="1">
              <a:off x="2448" y="2112"/>
              <a:ext cx="96" cy="192"/>
            </a:xfrm>
            <a:prstGeom prst="line">
              <a:avLst/>
            </a:prstGeom>
            <a:ln w="25400" cap="flat" cmpd="sng">
              <a:solidFill>
                <a:schemeClr val="tx1"/>
              </a:solidFill>
              <a:prstDash val="solid"/>
              <a:headEnd type="none" w="med" len="med"/>
              <a:tailEnd type="none" w="med" len="med"/>
            </a:ln>
          </p:spPr>
        </p:sp>
        <p:sp>
          <p:nvSpPr>
            <p:cNvPr id="116780" name="Oval 27"/>
            <p:cNvSpPr/>
            <p:nvPr/>
          </p:nvSpPr>
          <p:spPr>
            <a:xfrm>
              <a:off x="2304" y="23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1</a:t>
              </a:r>
              <a:endParaRPr lang="en-US" altLang="zh-CN" sz="2000" b="1"/>
            </a:p>
          </p:txBody>
        </p:sp>
        <p:grpSp>
          <p:nvGrpSpPr>
            <p:cNvPr id="116781" name="Group 28"/>
            <p:cNvGrpSpPr/>
            <p:nvPr/>
          </p:nvGrpSpPr>
          <p:grpSpPr>
            <a:xfrm flipH="1">
              <a:off x="2448" y="2496"/>
              <a:ext cx="432" cy="768"/>
              <a:chOff x="1920" y="2496"/>
              <a:chExt cx="432" cy="768"/>
            </a:xfrm>
          </p:grpSpPr>
          <p:sp>
            <p:nvSpPr>
              <p:cNvPr id="116782" name="Oval 29"/>
              <p:cNvSpPr/>
              <p:nvPr/>
            </p:nvSpPr>
            <p:spPr>
              <a:xfrm>
                <a:off x="1920" y="307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3</a:t>
                </a:r>
                <a:endParaRPr lang="en-US" altLang="zh-CN" sz="2000" b="1"/>
              </a:p>
            </p:txBody>
          </p:sp>
          <p:sp>
            <p:nvSpPr>
              <p:cNvPr id="116783" name="Line 30"/>
              <p:cNvSpPr/>
              <p:nvPr/>
            </p:nvSpPr>
            <p:spPr>
              <a:xfrm flipH="1">
                <a:off x="2256" y="2496"/>
                <a:ext cx="96" cy="192"/>
              </a:xfrm>
              <a:prstGeom prst="line">
                <a:avLst/>
              </a:prstGeom>
              <a:ln w="25400" cap="flat" cmpd="sng">
                <a:solidFill>
                  <a:schemeClr val="tx1"/>
                </a:solidFill>
                <a:prstDash val="solid"/>
                <a:headEnd type="none" w="med" len="med"/>
                <a:tailEnd type="none" w="med" len="med"/>
              </a:ln>
            </p:spPr>
          </p:sp>
          <p:sp>
            <p:nvSpPr>
              <p:cNvPr id="116784" name="Oval 31"/>
              <p:cNvSpPr/>
              <p:nvPr/>
            </p:nvSpPr>
            <p:spPr>
              <a:xfrm>
                <a:off x="2112" y="268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2</a:t>
                </a:r>
                <a:endParaRPr lang="en-US" altLang="zh-CN" sz="2000" b="1"/>
              </a:p>
            </p:txBody>
          </p:sp>
          <p:sp>
            <p:nvSpPr>
              <p:cNvPr id="116785" name="Line 32"/>
              <p:cNvSpPr/>
              <p:nvPr/>
            </p:nvSpPr>
            <p:spPr>
              <a:xfrm flipH="1">
                <a:off x="2064" y="2880"/>
                <a:ext cx="96" cy="192"/>
              </a:xfrm>
              <a:prstGeom prst="line">
                <a:avLst/>
              </a:prstGeom>
              <a:ln w="25400" cap="flat" cmpd="sng">
                <a:solidFill>
                  <a:schemeClr val="tx1"/>
                </a:solidFill>
                <a:prstDash val="solid"/>
                <a:headEnd type="none" w="med" len="med"/>
                <a:tailEnd type="none" w="med" len="med"/>
              </a:ln>
            </p:spPr>
          </p:sp>
        </p:grpSp>
      </p:grpSp>
      <p:sp>
        <p:nvSpPr>
          <p:cNvPr id="107553" name="Text Box 33"/>
          <p:cNvSpPr txBox="1"/>
          <p:nvPr/>
        </p:nvSpPr>
        <p:spPr>
          <a:xfrm>
            <a:off x="3962400" y="381000"/>
            <a:ext cx="1295400" cy="457200"/>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rPr>
              <a:t>Find</a:t>
            </a:r>
            <a:r>
              <a:rPr lang="en-US" altLang="zh-CN" sz="2400" b="1"/>
              <a:t>: 1</a:t>
            </a:r>
            <a:endParaRPr lang="en-US" altLang="zh-CN" sz="2400" b="1"/>
          </a:p>
        </p:txBody>
      </p:sp>
      <p:grpSp>
        <p:nvGrpSpPr>
          <p:cNvPr id="107554" name="Group 34"/>
          <p:cNvGrpSpPr/>
          <p:nvPr/>
        </p:nvGrpSpPr>
        <p:grpSpPr>
          <a:xfrm>
            <a:off x="5562600" y="1143000"/>
            <a:ext cx="914400" cy="3352800"/>
            <a:chOff x="3312" y="960"/>
            <a:chExt cx="576" cy="2112"/>
          </a:xfrm>
        </p:grpSpPr>
        <p:sp>
          <p:nvSpPr>
            <p:cNvPr id="116758" name="Oval 35"/>
            <p:cNvSpPr/>
            <p:nvPr/>
          </p:nvSpPr>
          <p:spPr>
            <a:xfrm>
              <a:off x="3696" y="96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7</a:t>
              </a:r>
              <a:endParaRPr lang="en-US" altLang="zh-CN" sz="2000" b="1"/>
            </a:p>
          </p:txBody>
        </p:sp>
        <p:sp>
          <p:nvSpPr>
            <p:cNvPr id="116759" name="Line 36"/>
            <p:cNvSpPr/>
            <p:nvPr/>
          </p:nvSpPr>
          <p:spPr>
            <a:xfrm flipH="1">
              <a:off x="3648" y="1152"/>
              <a:ext cx="96" cy="192"/>
            </a:xfrm>
            <a:prstGeom prst="line">
              <a:avLst/>
            </a:prstGeom>
            <a:ln w="25400" cap="flat" cmpd="sng">
              <a:solidFill>
                <a:schemeClr val="tx1"/>
              </a:solidFill>
              <a:prstDash val="solid"/>
              <a:headEnd type="none" w="med" len="med"/>
              <a:tailEnd type="none" w="med" len="med"/>
            </a:ln>
          </p:spPr>
        </p:sp>
        <p:sp>
          <p:nvSpPr>
            <p:cNvPr id="116760" name="Oval 37"/>
            <p:cNvSpPr/>
            <p:nvPr/>
          </p:nvSpPr>
          <p:spPr>
            <a:xfrm>
              <a:off x="3504" y="134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6</a:t>
              </a:r>
              <a:endParaRPr lang="en-US" altLang="zh-CN" sz="2000" b="1"/>
            </a:p>
          </p:txBody>
        </p:sp>
        <p:sp>
          <p:nvSpPr>
            <p:cNvPr id="116761" name="Line 38"/>
            <p:cNvSpPr/>
            <p:nvPr/>
          </p:nvSpPr>
          <p:spPr>
            <a:xfrm flipH="1">
              <a:off x="3456" y="1536"/>
              <a:ext cx="96" cy="192"/>
            </a:xfrm>
            <a:prstGeom prst="line">
              <a:avLst/>
            </a:prstGeom>
            <a:ln w="25400" cap="flat" cmpd="sng">
              <a:solidFill>
                <a:schemeClr val="tx1"/>
              </a:solidFill>
              <a:prstDash val="solid"/>
              <a:headEnd type="none" w="med" len="med"/>
              <a:tailEnd type="none" w="med" len="med"/>
            </a:ln>
          </p:spPr>
        </p:sp>
        <p:sp>
          <p:nvSpPr>
            <p:cNvPr id="116762" name="Oval 39"/>
            <p:cNvSpPr/>
            <p:nvPr/>
          </p:nvSpPr>
          <p:spPr>
            <a:xfrm>
              <a:off x="3312" y="172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1</a:t>
              </a:r>
              <a:endParaRPr lang="en-US" altLang="zh-CN" sz="2000" b="1"/>
            </a:p>
          </p:txBody>
        </p:sp>
        <p:grpSp>
          <p:nvGrpSpPr>
            <p:cNvPr id="116763" name="Group 40"/>
            <p:cNvGrpSpPr/>
            <p:nvPr/>
          </p:nvGrpSpPr>
          <p:grpSpPr>
            <a:xfrm flipH="1">
              <a:off x="3456" y="1920"/>
              <a:ext cx="432" cy="768"/>
              <a:chOff x="2928" y="1920"/>
              <a:chExt cx="432" cy="768"/>
            </a:xfrm>
          </p:grpSpPr>
          <p:sp>
            <p:nvSpPr>
              <p:cNvPr id="116768" name="Line 41"/>
              <p:cNvSpPr/>
              <p:nvPr/>
            </p:nvSpPr>
            <p:spPr>
              <a:xfrm flipH="1">
                <a:off x="3264" y="1920"/>
                <a:ext cx="96" cy="192"/>
              </a:xfrm>
              <a:prstGeom prst="line">
                <a:avLst/>
              </a:prstGeom>
              <a:ln w="25400" cap="flat" cmpd="sng">
                <a:solidFill>
                  <a:schemeClr val="tx1"/>
                </a:solidFill>
                <a:prstDash val="solid"/>
                <a:headEnd type="none" w="med" len="med"/>
                <a:tailEnd type="none" w="med" len="med"/>
              </a:ln>
            </p:spPr>
          </p:sp>
          <p:sp>
            <p:nvSpPr>
              <p:cNvPr id="116769" name="Oval 42"/>
              <p:cNvSpPr/>
              <p:nvPr/>
            </p:nvSpPr>
            <p:spPr>
              <a:xfrm>
                <a:off x="3120" y="211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4</a:t>
                </a:r>
                <a:endParaRPr lang="en-US" altLang="zh-CN" sz="2000" b="1"/>
              </a:p>
            </p:txBody>
          </p:sp>
          <p:sp>
            <p:nvSpPr>
              <p:cNvPr id="116770" name="Line 43"/>
              <p:cNvSpPr/>
              <p:nvPr/>
            </p:nvSpPr>
            <p:spPr>
              <a:xfrm flipH="1">
                <a:off x="3072" y="2304"/>
                <a:ext cx="96" cy="192"/>
              </a:xfrm>
              <a:prstGeom prst="line">
                <a:avLst/>
              </a:prstGeom>
              <a:ln w="25400" cap="flat" cmpd="sng">
                <a:solidFill>
                  <a:schemeClr val="tx1"/>
                </a:solidFill>
                <a:prstDash val="solid"/>
                <a:headEnd type="none" w="med" len="med"/>
                <a:tailEnd type="none" w="med" len="med"/>
              </a:ln>
            </p:spPr>
          </p:sp>
          <p:sp>
            <p:nvSpPr>
              <p:cNvPr id="116771" name="Oval 44"/>
              <p:cNvSpPr/>
              <p:nvPr/>
            </p:nvSpPr>
            <p:spPr>
              <a:xfrm>
                <a:off x="2928" y="249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5</a:t>
                </a:r>
                <a:endParaRPr lang="en-US" altLang="zh-CN" sz="2000" b="1"/>
              </a:p>
            </p:txBody>
          </p:sp>
        </p:grpSp>
        <p:sp>
          <p:nvSpPr>
            <p:cNvPr id="116764" name="Oval 45"/>
            <p:cNvSpPr/>
            <p:nvPr/>
          </p:nvSpPr>
          <p:spPr>
            <a:xfrm flipH="1">
              <a:off x="3504" y="288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3</a:t>
              </a:r>
              <a:endParaRPr lang="en-US" altLang="zh-CN" sz="2000" b="1"/>
            </a:p>
          </p:txBody>
        </p:sp>
        <p:sp>
          <p:nvSpPr>
            <p:cNvPr id="116765" name="Line 46"/>
            <p:cNvSpPr/>
            <p:nvPr/>
          </p:nvSpPr>
          <p:spPr>
            <a:xfrm flipH="1">
              <a:off x="3456" y="2304"/>
              <a:ext cx="96" cy="192"/>
            </a:xfrm>
            <a:prstGeom prst="line">
              <a:avLst/>
            </a:prstGeom>
            <a:ln w="25400" cap="flat" cmpd="sng">
              <a:solidFill>
                <a:schemeClr val="tx1"/>
              </a:solidFill>
              <a:prstDash val="solid"/>
              <a:headEnd type="none" w="med" len="med"/>
              <a:tailEnd type="none" w="med" len="med"/>
            </a:ln>
          </p:spPr>
        </p:sp>
        <p:sp>
          <p:nvSpPr>
            <p:cNvPr id="116766" name="Oval 47"/>
            <p:cNvSpPr/>
            <p:nvPr/>
          </p:nvSpPr>
          <p:spPr>
            <a:xfrm flipH="1">
              <a:off x="3312" y="249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2</a:t>
              </a:r>
              <a:endParaRPr lang="en-US" altLang="zh-CN" sz="2000" b="1"/>
            </a:p>
          </p:txBody>
        </p:sp>
        <p:sp>
          <p:nvSpPr>
            <p:cNvPr id="116767" name="Line 48"/>
            <p:cNvSpPr/>
            <p:nvPr/>
          </p:nvSpPr>
          <p:spPr>
            <a:xfrm>
              <a:off x="3456" y="2688"/>
              <a:ext cx="96" cy="192"/>
            </a:xfrm>
            <a:prstGeom prst="line">
              <a:avLst/>
            </a:prstGeom>
            <a:ln w="25400" cap="flat" cmpd="sng">
              <a:solidFill>
                <a:schemeClr val="tx1"/>
              </a:solidFill>
              <a:prstDash val="solid"/>
              <a:headEnd type="none" w="med" len="med"/>
              <a:tailEnd type="none" w="med" len="med"/>
            </a:ln>
          </p:spPr>
        </p:sp>
      </p:grpSp>
      <p:grpSp>
        <p:nvGrpSpPr>
          <p:cNvPr id="107569" name="Group 49"/>
          <p:cNvGrpSpPr/>
          <p:nvPr/>
        </p:nvGrpSpPr>
        <p:grpSpPr>
          <a:xfrm>
            <a:off x="7086600" y="1143000"/>
            <a:ext cx="1219200" cy="2743200"/>
            <a:chOff x="4368" y="1104"/>
            <a:chExt cx="768" cy="1728"/>
          </a:xfrm>
        </p:grpSpPr>
        <p:sp>
          <p:nvSpPr>
            <p:cNvPr id="116744" name="Oval 50"/>
            <p:cNvSpPr/>
            <p:nvPr/>
          </p:nvSpPr>
          <p:spPr>
            <a:xfrm>
              <a:off x="4560" y="1104"/>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1</a:t>
              </a:r>
              <a:endParaRPr lang="en-US" altLang="zh-CN" sz="2000" b="1"/>
            </a:p>
          </p:txBody>
        </p:sp>
        <p:grpSp>
          <p:nvGrpSpPr>
            <p:cNvPr id="116745" name="Group 51"/>
            <p:cNvGrpSpPr/>
            <p:nvPr/>
          </p:nvGrpSpPr>
          <p:grpSpPr>
            <a:xfrm flipH="1">
              <a:off x="4704" y="1296"/>
              <a:ext cx="432" cy="768"/>
              <a:chOff x="4176" y="1296"/>
              <a:chExt cx="432" cy="768"/>
            </a:xfrm>
          </p:grpSpPr>
          <p:sp>
            <p:nvSpPr>
              <p:cNvPr id="116754" name="Line 52"/>
              <p:cNvSpPr/>
              <p:nvPr/>
            </p:nvSpPr>
            <p:spPr>
              <a:xfrm flipH="1">
                <a:off x="4512" y="1296"/>
                <a:ext cx="96" cy="192"/>
              </a:xfrm>
              <a:prstGeom prst="line">
                <a:avLst/>
              </a:prstGeom>
              <a:ln w="25400" cap="flat" cmpd="sng">
                <a:solidFill>
                  <a:schemeClr val="tx1"/>
                </a:solidFill>
                <a:prstDash val="solid"/>
                <a:headEnd type="none" w="med" len="med"/>
                <a:tailEnd type="none" w="med" len="med"/>
              </a:ln>
            </p:spPr>
          </p:sp>
          <p:sp>
            <p:nvSpPr>
              <p:cNvPr id="116755" name="Oval 53"/>
              <p:cNvSpPr/>
              <p:nvPr/>
            </p:nvSpPr>
            <p:spPr>
              <a:xfrm>
                <a:off x="4368" y="1488"/>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6</a:t>
                </a:r>
                <a:endParaRPr lang="en-US" altLang="zh-CN" sz="2000" b="1"/>
              </a:p>
            </p:txBody>
          </p:sp>
          <p:sp>
            <p:nvSpPr>
              <p:cNvPr id="116756" name="Line 54"/>
              <p:cNvSpPr/>
              <p:nvPr/>
            </p:nvSpPr>
            <p:spPr>
              <a:xfrm flipH="1">
                <a:off x="4320" y="1680"/>
                <a:ext cx="96" cy="192"/>
              </a:xfrm>
              <a:prstGeom prst="line">
                <a:avLst/>
              </a:prstGeom>
              <a:ln w="25400" cap="flat" cmpd="sng">
                <a:solidFill>
                  <a:schemeClr val="tx1"/>
                </a:solidFill>
                <a:prstDash val="solid"/>
                <a:headEnd type="none" w="med" len="med"/>
                <a:tailEnd type="none" w="med" len="med"/>
              </a:ln>
            </p:spPr>
          </p:sp>
          <p:sp>
            <p:nvSpPr>
              <p:cNvPr id="116757" name="Oval 55"/>
              <p:cNvSpPr/>
              <p:nvPr/>
            </p:nvSpPr>
            <p:spPr>
              <a:xfrm>
                <a:off x="4176" y="187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7</a:t>
                </a:r>
                <a:endParaRPr lang="en-US" altLang="zh-CN" sz="2000" b="1"/>
              </a:p>
            </p:txBody>
          </p:sp>
        </p:grpSp>
        <p:sp>
          <p:nvSpPr>
            <p:cNvPr id="116746" name="Line 56"/>
            <p:cNvSpPr/>
            <p:nvPr/>
          </p:nvSpPr>
          <p:spPr>
            <a:xfrm flipH="1">
              <a:off x="4704" y="1680"/>
              <a:ext cx="96" cy="192"/>
            </a:xfrm>
            <a:prstGeom prst="line">
              <a:avLst/>
            </a:prstGeom>
            <a:ln w="25400" cap="flat" cmpd="sng">
              <a:solidFill>
                <a:schemeClr val="tx1"/>
              </a:solidFill>
              <a:prstDash val="solid"/>
              <a:headEnd type="none" w="med" len="med"/>
              <a:tailEnd type="none" w="med" len="med"/>
            </a:ln>
          </p:spPr>
        </p:sp>
        <p:sp>
          <p:nvSpPr>
            <p:cNvPr id="116747" name="Oval 57"/>
            <p:cNvSpPr/>
            <p:nvPr/>
          </p:nvSpPr>
          <p:spPr>
            <a:xfrm flipH="1">
              <a:off x="4560" y="1872"/>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4</a:t>
              </a:r>
              <a:endParaRPr lang="en-US" altLang="zh-CN" sz="2000" b="1"/>
            </a:p>
          </p:txBody>
        </p:sp>
        <p:sp>
          <p:nvSpPr>
            <p:cNvPr id="116748" name="Line 58"/>
            <p:cNvSpPr/>
            <p:nvPr/>
          </p:nvSpPr>
          <p:spPr>
            <a:xfrm>
              <a:off x="4704" y="2064"/>
              <a:ext cx="96" cy="192"/>
            </a:xfrm>
            <a:prstGeom prst="line">
              <a:avLst/>
            </a:prstGeom>
            <a:ln w="25400" cap="flat" cmpd="sng">
              <a:solidFill>
                <a:schemeClr val="tx1"/>
              </a:solidFill>
              <a:prstDash val="solid"/>
              <a:headEnd type="none" w="med" len="med"/>
              <a:tailEnd type="none" w="med" len="med"/>
            </a:ln>
          </p:spPr>
        </p:sp>
        <p:sp>
          <p:nvSpPr>
            <p:cNvPr id="116749" name="Oval 59"/>
            <p:cNvSpPr/>
            <p:nvPr/>
          </p:nvSpPr>
          <p:spPr>
            <a:xfrm flipH="1">
              <a:off x="4752" y="225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5</a:t>
              </a:r>
              <a:endParaRPr lang="en-US" altLang="zh-CN" sz="2000" b="1"/>
            </a:p>
          </p:txBody>
        </p:sp>
        <p:sp>
          <p:nvSpPr>
            <p:cNvPr id="116750" name="Oval 60"/>
            <p:cNvSpPr/>
            <p:nvPr/>
          </p:nvSpPr>
          <p:spPr>
            <a:xfrm flipH="1">
              <a:off x="4560" y="2640"/>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3</a:t>
              </a:r>
              <a:endParaRPr lang="en-US" altLang="zh-CN" sz="2000" b="1"/>
            </a:p>
          </p:txBody>
        </p:sp>
        <p:sp>
          <p:nvSpPr>
            <p:cNvPr id="116751" name="Line 61"/>
            <p:cNvSpPr/>
            <p:nvPr/>
          </p:nvSpPr>
          <p:spPr>
            <a:xfrm flipH="1">
              <a:off x="4512" y="2064"/>
              <a:ext cx="96" cy="192"/>
            </a:xfrm>
            <a:prstGeom prst="line">
              <a:avLst/>
            </a:prstGeom>
            <a:ln w="25400" cap="flat" cmpd="sng">
              <a:solidFill>
                <a:schemeClr val="tx1"/>
              </a:solidFill>
              <a:prstDash val="solid"/>
              <a:headEnd type="none" w="med" len="med"/>
              <a:tailEnd type="none" w="med" len="med"/>
            </a:ln>
          </p:spPr>
        </p:sp>
        <p:sp>
          <p:nvSpPr>
            <p:cNvPr id="116752" name="Oval 62"/>
            <p:cNvSpPr/>
            <p:nvPr/>
          </p:nvSpPr>
          <p:spPr>
            <a:xfrm flipH="1">
              <a:off x="4368" y="2256"/>
              <a:ext cx="192" cy="192"/>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2</a:t>
              </a:r>
              <a:endParaRPr lang="en-US" altLang="zh-CN" sz="2000" b="1"/>
            </a:p>
          </p:txBody>
        </p:sp>
        <p:sp>
          <p:nvSpPr>
            <p:cNvPr id="116753" name="Line 63"/>
            <p:cNvSpPr/>
            <p:nvPr/>
          </p:nvSpPr>
          <p:spPr>
            <a:xfrm>
              <a:off x="4512" y="2448"/>
              <a:ext cx="96" cy="192"/>
            </a:xfrm>
            <a:prstGeom prst="line">
              <a:avLst/>
            </a:prstGeom>
            <a:ln w="25400" cap="flat" cmpd="sng">
              <a:solidFill>
                <a:schemeClr val="tx1"/>
              </a:solidFill>
              <a:prstDash val="solid"/>
              <a:headEnd type="none" w="med" len="med"/>
              <a:tailEnd type="none" w="med" len="med"/>
            </a:ln>
          </p:spPr>
        </p:sp>
      </p:grpSp>
      <p:sp>
        <p:nvSpPr>
          <p:cNvPr id="2" name="Text Box 33"/>
          <p:cNvSpPr txBox="1"/>
          <p:nvPr/>
        </p:nvSpPr>
        <p:spPr>
          <a:xfrm>
            <a:off x="5610860" y="4940935"/>
            <a:ext cx="2694940" cy="829945"/>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zh-CN" altLang="en-US" sz="2400" b="1">
                <a:solidFill>
                  <a:schemeClr val="accent1">
                    <a:lumMod val="60000"/>
                    <a:lumOff val="40000"/>
                  </a:schemeClr>
                </a:solidFill>
              </a:rPr>
              <a:t>你会发现一次性撅两层确实效果更好</a:t>
            </a:r>
            <a:endParaRPr lang="zh-CN" altLang="en-US" sz="2400" b="1">
              <a:solidFill>
                <a:schemeClr val="accent1">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7523"/>
                                        </p:tgtEl>
                                        <p:attrNameLst>
                                          <p:attrName>style.visibility</p:attrName>
                                        </p:attrNameLst>
                                      </p:cBhvr>
                                      <p:to>
                                        <p:strVal val="visible"/>
                                      </p:to>
                                    </p:set>
                                    <p:animEffect transition="in" filter="wipe(up)">
                                      <p:cBhvr>
                                        <p:cTn id="7" dur="500"/>
                                        <p:tgtEl>
                                          <p:spTgt spid="1075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07524"/>
                                        </p:tgtEl>
                                        <p:attrNameLst>
                                          <p:attrName>style.visibility</p:attrName>
                                        </p:attrNameLst>
                                      </p:cBhvr>
                                      <p:to>
                                        <p:strVal val="visible"/>
                                      </p:to>
                                    </p:set>
                                    <p:animEffect transition="in" filter="wipe(up)">
                                      <p:cBhvr>
                                        <p:cTn id="12" dur="500"/>
                                        <p:tgtEl>
                                          <p:spTgt spid="1075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07553"/>
                                        </p:tgtEl>
                                        <p:attrNameLst>
                                          <p:attrName>style.visibility</p:attrName>
                                        </p:attrNameLst>
                                      </p:cBhvr>
                                      <p:to>
                                        <p:strVal val="visible"/>
                                      </p:to>
                                    </p:set>
                                    <p:animEffect transition="in" filter="wipe(up)">
                                      <p:cBhvr>
                                        <p:cTn id="17" dur="500"/>
                                        <p:tgtEl>
                                          <p:spTgt spid="10755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07538"/>
                                        </p:tgtEl>
                                        <p:attrNameLst>
                                          <p:attrName>style.visibility</p:attrName>
                                        </p:attrNameLst>
                                      </p:cBhvr>
                                      <p:to>
                                        <p:strVal val="visible"/>
                                      </p:to>
                                    </p:set>
                                    <p:animEffect transition="in" filter="wipe(up)">
                                      <p:cBhvr>
                                        <p:cTn id="22" dur="500"/>
                                        <p:tgtEl>
                                          <p:spTgt spid="1075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07554"/>
                                        </p:tgtEl>
                                        <p:attrNameLst>
                                          <p:attrName>style.visibility</p:attrName>
                                        </p:attrNameLst>
                                      </p:cBhvr>
                                      <p:to>
                                        <p:strVal val="visible"/>
                                      </p:to>
                                    </p:set>
                                    <p:animEffect transition="in" filter="wipe(up)">
                                      <p:cBhvr>
                                        <p:cTn id="27" dur="500"/>
                                        <p:tgtEl>
                                          <p:spTgt spid="10755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07569"/>
                                        </p:tgtEl>
                                        <p:attrNameLst>
                                          <p:attrName>style.visibility</p:attrName>
                                        </p:attrNameLst>
                                      </p:cBhvr>
                                      <p:to>
                                        <p:strVal val="visible"/>
                                      </p:to>
                                    </p:set>
                                    <p:animEffect transition="in" filter="wipe(up)">
                                      <p:cBhvr>
                                        <p:cTn id="32" dur="500"/>
                                        <p:tgtEl>
                                          <p:spTgt spid="10756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up)">
                                      <p:cBhvr>
                                        <p:cTn id="3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p:bldP spid="107553" grpId="0"/>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5" name="Text Box 2"/>
          <p:cNvSpPr txBox="1"/>
          <p:nvPr/>
        </p:nvSpPr>
        <p:spPr>
          <a:xfrm>
            <a:off x="7162800" y="0"/>
            <a:ext cx="19748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§5  Splay Trees</a:t>
            </a:r>
            <a:endParaRPr lang="en-US" altLang="zh-CN" sz="1800" b="1">
              <a:sym typeface="Webdings" panose="05030102010509060703" pitchFamily="18" charset="2"/>
            </a:endParaRPr>
          </a:p>
        </p:txBody>
      </p:sp>
      <p:sp>
        <p:nvSpPr>
          <p:cNvPr id="106499" name="Text Box 3"/>
          <p:cNvSpPr txBox="1"/>
          <p:nvPr/>
        </p:nvSpPr>
        <p:spPr>
          <a:xfrm>
            <a:off x="381000" y="381000"/>
            <a:ext cx="4495800" cy="706755"/>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400" b="1">
                <a:solidFill>
                  <a:schemeClr val="hlink"/>
                </a:solidFill>
              </a:rPr>
              <a:t>Deletions:</a:t>
            </a:r>
            <a:r>
              <a:rPr lang="en-US" altLang="zh-CN" sz="1600" b="1">
                <a:solidFill>
                  <a:schemeClr val="accent1">
                    <a:lumMod val="60000"/>
                    <a:lumOff val="40000"/>
                  </a:schemeClr>
                </a:solidFill>
              </a:rPr>
              <a:t>//</a:t>
            </a:r>
            <a:r>
              <a:rPr lang="zh-CN" altLang="en-US" sz="1600" b="1">
                <a:solidFill>
                  <a:schemeClr val="accent1">
                    <a:lumMod val="60000"/>
                    <a:lumOff val="40000"/>
                  </a:schemeClr>
                </a:solidFill>
              </a:rPr>
              <a:t>一般的二叉查找树删除节点是分情况讨论的，看这个节点是</a:t>
            </a:r>
            <a:r>
              <a:rPr lang="en-US" altLang="zh-CN" sz="1600" b="1">
                <a:solidFill>
                  <a:schemeClr val="accent1">
                    <a:lumMod val="60000"/>
                    <a:lumOff val="40000"/>
                  </a:schemeClr>
                </a:solidFill>
              </a:rPr>
              <a:t>0</a:t>
            </a:r>
            <a:r>
              <a:rPr lang="zh-CN" altLang="en-US" sz="1600" b="1">
                <a:solidFill>
                  <a:schemeClr val="accent1">
                    <a:lumMod val="60000"/>
                    <a:lumOff val="40000"/>
                  </a:schemeClr>
                </a:solidFill>
              </a:rPr>
              <a:t>度还是</a:t>
            </a:r>
            <a:r>
              <a:rPr lang="en-US" altLang="zh-CN" sz="1600" b="1">
                <a:solidFill>
                  <a:schemeClr val="accent1">
                    <a:lumMod val="60000"/>
                    <a:lumOff val="40000"/>
                  </a:schemeClr>
                </a:solidFill>
              </a:rPr>
              <a:t>1</a:t>
            </a:r>
            <a:r>
              <a:rPr lang="zh-CN" altLang="en-US" sz="1600" b="1">
                <a:solidFill>
                  <a:schemeClr val="accent1">
                    <a:lumMod val="60000"/>
                    <a:lumOff val="40000"/>
                  </a:schemeClr>
                </a:solidFill>
              </a:rPr>
              <a:t>度还是</a:t>
            </a:r>
            <a:r>
              <a:rPr lang="en-US" altLang="zh-CN" sz="1600" b="1">
                <a:solidFill>
                  <a:schemeClr val="accent1">
                    <a:lumMod val="60000"/>
                    <a:lumOff val="40000"/>
                  </a:schemeClr>
                </a:solidFill>
              </a:rPr>
              <a:t>2</a:t>
            </a:r>
            <a:r>
              <a:rPr lang="zh-CN" altLang="en-US" sz="1600" b="1">
                <a:solidFill>
                  <a:schemeClr val="accent1">
                    <a:lumMod val="60000"/>
                    <a:lumOff val="40000"/>
                  </a:schemeClr>
                </a:solidFill>
              </a:rPr>
              <a:t>度</a:t>
            </a:r>
            <a:endParaRPr lang="zh-CN" altLang="en-US" sz="1600" b="1">
              <a:solidFill>
                <a:schemeClr val="accent1">
                  <a:lumMod val="60000"/>
                  <a:lumOff val="40000"/>
                </a:schemeClr>
              </a:solidFill>
            </a:endParaRPr>
          </a:p>
        </p:txBody>
      </p:sp>
      <p:sp>
        <p:nvSpPr>
          <p:cNvPr id="106500" name="Text Box 4"/>
          <p:cNvSpPr txBox="1"/>
          <p:nvPr/>
        </p:nvSpPr>
        <p:spPr>
          <a:xfrm>
            <a:off x="838200" y="990600"/>
            <a:ext cx="32766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rgbClr val="008000"/>
                </a:solidFill>
                <a:sym typeface="Wingdings" panose="05000000000000000000" pitchFamily="2" charset="2"/>
              </a:rPr>
              <a:t> </a:t>
            </a:r>
            <a:r>
              <a:rPr lang="en-US" altLang="zh-CN" sz="2400" b="1">
                <a:solidFill>
                  <a:srgbClr val="008000"/>
                </a:solidFill>
              </a:rPr>
              <a:t>Step 1:</a:t>
            </a:r>
            <a:r>
              <a:rPr lang="en-US" altLang="zh-CN" sz="2400" b="1"/>
              <a:t>  Find </a:t>
            </a:r>
            <a:r>
              <a:rPr lang="en-US" altLang="zh-CN" sz="2400" b="1" i="1"/>
              <a:t>X</a:t>
            </a:r>
            <a:r>
              <a:rPr lang="en-US" altLang="zh-CN" sz="2400" b="1"/>
              <a:t> ;</a:t>
            </a:r>
            <a:endParaRPr lang="en-US" altLang="zh-CN" sz="2400" b="1"/>
          </a:p>
        </p:txBody>
      </p:sp>
      <p:sp>
        <p:nvSpPr>
          <p:cNvPr id="106501" name="AutoShape 5"/>
          <p:cNvSpPr/>
          <p:nvPr/>
        </p:nvSpPr>
        <p:spPr>
          <a:xfrm>
            <a:off x="4572000" y="457200"/>
            <a:ext cx="3581400" cy="762000"/>
          </a:xfrm>
          <a:prstGeom prst="wedgeEllipseCallout">
            <a:avLst>
              <a:gd name="adj1" fmla="val -80097"/>
              <a:gd name="adj2" fmla="val 61042"/>
            </a:avLst>
          </a:prstGeom>
          <a:gradFill rotWithShape="0">
            <a:gsLst>
              <a:gs pos="0">
                <a:srgbClr val="DDDDDD"/>
              </a:gs>
              <a:gs pos="100000">
                <a:srgbClr val="FFFFFF"/>
              </a:gs>
            </a:gsLst>
            <a:lin ang="0" scaled="1"/>
            <a:tileRect/>
          </a:gradFill>
          <a:ln w="127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i="1"/>
              <a:t>X</a:t>
            </a:r>
            <a:r>
              <a:rPr lang="en-US" altLang="zh-CN" sz="2000" b="1"/>
              <a:t> will be at the root.</a:t>
            </a:r>
            <a:endParaRPr lang="en-US" altLang="zh-CN" sz="2000" b="1" i="1"/>
          </a:p>
        </p:txBody>
      </p:sp>
      <p:sp>
        <p:nvSpPr>
          <p:cNvPr id="106502" name="Text Box 6"/>
          <p:cNvSpPr txBox="1"/>
          <p:nvPr/>
        </p:nvSpPr>
        <p:spPr>
          <a:xfrm>
            <a:off x="838200" y="1905000"/>
            <a:ext cx="35052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rgbClr val="008000"/>
                </a:solidFill>
                <a:sym typeface="Wingdings" panose="05000000000000000000" pitchFamily="2" charset="2"/>
              </a:rPr>
              <a:t> </a:t>
            </a:r>
            <a:r>
              <a:rPr lang="en-US" altLang="zh-CN" sz="2400" b="1">
                <a:solidFill>
                  <a:srgbClr val="008000"/>
                </a:solidFill>
              </a:rPr>
              <a:t>Step 2:</a:t>
            </a:r>
            <a:r>
              <a:rPr lang="en-US" altLang="zh-CN" sz="2400" b="1"/>
              <a:t>  Remove </a:t>
            </a:r>
            <a:r>
              <a:rPr lang="en-US" altLang="zh-CN" sz="2400" b="1" i="1"/>
              <a:t>X</a:t>
            </a:r>
            <a:r>
              <a:rPr lang="en-US" altLang="zh-CN" sz="2400" b="1"/>
              <a:t> ;</a:t>
            </a:r>
            <a:endParaRPr lang="en-US" altLang="zh-CN" sz="2400" b="1"/>
          </a:p>
        </p:txBody>
      </p:sp>
      <p:sp>
        <p:nvSpPr>
          <p:cNvPr id="106503" name="AutoShape 7"/>
          <p:cNvSpPr/>
          <p:nvPr/>
        </p:nvSpPr>
        <p:spPr>
          <a:xfrm>
            <a:off x="4724400" y="1371600"/>
            <a:ext cx="3581400" cy="1143000"/>
          </a:xfrm>
          <a:prstGeom prst="wedgeEllipseCallout">
            <a:avLst>
              <a:gd name="adj1" fmla="val -70745"/>
              <a:gd name="adj2" fmla="val 25694"/>
            </a:avLst>
          </a:prstGeom>
          <a:gradFill rotWithShape="0">
            <a:gsLst>
              <a:gs pos="0">
                <a:srgbClr val="DDDDDD"/>
              </a:gs>
              <a:gs pos="100000">
                <a:srgbClr val="FFFFFF"/>
              </a:gs>
            </a:gsLst>
            <a:lin ang="0" scaled="1"/>
            <a:tileRect/>
          </a:gradFill>
          <a:ln w="127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There will be two subtrees </a:t>
            </a:r>
            <a:r>
              <a:rPr lang="en-US" altLang="zh-CN" sz="2000" b="1" i="1"/>
              <a:t>T</a:t>
            </a:r>
            <a:r>
              <a:rPr lang="en-US" altLang="zh-CN" sz="2000" b="1" i="1" baseline="-25000"/>
              <a:t>L</a:t>
            </a:r>
            <a:r>
              <a:rPr lang="en-US" altLang="zh-CN" sz="2000" b="1"/>
              <a:t> and </a:t>
            </a:r>
            <a:r>
              <a:rPr lang="en-US" altLang="zh-CN" sz="2000" b="1" i="1"/>
              <a:t>T</a:t>
            </a:r>
            <a:r>
              <a:rPr lang="en-US" altLang="zh-CN" sz="2000" b="1" i="1" baseline="-25000"/>
              <a:t>R </a:t>
            </a:r>
            <a:r>
              <a:rPr lang="en-US" altLang="zh-CN" sz="2000" b="1"/>
              <a:t>.</a:t>
            </a:r>
            <a:endParaRPr lang="en-US" altLang="zh-CN" sz="2000" b="1"/>
          </a:p>
        </p:txBody>
      </p:sp>
      <p:sp>
        <p:nvSpPr>
          <p:cNvPr id="106504" name="Text Box 8"/>
          <p:cNvSpPr txBox="1"/>
          <p:nvPr/>
        </p:nvSpPr>
        <p:spPr>
          <a:xfrm>
            <a:off x="838200" y="2971800"/>
            <a:ext cx="40386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rgbClr val="008000"/>
                </a:solidFill>
                <a:sym typeface="Wingdings" panose="05000000000000000000" pitchFamily="2" charset="2"/>
              </a:rPr>
              <a:t> </a:t>
            </a:r>
            <a:r>
              <a:rPr lang="en-US" altLang="zh-CN" sz="2400" b="1">
                <a:solidFill>
                  <a:srgbClr val="008000"/>
                </a:solidFill>
              </a:rPr>
              <a:t>Step 3:</a:t>
            </a:r>
            <a:r>
              <a:rPr lang="en-US" altLang="zh-CN" sz="2400" b="1"/>
              <a:t>  FindMax ( </a:t>
            </a:r>
            <a:r>
              <a:rPr lang="en-US" altLang="zh-CN" sz="2400" b="1" i="1"/>
              <a:t>T</a:t>
            </a:r>
            <a:r>
              <a:rPr lang="en-US" altLang="zh-CN" sz="2400" b="1" i="1" baseline="-25000"/>
              <a:t>L</a:t>
            </a:r>
            <a:r>
              <a:rPr lang="en-US" altLang="zh-CN" sz="2400" b="1"/>
              <a:t> ) ;</a:t>
            </a:r>
            <a:endParaRPr lang="en-US" altLang="zh-CN" sz="2400" b="1"/>
          </a:p>
        </p:txBody>
      </p:sp>
      <p:sp>
        <p:nvSpPr>
          <p:cNvPr id="106505" name="AutoShape 9"/>
          <p:cNvSpPr/>
          <p:nvPr/>
        </p:nvSpPr>
        <p:spPr>
          <a:xfrm>
            <a:off x="5029200" y="2590800"/>
            <a:ext cx="3657600" cy="1600200"/>
          </a:xfrm>
          <a:prstGeom prst="wedgeEllipseCallout">
            <a:avLst>
              <a:gd name="adj1" fmla="val -72005"/>
              <a:gd name="adj2" fmla="val -5157"/>
            </a:avLst>
          </a:prstGeom>
          <a:gradFill rotWithShape="0">
            <a:gsLst>
              <a:gs pos="0">
                <a:srgbClr val="DDDDDD"/>
              </a:gs>
              <a:gs pos="100000">
                <a:srgbClr val="FFFFFF"/>
              </a:gs>
            </a:gsLst>
            <a:lin ang="0" scaled="1"/>
            <a:tileRect/>
          </a:gradFill>
          <a:ln w="127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The largest element will be the root of </a:t>
            </a:r>
            <a:r>
              <a:rPr lang="en-US" altLang="zh-CN" sz="2000" b="1" i="1"/>
              <a:t>T</a:t>
            </a:r>
            <a:r>
              <a:rPr lang="en-US" altLang="zh-CN" sz="2000" b="1" i="1" baseline="-25000"/>
              <a:t>L</a:t>
            </a:r>
            <a:r>
              <a:rPr lang="en-US" altLang="zh-CN" sz="2000" b="1"/>
              <a:t> , and </a:t>
            </a:r>
            <a:r>
              <a:rPr lang="en-US" altLang="zh-CN" sz="2000" b="1" i="1"/>
              <a:t>has no right child.</a:t>
            </a:r>
            <a:endParaRPr lang="en-US" altLang="zh-CN" sz="2000" b="1"/>
          </a:p>
        </p:txBody>
      </p:sp>
      <p:sp>
        <p:nvSpPr>
          <p:cNvPr id="106506" name="Text Box 10"/>
          <p:cNvSpPr txBox="1"/>
          <p:nvPr/>
        </p:nvSpPr>
        <p:spPr>
          <a:xfrm>
            <a:off x="838200" y="4114800"/>
            <a:ext cx="72390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rgbClr val="008000"/>
                </a:solidFill>
                <a:sym typeface="Wingdings" panose="05000000000000000000" pitchFamily="2" charset="2"/>
              </a:rPr>
              <a:t> </a:t>
            </a:r>
            <a:r>
              <a:rPr lang="en-US" altLang="zh-CN" sz="2400" b="1">
                <a:solidFill>
                  <a:srgbClr val="008000"/>
                </a:solidFill>
              </a:rPr>
              <a:t>Step 4:</a:t>
            </a:r>
            <a:r>
              <a:rPr lang="en-US" altLang="zh-CN" sz="2400" b="1"/>
              <a:t>  Make </a:t>
            </a:r>
            <a:r>
              <a:rPr lang="en-US" altLang="zh-CN" sz="2400" b="1" i="1"/>
              <a:t>T</a:t>
            </a:r>
            <a:r>
              <a:rPr lang="en-US" altLang="zh-CN" sz="2400" b="1" i="1" baseline="-25000"/>
              <a:t>R</a:t>
            </a:r>
            <a:r>
              <a:rPr lang="en-US" altLang="zh-CN" sz="2400" b="1"/>
              <a:t> the right child of the root of </a:t>
            </a:r>
            <a:r>
              <a:rPr lang="en-US" altLang="zh-CN" sz="2400" b="1" i="1"/>
              <a:t>T</a:t>
            </a:r>
            <a:r>
              <a:rPr lang="en-US" altLang="zh-CN" sz="2400" b="1" i="1" baseline="-25000"/>
              <a:t>L</a:t>
            </a:r>
            <a:r>
              <a:rPr lang="en-US" altLang="zh-CN" sz="2400" b="1"/>
              <a:t> .</a:t>
            </a:r>
            <a:endParaRPr lang="en-US" altLang="zh-CN" sz="2400" b="1"/>
          </a:p>
        </p:txBody>
      </p:sp>
      <p:graphicFrame>
        <p:nvGraphicFramePr>
          <p:cNvPr id="106507" name="Object 11"/>
          <p:cNvGraphicFramePr>
            <a:graphicFrameLocks noChangeAspect="1"/>
          </p:cNvGraphicFramePr>
          <p:nvPr/>
        </p:nvGraphicFramePr>
        <p:xfrm>
          <a:off x="7391400" y="5029200"/>
          <a:ext cx="1301750" cy="1373188"/>
        </p:xfrm>
        <a:graphic>
          <a:graphicData uri="http://schemas.openxmlformats.org/presentationml/2006/ole">
            <mc:AlternateContent xmlns:mc="http://schemas.openxmlformats.org/markup-compatibility/2006">
              <mc:Choice xmlns:v="urn:schemas-microsoft-com:vml" Requires="v">
                <p:oleObj spid="_x0000_s3089" name="" r:id="rId1" imgW="14154150" imgH="14944725" progId="MS_ClipArt_Gallery.2">
                  <p:embed/>
                </p:oleObj>
              </mc:Choice>
              <mc:Fallback>
                <p:oleObj name="" r:id="rId1" imgW="14154150" imgH="14944725" progId="MS_ClipArt_Gallery.2">
                  <p:embed/>
                  <p:pic>
                    <p:nvPicPr>
                      <p:cNvPr id="0" name="图片 3088"/>
                      <p:cNvPicPr/>
                      <p:nvPr/>
                    </p:nvPicPr>
                    <p:blipFill>
                      <a:blip r:embed="rId2"/>
                      <a:stretch>
                        <a:fillRect/>
                      </a:stretch>
                    </p:blipFill>
                    <p:spPr>
                      <a:xfrm>
                        <a:off x="7391400" y="5029200"/>
                        <a:ext cx="1301750" cy="1373188"/>
                      </a:xfrm>
                      <a:prstGeom prst="rect">
                        <a:avLst/>
                      </a:prstGeom>
                      <a:noFill/>
                      <a:ln w="38100">
                        <a:noFill/>
                        <a:miter/>
                      </a:ln>
                    </p:spPr>
                  </p:pic>
                </p:oleObj>
              </mc:Fallback>
            </mc:AlternateContent>
          </a:graphicData>
        </a:graphic>
      </p:graphicFrame>
      <p:sp>
        <p:nvSpPr>
          <p:cNvPr id="106508" name="AutoShape 12"/>
          <p:cNvSpPr/>
          <p:nvPr/>
        </p:nvSpPr>
        <p:spPr>
          <a:xfrm flipH="1">
            <a:off x="990600" y="4800600"/>
            <a:ext cx="5257800" cy="1447800"/>
          </a:xfrm>
          <a:prstGeom prst="cloudCallout">
            <a:avLst>
              <a:gd name="adj1" fmla="val -72676"/>
              <a:gd name="adj2" fmla="val 2301"/>
            </a:avLst>
          </a:prstGeom>
          <a:gradFill rotWithShape="0">
            <a:gsLst>
              <a:gs pos="0">
                <a:srgbClr val="CCFFCC"/>
              </a:gs>
              <a:gs pos="100000">
                <a:srgbClr val="91B591"/>
              </a:gs>
            </a:gsLst>
            <a:lin ang="2700000" scaled="1"/>
            <a:tileRect/>
          </a:gradFill>
          <a:ln w="9525" cap="flat" cmpd="sng">
            <a:solidFill>
              <a:srgbClr val="CCFFFF"/>
            </a:solidFill>
            <a:prstDash val="solid"/>
            <a:headEnd type="none" w="med" len="med"/>
            <a:tailEnd type="none" w="med" len="med"/>
          </a:ln>
        </p:spPr>
        <p:txBody>
          <a:bodyPr wrap="none" lIns="0" tIns="10800" rIns="0" bIns="10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Are splay trees really better        </a:t>
            </a:r>
            <a:endParaRPr lang="en-US" altLang="zh-CN" sz="2400" b="1"/>
          </a:p>
          <a:p>
            <a:pPr marL="0" lvl="0" indent="0" algn="ctr" eaLnBrk="1" hangingPunct="1">
              <a:spcBef>
                <a:spcPct val="0"/>
              </a:spcBef>
              <a:buNone/>
            </a:pPr>
            <a:r>
              <a:rPr lang="en-US" altLang="zh-CN" sz="2400" b="1"/>
              <a:t>than AVL trees?</a:t>
            </a:r>
            <a:endParaRPr lang="en-US" altLang="zh-CN" sz="2400" b="1"/>
          </a:p>
        </p:txBody>
      </p:sp>
      <p:sp>
        <p:nvSpPr>
          <p:cNvPr id="2" name="Text Box 3"/>
          <p:cNvSpPr txBox="1"/>
          <p:nvPr/>
        </p:nvSpPr>
        <p:spPr>
          <a:xfrm>
            <a:off x="927100" y="1412875"/>
            <a:ext cx="3098800" cy="583565"/>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600" b="1">
                <a:solidFill>
                  <a:schemeClr val="accent1">
                    <a:lumMod val="60000"/>
                    <a:lumOff val="40000"/>
                  </a:schemeClr>
                </a:solidFill>
              </a:rPr>
              <a:t>splay tree</a:t>
            </a:r>
            <a:r>
              <a:rPr lang="zh-CN" altLang="en-US" sz="1600" b="1">
                <a:solidFill>
                  <a:schemeClr val="accent1">
                    <a:lumMod val="60000"/>
                    <a:lumOff val="40000"/>
                  </a:schemeClr>
                </a:solidFill>
              </a:rPr>
              <a:t>但凡是涉及到查找操作都要把被访问的节点</a:t>
            </a:r>
            <a:r>
              <a:rPr lang="zh-CN" altLang="en-US" sz="1600" b="1">
                <a:solidFill>
                  <a:schemeClr val="accent1">
                    <a:lumMod val="60000"/>
                    <a:lumOff val="40000"/>
                  </a:schemeClr>
                </a:solidFill>
              </a:rPr>
              <a:t>抬到树根</a:t>
            </a:r>
            <a:endParaRPr lang="zh-CN" altLang="en-US" sz="1600" b="1">
              <a:solidFill>
                <a:schemeClr val="accent1">
                  <a:lumMod val="60000"/>
                  <a:lumOff val="40000"/>
                </a:schemeClr>
              </a:solidFill>
            </a:endParaRPr>
          </a:p>
        </p:txBody>
      </p:sp>
      <p:sp>
        <p:nvSpPr>
          <p:cNvPr id="3" name="Text Box 3"/>
          <p:cNvSpPr txBox="1"/>
          <p:nvPr/>
        </p:nvSpPr>
        <p:spPr>
          <a:xfrm>
            <a:off x="971550" y="3491230"/>
            <a:ext cx="3098800" cy="583565"/>
          </a:xfrm>
          <a:prstGeom prst="rect">
            <a:avLst/>
          </a:prstGeom>
          <a:noFill/>
          <a:ln w="25400">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1600" b="1">
                <a:solidFill>
                  <a:schemeClr val="accent1">
                    <a:lumMod val="60000"/>
                    <a:lumOff val="40000"/>
                  </a:schemeClr>
                </a:solidFill>
              </a:rPr>
              <a:t>splay tree</a:t>
            </a:r>
            <a:r>
              <a:rPr lang="zh-CN" altLang="en-US" sz="1600" b="1">
                <a:solidFill>
                  <a:schemeClr val="accent1">
                    <a:lumMod val="60000"/>
                    <a:lumOff val="40000"/>
                  </a:schemeClr>
                </a:solidFill>
              </a:rPr>
              <a:t>但凡是涉及到查找操作都要把被访问的节点</a:t>
            </a:r>
            <a:r>
              <a:rPr lang="zh-CN" altLang="en-US" sz="1600" b="1">
                <a:solidFill>
                  <a:schemeClr val="accent1">
                    <a:lumMod val="60000"/>
                    <a:lumOff val="40000"/>
                  </a:schemeClr>
                </a:solidFill>
              </a:rPr>
              <a:t>抬到树根</a:t>
            </a:r>
            <a:endParaRPr lang="zh-CN" altLang="en-US" sz="1600" b="1">
              <a:solidFill>
                <a:schemeClr val="accent1">
                  <a:lumMod val="60000"/>
                  <a:lumOff val="40000"/>
                </a:schemeClr>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6499"/>
                                        </p:tgtEl>
                                        <p:attrNameLst>
                                          <p:attrName>style.visibility</p:attrName>
                                        </p:attrNameLst>
                                      </p:cBhvr>
                                      <p:to>
                                        <p:strVal val="visible"/>
                                      </p:to>
                                    </p:set>
                                    <p:animEffect transition="in" filter="wipe(up)">
                                      <p:cBhvr>
                                        <p:cTn id="7" dur="500"/>
                                        <p:tgtEl>
                                          <p:spTgt spid="10649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500"/>
                                        </p:tgtEl>
                                        <p:attrNameLst>
                                          <p:attrName>style.visibility</p:attrName>
                                        </p:attrNameLst>
                                      </p:cBhvr>
                                      <p:to>
                                        <p:strVal val="visible"/>
                                      </p:to>
                                    </p:set>
                                    <p:animEffect transition="in" filter="wipe(left)">
                                      <p:cBhvr>
                                        <p:cTn id="12" dur="500"/>
                                        <p:tgtEl>
                                          <p:spTgt spid="10650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6501"/>
                                        </p:tgtEl>
                                        <p:attrNameLst>
                                          <p:attrName>style.visibility</p:attrName>
                                        </p:attrNameLst>
                                      </p:cBhvr>
                                      <p:to>
                                        <p:strVal val="visible"/>
                                      </p:to>
                                    </p:set>
                                    <p:animEffect transition="in" filter="wipe(left)">
                                      <p:cBhvr>
                                        <p:cTn id="17" dur="500"/>
                                        <p:tgtEl>
                                          <p:spTgt spid="10650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6502"/>
                                        </p:tgtEl>
                                        <p:attrNameLst>
                                          <p:attrName>style.visibility</p:attrName>
                                        </p:attrNameLst>
                                      </p:cBhvr>
                                      <p:to>
                                        <p:strVal val="visible"/>
                                      </p:to>
                                    </p:set>
                                    <p:animEffect transition="in" filter="wipe(left)">
                                      <p:cBhvr>
                                        <p:cTn id="22" dur="500"/>
                                        <p:tgtEl>
                                          <p:spTgt spid="10650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6503"/>
                                        </p:tgtEl>
                                        <p:attrNameLst>
                                          <p:attrName>style.visibility</p:attrName>
                                        </p:attrNameLst>
                                      </p:cBhvr>
                                      <p:to>
                                        <p:strVal val="visible"/>
                                      </p:to>
                                    </p:set>
                                    <p:animEffect transition="in" filter="wipe(left)">
                                      <p:cBhvr>
                                        <p:cTn id="27" dur="500"/>
                                        <p:tgtEl>
                                          <p:spTgt spid="10650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6504"/>
                                        </p:tgtEl>
                                        <p:attrNameLst>
                                          <p:attrName>style.visibility</p:attrName>
                                        </p:attrNameLst>
                                      </p:cBhvr>
                                      <p:to>
                                        <p:strVal val="visible"/>
                                      </p:to>
                                    </p:set>
                                    <p:animEffect transition="in" filter="wipe(left)">
                                      <p:cBhvr>
                                        <p:cTn id="32" dur="500"/>
                                        <p:tgtEl>
                                          <p:spTgt spid="10650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6505"/>
                                        </p:tgtEl>
                                        <p:attrNameLst>
                                          <p:attrName>style.visibility</p:attrName>
                                        </p:attrNameLst>
                                      </p:cBhvr>
                                      <p:to>
                                        <p:strVal val="visible"/>
                                      </p:to>
                                    </p:set>
                                    <p:animEffect transition="in" filter="wipe(left)">
                                      <p:cBhvr>
                                        <p:cTn id="37" dur="500"/>
                                        <p:tgtEl>
                                          <p:spTgt spid="10650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6506"/>
                                        </p:tgtEl>
                                        <p:attrNameLst>
                                          <p:attrName>style.visibility</p:attrName>
                                        </p:attrNameLst>
                                      </p:cBhvr>
                                      <p:to>
                                        <p:strVal val="visible"/>
                                      </p:to>
                                    </p:set>
                                    <p:animEffect transition="in" filter="wipe(left)">
                                      <p:cBhvr>
                                        <p:cTn id="42" dur="500"/>
                                        <p:tgtEl>
                                          <p:spTgt spid="106506"/>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6507"/>
                                        </p:tgtEl>
                                        <p:attrNameLst>
                                          <p:attrName>style.visibility</p:attrName>
                                        </p:attrNameLst>
                                      </p:cBhvr>
                                      <p:to>
                                        <p:strVal val="visible"/>
                                      </p:to>
                                    </p:set>
                                    <p:animEffect transition="in" filter="dissolve">
                                      <p:cBhvr>
                                        <p:cTn id="47" dur="500"/>
                                        <p:tgtEl>
                                          <p:spTgt spid="106507"/>
                                        </p:tgtEl>
                                      </p:cBhvr>
                                    </p:animEffect>
                                  </p:childTnLst>
                                </p:cTn>
                              </p:par>
                            </p:childTnLst>
                          </p:cTn>
                        </p:par>
                        <p:par>
                          <p:cTn id="48" fill="hold">
                            <p:stCondLst>
                              <p:cond delay="500"/>
                            </p:stCondLst>
                            <p:childTnLst>
                              <p:par>
                                <p:cTn id="49" presetID="22" presetClass="entr" presetSubtype="2" fill="hold" grpId="0" nodeType="afterEffect">
                                  <p:stCondLst>
                                    <p:cond delay="0"/>
                                  </p:stCondLst>
                                  <p:childTnLst>
                                    <p:set>
                                      <p:cBhvr>
                                        <p:cTn id="50" dur="1" fill="hold">
                                          <p:stCondLst>
                                            <p:cond delay="0"/>
                                          </p:stCondLst>
                                        </p:cTn>
                                        <p:tgtEl>
                                          <p:spTgt spid="106508"/>
                                        </p:tgtEl>
                                        <p:attrNameLst>
                                          <p:attrName>style.visibility</p:attrName>
                                        </p:attrNameLst>
                                      </p:cBhvr>
                                      <p:to>
                                        <p:strVal val="visible"/>
                                      </p:to>
                                    </p:set>
                                    <p:animEffect transition="in" filter="wipe(right)">
                                      <p:cBhvr>
                                        <p:cTn id="51" dur="500"/>
                                        <p:tgtEl>
                                          <p:spTgt spid="106508"/>
                                        </p:tgtEl>
                                      </p:cBhvr>
                                    </p:animEffect>
                                  </p:childTnLst>
                                  <p:subTnLst>
                                    <p:audio>
                                      <p:cMediaNode>
                                        <p:cTn display="0" masterRel="sameClick">
                                          <p:stCondLst>
                                            <p:cond evt="begin" delay="0">
                                              <p:tn val="49"/>
                                            </p:cond>
                                          </p:stCondLst>
                                          <p:endCondLst>
                                            <p:cond evt="onStopAudio" delay="0">
                                              <p:tgtEl>
                                                <p:sldTgt/>
                                              </p:tgtEl>
                                            </p:cond>
                                          </p:endCondLst>
                                        </p:cTn>
                                        <p:tgtEl>
                                          <p:sndTgt r:embed="rId3" name="LASER.WAV"/>
                                        </p:tgtEl>
                                      </p:cMediaNode>
                                    </p:audio>
                                  </p:subTnLst>
                                </p:cTn>
                              </p:par>
                            </p:childTnLst>
                          </p:cTn>
                        </p:par>
                        <p:par>
                          <p:cTn id="52" fill="hold">
                            <p:stCondLst>
                              <p:cond delay="1000"/>
                            </p:stCondLst>
                            <p:childTnLst>
                              <p:par>
                                <p:cTn id="53" presetID="22" presetClass="entr" presetSubtype="1" fill="hold" grpId="0" nodeType="afterEffect">
                                  <p:stCondLst>
                                    <p:cond delay="0"/>
                                  </p:stCondLst>
                                  <p:childTnLst>
                                    <p:set>
                                      <p:cBhvr>
                                        <p:cTn id="54" dur="1" fill="hold">
                                          <p:stCondLst>
                                            <p:cond delay="0"/>
                                          </p:stCondLst>
                                        </p:cTn>
                                        <p:tgtEl>
                                          <p:spTgt spid="2"/>
                                        </p:tgtEl>
                                        <p:attrNameLst>
                                          <p:attrName>style.visibility</p:attrName>
                                        </p:attrNameLst>
                                      </p:cBhvr>
                                      <p:to>
                                        <p:strVal val="visible"/>
                                      </p:to>
                                    </p:set>
                                    <p:animEffect transition="in" filter="wipe(up)">
                                      <p:cBhvr>
                                        <p:cTn id="55" dur="500"/>
                                        <p:tgtEl>
                                          <p:spTgt spid="2"/>
                                        </p:tgtEl>
                                      </p:cBhvr>
                                    </p:animEffect>
                                  </p:childTnLst>
                                </p:cTn>
                              </p:par>
                            </p:childTnLst>
                          </p:cTn>
                        </p:par>
                        <p:par>
                          <p:cTn id="56" fill="hold">
                            <p:stCondLst>
                              <p:cond delay="1500"/>
                            </p:stCondLst>
                            <p:childTnLst>
                              <p:par>
                                <p:cTn id="57" presetID="22" presetClass="entr" presetSubtype="1" fill="hold" grpId="0" nodeType="afterEffect">
                                  <p:stCondLst>
                                    <p:cond delay="0"/>
                                  </p:stCondLst>
                                  <p:childTnLst>
                                    <p:set>
                                      <p:cBhvr>
                                        <p:cTn id="58" dur="1" fill="hold">
                                          <p:stCondLst>
                                            <p:cond delay="0"/>
                                          </p:stCondLst>
                                        </p:cTn>
                                        <p:tgtEl>
                                          <p:spTgt spid="3"/>
                                        </p:tgtEl>
                                        <p:attrNameLst>
                                          <p:attrName>style.visibility</p:attrName>
                                        </p:attrNameLst>
                                      </p:cBhvr>
                                      <p:to>
                                        <p:strVal val="visible"/>
                                      </p:to>
                                    </p:set>
                                    <p:animEffect transition="in" filter="wipe(up)">
                                      <p:cBhvr>
                                        <p:cTn id="5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499" grpId="0"/>
      <p:bldP spid="106500" grpId="0"/>
      <p:bldP spid="106501" grpId="0" animBg="1"/>
      <p:bldP spid="106502" grpId="0"/>
      <p:bldP spid="106503" grpId="0" animBg="1"/>
      <p:bldP spid="106504" grpId="0"/>
      <p:bldP spid="106505" grpId="0" animBg="1"/>
      <p:bldP spid="106506" grpId="0"/>
      <p:bldP spid="106508" grpId="0" animBg="1"/>
      <p:bldP spid="2" grpId="0"/>
      <p:bldP spid="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3" name="Text Box 2"/>
          <p:cNvSpPr txBox="1"/>
          <p:nvPr/>
        </p:nvSpPr>
        <p:spPr>
          <a:xfrm>
            <a:off x="304800" y="167005"/>
            <a:ext cx="7696200" cy="521970"/>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ym typeface="Webdings" panose="05030102010509060703" pitchFamily="18" charset="2"/>
              </a:rPr>
              <a:t>§6  B-Trees</a:t>
            </a:r>
            <a:r>
              <a:rPr lang="en-US" altLang="zh-CN" sz="2800" b="1">
                <a:solidFill>
                  <a:schemeClr val="accent2">
                    <a:lumMod val="40000"/>
                    <a:lumOff val="60000"/>
                  </a:schemeClr>
                </a:solidFill>
                <a:sym typeface="Webdings" panose="05030102010509060703" pitchFamily="18" charset="2"/>
              </a:rPr>
              <a:t> // </a:t>
            </a:r>
            <a:r>
              <a:rPr lang="zh-CN" altLang="en-US" sz="2800" b="1">
                <a:solidFill>
                  <a:schemeClr val="accent2">
                    <a:lumMod val="40000"/>
                    <a:lumOff val="60000"/>
                  </a:schemeClr>
                </a:solidFill>
                <a:sym typeface="Webdings" panose="05030102010509060703" pitchFamily="18" charset="2"/>
              </a:rPr>
              <a:t>终于脱离二叉</a:t>
            </a:r>
            <a:r>
              <a:rPr lang="zh-CN" altLang="en-US" sz="2800" b="1">
                <a:solidFill>
                  <a:schemeClr val="accent2">
                    <a:lumMod val="40000"/>
                    <a:lumOff val="60000"/>
                  </a:schemeClr>
                </a:solidFill>
                <a:sym typeface="Webdings" panose="05030102010509060703" pitchFamily="18" charset="2"/>
              </a:rPr>
              <a:t>树体系了！</a:t>
            </a:r>
            <a:endParaRPr lang="zh-CN" altLang="en-US" sz="2800" b="1">
              <a:solidFill>
                <a:schemeClr val="accent2">
                  <a:lumMod val="40000"/>
                  <a:lumOff val="60000"/>
                </a:schemeClr>
              </a:solidFill>
              <a:sym typeface="Webdings" panose="05030102010509060703" pitchFamily="18" charset="2"/>
            </a:endParaRPr>
          </a:p>
        </p:txBody>
      </p:sp>
      <p:sp>
        <p:nvSpPr>
          <p:cNvPr id="120834" name="Text Box 3"/>
          <p:cNvSpPr txBox="1"/>
          <p:nvPr/>
        </p:nvSpPr>
        <p:spPr>
          <a:xfrm>
            <a:off x="457200" y="685800"/>
            <a:ext cx="7924800" cy="19812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85775" lvl="0" indent="-485775" eaLnBrk="1" hangingPunct="1">
              <a:spcBef>
                <a:spcPct val="0"/>
              </a:spcBef>
              <a:buNone/>
            </a:pPr>
            <a:r>
              <a:rPr lang="en-US" altLang="zh-CN" sz="2400" b="1">
                <a:latin typeface="Arial" panose="020B0604020202020204" pitchFamily="34" charset="0"/>
              </a:rPr>
              <a:t>【Definition】</a:t>
            </a:r>
            <a:r>
              <a:rPr lang="en-US" altLang="zh-CN" sz="2000" b="1">
                <a:latin typeface="Arial" panose="020B0604020202020204" pitchFamily="34" charset="0"/>
              </a:rPr>
              <a:t>A </a:t>
            </a:r>
            <a:r>
              <a:rPr lang="en-US" altLang="zh-CN" sz="2000" b="1">
                <a:solidFill>
                  <a:schemeClr val="hlink"/>
                </a:solidFill>
                <a:latin typeface="Arial" panose="020B0604020202020204" pitchFamily="34" charset="0"/>
              </a:rPr>
              <a:t>B-tree</a:t>
            </a:r>
            <a:r>
              <a:rPr lang="en-US" altLang="zh-CN" sz="2000" b="1">
                <a:latin typeface="Arial" panose="020B0604020202020204" pitchFamily="34" charset="0"/>
              </a:rPr>
              <a:t> of order </a:t>
            </a:r>
            <a:r>
              <a:rPr lang="en-US" altLang="zh-CN" sz="2000" b="1">
                <a:solidFill>
                  <a:schemeClr val="hlink"/>
                </a:solidFill>
                <a:latin typeface="Arial" panose="020B0604020202020204" pitchFamily="34" charset="0"/>
              </a:rPr>
              <a:t>M</a:t>
            </a:r>
            <a:r>
              <a:rPr lang="en-US" altLang="zh-CN" sz="2000" b="1">
                <a:latin typeface="Arial" panose="020B0604020202020204" pitchFamily="34" charset="0"/>
              </a:rPr>
              <a:t> is a tree with the following structural properties:</a:t>
            </a:r>
            <a:endParaRPr lang="en-US" altLang="zh-CN" sz="2000" b="1">
              <a:latin typeface="Arial" panose="020B0604020202020204" pitchFamily="34" charset="0"/>
            </a:endParaRPr>
          </a:p>
          <a:p>
            <a:pPr marL="485775" lvl="0" indent="-485775" eaLnBrk="1" hangingPunct="1">
              <a:spcBef>
                <a:spcPct val="0"/>
              </a:spcBef>
              <a:buNone/>
            </a:pPr>
            <a:r>
              <a:rPr lang="en-US" altLang="zh-CN" sz="2000" b="1">
                <a:latin typeface="Arial" panose="020B0604020202020204" pitchFamily="34" charset="0"/>
              </a:rPr>
              <a:t>(1)  The root is either a leaf or has </a:t>
            </a:r>
            <a:r>
              <a:rPr lang="en-US" altLang="zh-CN" sz="2000" b="1">
                <a:solidFill>
                  <a:srgbClr val="FF0000"/>
                </a:solidFill>
                <a:latin typeface="Arial" panose="020B0604020202020204" pitchFamily="34" charset="0"/>
              </a:rPr>
              <a:t>between 2 and M children</a:t>
            </a:r>
            <a:r>
              <a:rPr lang="en-US" altLang="zh-CN" sz="2000" b="1">
                <a:latin typeface="Arial" panose="020B0604020202020204" pitchFamily="34" charset="0"/>
              </a:rPr>
              <a:t>.</a:t>
            </a:r>
            <a:endParaRPr lang="en-US" altLang="zh-CN" sz="2000" b="1">
              <a:latin typeface="Arial" panose="020B0604020202020204" pitchFamily="34" charset="0"/>
            </a:endParaRPr>
          </a:p>
          <a:p>
            <a:pPr marL="485775" lvl="0" indent="-485775" eaLnBrk="1" hangingPunct="1">
              <a:spcBef>
                <a:spcPct val="0"/>
              </a:spcBef>
              <a:buNone/>
            </a:pPr>
            <a:r>
              <a:rPr lang="en-US" altLang="zh-CN" sz="2000" b="1">
                <a:latin typeface="Arial" panose="020B0604020202020204" pitchFamily="34" charset="0"/>
              </a:rPr>
              <a:t>(2)  All nonleaf nodes (except the root) have </a:t>
            </a:r>
            <a:r>
              <a:rPr lang="en-US" altLang="zh-CN" sz="2000" b="1">
                <a:solidFill>
                  <a:srgbClr val="FF0000"/>
                </a:solidFill>
                <a:latin typeface="Arial" panose="020B0604020202020204" pitchFamily="34" charset="0"/>
              </a:rPr>
              <a:t>between </a:t>
            </a:r>
            <a:r>
              <a:rPr lang="en-US" altLang="zh-CN" sz="2000" b="1">
                <a:solidFill>
                  <a:srgbClr val="FF0000"/>
                </a:solidFill>
                <a:latin typeface="Arial" panose="020B0604020202020204" pitchFamily="34" charset="0"/>
                <a:sym typeface="Symbol" panose="05050102010706020507" pitchFamily="18" charset="2"/>
              </a:rPr>
              <a:t></a:t>
            </a:r>
            <a:r>
              <a:rPr lang="en-US" altLang="zh-CN" sz="2000" b="1">
                <a:solidFill>
                  <a:srgbClr val="FF0000"/>
                </a:solidFill>
                <a:latin typeface="Arial" panose="020B0604020202020204" pitchFamily="34" charset="0"/>
              </a:rPr>
              <a:t>M/2</a:t>
            </a:r>
            <a:r>
              <a:rPr lang="en-US" altLang="zh-CN" sz="2000" b="1">
                <a:solidFill>
                  <a:srgbClr val="FF0000"/>
                </a:solidFill>
                <a:latin typeface="Arial" panose="020B0604020202020204" pitchFamily="34" charset="0"/>
                <a:sym typeface="Symbol" panose="05050102010706020507" pitchFamily="18" charset="2"/>
              </a:rPr>
              <a:t></a:t>
            </a:r>
            <a:r>
              <a:rPr lang="en-US" altLang="zh-CN" sz="2000" b="1">
                <a:solidFill>
                  <a:srgbClr val="FF0000"/>
                </a:solidFill>
                <a:latin typeface="Arial" panose="020B0604020202020204" pitchFamily="34" charset="0"/>
              </a:rPr>
              <a:t> and M children</a:t>
            </a:r>
            <a:r>
              <a:rPr lang="en-US" altLang="zh-CN" sz="2000" b="1">
                <a:latin typeface="Arial" panose="020B0604020202020204" pitchFamily="34" charset="0"/>
              </a:rPr>
              <a:t>.</a:t>
            </a:r>
            <a:endParaRPr lang="en-US" altLang="zh-CN" sz="2000" b="1">
              <a:latin typeface="Arial" panose="020B0604020202020204" pitchFamily="34" charset="0"/>
            </a:endParaRPr>
          </a:p>
          <a:p>
            <a:pPr marL="485775" lvl="0" indent="-485775" eaLnBrk="1" hangingPunct="1">
              <a:spcBef>
                <a:spcPct val="0"/>
              </a:spcBef>
              <a:buNone/>
            </a:pPr>
            <a:r>
              <a:rPr lang="en-US" altLang="zh-CN" sz="2000" b="1">
                <a:latin typeface="Arial" panose="020B0604020202020204" pitchFamily="34" charset="0"/>
              </a:rPr>
              <a:t>(3)  All leaves are at the </a:t>
            </a:r>
            <a:r>
              <a:rPr lang="en-US" altLang="zh-CN" sz="2000" b="1">
                <a:solidFill>
                  <a:srgbClr val="FF0000"/>
                </a:solidFill>
                <a:latin typeface="Arial" panose="020B0604020202020204" pitchFamily="34" charset="0"/>
              </a:rPr>
              <a:t>same depth</a:t>
            </a:r>
            <a:r>
              <a:rPr lang="en-US" altLang="zh-CN" sz="2000" b="1">
                <a:latin typeface="Arial" panose="020B0604020202020204" pitchFamily="34" charset="0"/>
              </a:rPr>
              <a:t>.</a:t>
            </a:r>
            <a:endParaRPr lang="en-US" altLang="zh-CN" sz="2000" b="1">
              <a:latin typeface="Arial" panose="020B0604020202020204" pitchFamily="34" charset="0"/>
            </a:endParaRPr>
          </a:p>
        </p:txBody>
      </p:sp>
      <p:grpSp>
        <p:nvGrpSpPr>
          <p:cNvPr id="120835" name="Group 4"/>
          <p:cNvGrpSpPr/>
          <p:nvPr/>
        </p:nvGrpSpPr>
        <p:grpSpPr>
          <a:xfrm>
            <a:off x="152400" y="3397250"/>
            <a:ext cx="8845550" cy="2393950"/>
            <a:chOff x="96" y="1920"/>
            <a:chExt cx="5572" cy="1508"/>
          </a:xfrm>
        </p:grpSpPr>
        <p:sp>
          <p:nvSpPr>
            <p:cNvPr id="120854" name="Rectangle 5"/>
            <p:cNvSpPr>
              <a:spLocks noChangeAspect="1"/>
            </p:cNvSpPr>
            <p:nvPr/>
          </p:nvSpPr>
          <p:spPr>
            <a:xfrm>
              <a:off x="413" y="2640"/>
              <a:ext cx="115"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55" name="Rectangle 6"/>
            <p:cNvSpPr>
              <a:spLocks noChangeAspect="1"/>
            </p:cNvSpPr>
            <p:nvPr/>
          </p:nvSpPr>
          <p:spPr>
            <a:xfrm>
              <a:off x="528" y="2640"/>
              <a:ext cx="173"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chemeClr val="hlink"/>
                  </a:solidFill>
                </a:rPr>
                <a:t>12</a:t>
              </a:r>
              <a:endParaRPr lang="en-US" altLang="zh-CN" sz="1600" b="1">
                <a:solidFill>
                  <a:schemeClr val="hlink"/>
                </a:solidFill>
              </a:endParaRPr>
            </a:p>
          </p:txBody>
        </p:sp>
        <p:sp>
          <p:nvSpPr>
            <p:cNvPr id="120856" name="Rectangle 7"/>
            <p:cNvSpPr>
              <a:spLocks noChangeAspect="1"/>
            </p:cNvSpPr>
            <p:nvPr/>
          </p:nvSpPr>
          <p:spPr>
            <a:xfrm>
              <a:off x="701" y="2640"/>
              <a:ext cx="115"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57" name="Rectangle 8"/>
            <p:cNvSpPr>
              <a:spLocks noChangeAspect="1"/>
            </p:cNvSpPr>
            <p:nvPr/>
          </p:nvSpPr>
          <p:spPr>
            <a:xfrm>
              <a:off x="816" y="2640"/>
              <a:ext cx="173"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chemeClr val="hlink"/>
                  </a:solidFill>
                </a:rPr>
                <a:t>15</a:t>
              </a:r>
              <a:endParaRPr lang="en-US" altLang="zh-CN" sz="1600" b="1">
                <a:solidFill>
                  <a:schemeClr val="hlink"/>
                </a:solidFill>
              </a:endParaRPr>
            </a:p>
          </p:txBody>
        </p:sp>
        <p:sp>
          <p:nvSpPr>
            <p:cNvPr id="120858" name="Rectangle 9"/>
            <p:cNvSpPr>
              <a:spLocks noChangeAspect="1"/>
            </p:cNvSpPr>
            <p:nvPr/>
          </p:nvSpPr>
          <p:spPr>
            <a:xfrm>
              <a:off x="989" y="2640"/>
              <a:ext cx="115"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59" name="Rectangle 10"/>
            <p:cNvSpPr>
              <a:spLocks noChangeAspect="1"/>
            </p:cNvSpPr>
            <p:nvPr/>
          </p:nvSpPr>
          <p:spPr>
            <a:xfrm>
              <a:off x="1104" y="2640"/>
              <a:ext cx="173"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600" b="1"/>
            </a:p>
          </p:txBody>
        </p:sp>
        <p:sp>
          <p:nvSpPr>
            <p:cNvPr id="120860" name="Rectangle 11"/>
            <p:cNvSpPr>
              <a:spLocks noChangeAspect="1"/>
            </p:cNvSpPr>
            <p:nvPr/>
          </p:nvSpPr>
          <p:spPr>
            <a:xfrm>
              <a:off x="1277" y="2640"/>
              <a:ext cx="115" cy="230"/>
            </a:xfrm>
            <a:prstGeom prst="rect">
              <a:avLst/>
            </a:prstGeom>
            <a:solidFill>
              <a:schemeClr val="tx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120861" name="Group 12"/>
            <p:cNvGrpSpPr>
              <a:grpSpLocks noChangeAspect="1"/>
            </p:cNvGrpSpPr>
            <p:nvPr/>
          </p:nvGrpSpPr>
          <p:grpSpPr>
            <a:xfrm>
              <a:off x="1776" y="2640"/>
              <a:ext cx="980" cy="230"/>
              <a:chOff x="1872" y="2112"/>
              <a:chExt cx="816" cy="192"/>
            </a:xfrm>
          </p:grpSpPr>
          <p:sp>
            <p:nvSpPr>
              <p:cNvPr id="120913" name="Rectangle 13"/>
              <p:cNvSpPr>
                <a:spLocks noChangeAspect="1"/>
              </p:cNvSpPr>
              <p:nvPr/>
            </p:nvSpPr>
            <p:spPr>
              <a:xfrm>
                <a:off x="1872" y="2112"/>
                <a:ext cx="9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914" name="Rectangle 14"/>
              <p:cNvSpPr>
                <a:spLocks noChangeAspect="1"/>
              </p:cNvSpPr>
              <p:nvPr/>
            </p:nvSpPr>
            <p:spPr>
              <a:xfrm>
                <a:off x="1968" y="2112"/>
                <a:ext cx="144"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chemeClr val="hlink"/>
                    </a:solidFill>
                  </a:rPr>
                  <a:t>25</a:t>
                </a:r>
                <a:endParaRPr lang="en-US" altLang="zh-CN" sz="1600" b="1">
                  <a:solidFill>
                    <a:schemeClr val="hlink"/>
                  </a:solidFill>
                </a:endParaRPr>
              </a:p>
            </p:txBody>
          </p:sp>
          <p:sp>
            <p:nvSpPr>
              <p:cNvPr id="120915" name="Rectangle 15"/>
              <p:cNvSpPr>
                <a:spLocks noChangeAspect="1"/>
              </p:cNvSpPr>
              <p:nvPr/>
            </p:nvSpPr>
            <p:spPr>
              <a:xfrm>
                <a:off x="2112" y="2112"/>
                <a:ext cx="9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916" name="Rectangle 16"/>
              <p:cNvSpPr>
                <a:spLocks noChangeAspect="1"/>
              </p:cNvSpPr>
              <p:nvPr/>
            </p:nvSpPr>
            <p:spPr>
              <a:xfrm>
                <a:off x="2208" y="2112"/>
                <a:ext cx="144"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chemeClr val="hlink"/>
                    </a:solidFill>
                  </a:rPr>
                  <a:t>31</a:t>
                </a:r>
                <a:endParaRPr lang="en-US" altLang="zh-CN" sz="1600" b="1">
                  <a:solidFill>
                    <a:schemeClr val="hlink"/>
                  </a:solidFill>
                </a:endParaRPr>
              </a:p>
            </p:txBody>
          </p:sp>
          <p:sp>
            <p:nvSpPr>
              <p:cNvPr id="120917" name="Rectangle 17"/>
              <p:cNvSpPr>
                <a:spLocks noChangeAspect="1"/>
              </p:cNvSpPr>
              <p:nvPr/>
            </p:nvSpPr>
            <p:spPr>
              <a:xfrm>
                <a:off x="2352" y="2112"/>
                <a:ext cx="9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918" name="Rectangle 18"/>
              <p:cNvSpPr>
                <a:spLocks noChangeAspect="1"/>
              </p:cNvSpPr>
              <p:nvPr/>
            </p:nvSpPr>
            <p:spPr>
              <a:xfrm>
                <a:off x="2448" y="2112"/>
                <a:ext cx="144"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chemeClr val="hlink"/>
                    </a:solidFill>
                  </a:rPr>
                  <a:t>41</a:t>
                </a:r>
                <a:endParaRPr lang="en-US" altLang="zh-CN" sz="1600" b="1">
                  <a:solidFill>
                    <a:schemeClr val="hlink"/>
                  </a:solidFill>
                </a:endParaRPr>
              </a:p>
            </p:txBody>
          </p:sp>
          <p:sp>
            <p:nvSpPr>
              <p:cNvPr id="120919" name="Rectangle 19"/>
              <p:cNvSpPr>
                <a:spLocks noChangeAspect="1"/>
              </p:cNvSpPr>
              <p:nvPr/>
            </p:nvSpPr>
            <p:spPr>
              <a:xfrm>
                <a:off x="2592" y="2112"/>
                <a:ext cx="9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sp>
          <p:nvSpPr>
            <p:cNvPr id="120862" name="Rectangle 20"/>
            <p:cNvSpPr>
              <a:spLocks noChangeAspect="1"/>
            </p:cNvSpPr>
            <p:nvPr/>
          </p:nvSpPr>
          <p:spPr>
            <a:xfrm>
              <a:off x="3120" y="2640"/>
              <a:ext cx="115"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63" name="Rectangle 21"/>
            <p:cNvSpPr>
              <a:spLocks noChangeAspect="1"/>
            </p:cNvSpPr>
            <p:nvPr/>
          </p:nvSpPr>
          <p:spPr>
            <a:xfrm>
              <a:off x="3235" y="2640"/>
              <a:ext cx="173"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chemeClr val="hlink"/>
                  </a:solidFill>
                </a:rPr>
                <a:t>59</a:t>
              </a:r>
              <a:endParaRPr lang="en-US" altLang="zh-CN" sz="1600" b="1">
                <a:solidFill>
                  <a:schemeClr val="hlink"/>
                </a:solidFill>
              </a:endParaRPr>
            </a:p>
          </p:txBody>
        </p:sp>
        <p:sp>
          <p:nvSpPr>
            <p:cNvPr id="120864" name="Rectangle 22"/>
            <p:cNvSpPr>
              <a:spLocks noChangeAspect="1"/>
            </p:cNvSpPr>
            <p:nvPr/>
          </p:nvSpPr>
          <p:spPr>
            <a:xfrm>
              <a:off x="3408" y="2640"/>
              <a:ext cx="115"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65" name="Rectangle 23"/>
            <p:cNvSpPr>
              <a:spLocks noChangeAspect="1"/>
            </p:cNvSpPr>
            <p:nvPr/>
          </p:nvSpPr>
          <p:spPr>
            <a:xfrm>
              <a:off x="3523" y="2640"/>
              <a:ext cx="173"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600" b="1"/>
            </a:p>
          </p:txBody>
        </p:sp>
        <p:sp>
          <p:nvSpPr>
            <p:cNvPr id="120866" name="Rectangle 24"/>
            <p:cNvSpPr>
              <a:spLocks noChangeAspect="1"/>
            </p:cNvSpPr>
            <p:nvPr/>
          </p:nvSpPr>
          <p:spPr>
            <a:xfrm>
              <a:off x="3696" y="2640"/>
              <a:ext cx="115" cy="230"/>
            </a:xfrm>
            <a:prstGeom prst="rect">
              <a:avLst/>
            </a:prstGeom>
            <a:solidFill>
              <a:schemeClr val="tx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67" name="Rectangle 25"/>
            <p:cNvSpPr>
              <a:spLocks noChangeAspect="1"/>
            </p:cNvSpPr>
            <p:nvPr/>
          </p:nvSpPr>
          <p:spPr>
            <a:xfrm>
              <a:off x="3811" y="2640"/>
              <a:ext cx="173"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600" b="1"/>
            </a:p>
          </p:txBody>
        </p:sp>
        <p:sp>
          <p:nvSpPr>
            <p:cNvPr id="120868" name="Rectangle 26"/>
            <p:cNvSpPr>
              <a:spLocks noChangeAspect="1"/>
            </p:cNvSpPr>
            <p:nvPr/>
          </p:nvSpPr>
          <p:spPr>
            <a:xfrm>
              <a:off x="3984" y="2640"/>
              <a:ext cx="115" cy="230"/>
            </a:xfrm>
            <a:prstGeom prst="rect">
              <a:avLst/>
            </a:prstGeom>
            <a:solidFill>
              <a:srgbClr val="000000"/>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69" name="Rectangle 27"/>
            <p:cNvSpPr>
              <a:spLocks noChangeAspect="1"/>
            </p:cNvSpPr>
            <p:nvPr/>
          </p:nvSpPr>
          <p:spPr>
            <a:xfrm>
              <a:off x="4416" y="2640"/>
              <a:ext cx="115"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70" name="Rectangle 28"/>
            <p:cNvSpPr>
              <a:spLocks noChangeAspect="1"/>
            </p:cNvSpPr>
            <p:nvPr/>
          </p:nvSpPr>
          <p:spPr>
            <a:xfrm>
              <a:off x="4531" y="2640"/>
              <a:ext cx="173"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chemeClr val="hlink"/>
                  </a:solidFill>
                </a:rPr>
                <a:t>84</a:t>
              </a:r>
              <a:endParaRPr lang="en-US" altLang="zh-CN" sz="1600" b="1">
                <a:solidFill>
                  <a:schemeClr val="hlink"/>
                </a:solidFill>
              </a:endParaRPr>
            </a:p>
          </p:txBody>
        </p:sp>
        <p:sp>
          <p:nvSpPr>
            <p:cNvPr id="120871" name="Rectangle 29"/>
            <p:cNvSpPr>
              <a:spLocks noChangeAspect="1"/>
            </p:cNvSpPr>
            <p:nvPr/>
          </p:nvSpPr>
          <p:spPr>
            <a:xfrm>
              <a:off x="4704" y="2640"/>
              <a:ext cx="115"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72" name="Rectangle 30"/>
            <p:cNvSpPr>
              <a:spLocks noChangeAspect="1"/>
            </p:cNvSpPr>
            <p:nvPr/>
          </p:nvSpPr>
          <p:spPr>
            <a:xfrm>
              <a:off x="4819" y="2640"/>
              <a:ext cx="173"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chemeClr val="hlink"/>
                  </a:solidFill>
                </a:rPr>
                <a:t>91</a:t>
              </a:r>
              <a:endParaRPr lang="en-US" altLang="zh-CN" sz="1600" b="1">
                <a:solidFill>
                  <a:schemeClr val="hlink"/>
                </a:solidFill>
              </a:endParaRPr>
            </a:p>
          </p:txBody>
        </p:sp>
        <p:sp>
          <p:nvSpPr>
            <p:cNvPr id="120873" name="Rectangle 31"/>
            <p:cNvSpPr>
              <a:spLocks noChangeAspect="1"/>
            </p:cNvSpPr>
            <p:nvPr/>
          </p:nvSpPr>
          <p:spPr>
            <a:xfrm>
              <a:off x="4992" y="2640"/>
              <a:ext cx="115"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74" name="Rectangle 32"/>
            <p:cNvSpPr>
              <a:spLocks noChangeAspect="1"/>
            </p:cNvSpPr>
            <p:nvPr/>
          </p:nvSpPr>
          <p:spPr>
            <a:xfrm>
              <a:off x="5107" y="2640"/>
              <a:ext cx="173" cy="23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endParaRPr lang="zh-CN" altLang="zh-CN" sz="1600" b="1"/>
            </a:p>
          </p:txBody>
        </p:sp>
        <p:sp>
          <p:nvSpPr>
            <p:cNvPr id="120875" name="Rectangle 33"/>
            <p:cNvSpPr>
              <a:spLocks noChangeAspect="1"/>
            </p:cNvSpPr>
            <p:nvPr/>
          </p:nvSpPr>
          <p:spPr>
            <a:xfrm>
              <a:off x="5280" y="2640"/>
              <a:ext cx="115" cy="230"/>
            </a:xfrm>
            <a:prstGeom prst="rect">
              <a:avLst/>
            </a:prstGeom>
            <a:solidFill>
              <a:srgbClr val="000000"/>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120876" name="Group 34"/>
            <p:cNvGrpSpPr>
              <a:grpSpLocks noChangeAspect="1"/>
            </p:cNvGrpSpPr>
            <p:nvPr/>
          </p:nvGrpSpPr>
          <p:grpSpPr>
            <a:xfrm>
              <a:off x="96" y="3216"/>
              <a:ext cx="5572" cy="212"/>
              <a:chOff x="288" y="3216"/>
              <a:chExt cx="5040" cy="192"/>
            </a:xfrm>
          </p:grpSpPr>
          <p:sp>
            <p:nvSpPr>
              <p:cNvPr id="120901" name="Rectangle 35"/>
              <p:cNvSpPr>
                <a:spLocks noChangeAspect="1"/>
              </p:cNvSpPr>
              <p:nvPr/>
            </p:nvSpPr>
            <p:spPr>
              <a:xfrm>
                <a:off x="288" y="3216"/>
                <a:ext cx="432"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1,4,8,11</a:t>
                </a:r>
                <a:endParaRPr lang="en-US" altLang="zh-CN" sz="1600" b="1"/>
              </a:p>
            </p:txBody>
          </p:sp>
          <p:sp>
            <p:nvSpPr>
              <p:cNvPr id="120902" name="Rectangle 36"/>
              <p:cNvSpPr>
                <a:spLocks noChangeAspect="1"/>
              </p:cNvSpPr>
              <p:nvPr/>
            </p:nvSpPr>
            <p:spPr>
              <a:xfrm>
                <a:off x="768" y="3216"/>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rgbClr val="FF0000"/>
                    </a:solidFill>
                  </a:rPr>
                  <a:t>12</a:t>
                </a:r>
                <a:r>
                  <a:rPr lang="en-US" altLang="zh-CN" sz="1600" b="1"/>
                  <a:t>,13</a:t>
                </a:r>
                <a:endParaRPr lang="en-US" altLang="zh-CN" sz="1600" b="1"/>
              </a:p>
            </p:txBody>
          </p:sp>
          <p:sp>
            <p:nvSpPr>
              <p:cNvPr id="120903" name="Rectangle 37"/>
              <p:cNvSpPr>
                <a:spLocks noChangeAspect="1"/>
              </p:cNvSpPr>
              <p:nvPr/>
            </p:nvSpPr>
            <p:spPr>
              <a:xfrm>
                <a:off x="1152" y="3216"/>
                <a:ext cx="432"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rgbClr val="FF0000"/>
                    </a:solidFill>
                  </a:rPr>
                  <a:t>15</a:t>
                </a:r>
                <a:r>
                  <a:rPr lang="en-US" altLang="zh-CN" sz="1600" b="1"/>
                  <a:t>,18,19</a:t>
                </a:r>
                <a:endParaRPr lang="en-US" altLang="zh-CN" sz="1600" b="1"/>
              </a:p>
            </p:txBody>
          </p:sp>
          <p:sp>
            <p:nvSpPr>
              <p:cNvPr id="120904" name="Rectangle 38"/>
              <p:cNvSpPr>
                <a:spLocks noChangeAspect="1"/>
              </p:cNvSpPr>
              <p:nvPr/>
            </p:nvSpPr>
            <p:spPr>
              <a:xfrm>
                <a:off x="1632" y="3216"/>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21,24</a:t>
                </a:r>
                <a:endParaRPr lang="en-US" altLang="zh-CN" sz="1600" b="1"/>
              </a:p>
            </p:txBody>
          </p:sp>
          <p:sp>
            <p:nvSpPr>
              <p:cNvPr id="120905" name="Rectangle 39"/>
              <p:cNvSpPr>
                <a:spLocks noChangeAspect="1"/>
              </p:cNvSpPr>
              <p:nvPr/>
            </p:nvSpPr>
            <p:spPr>
              <a:xfrm>
                <a:off x="2016" y="3216"/>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rgbClr val="FF0000"/>
                    </a:solidFill>
                  </a:rPr>
                  <a:t>25</a:t>
                </a:r>
                <a:r>
                  <a:rPr lang="en-US" altLang="zh-CN" sz="1600" b="1"/>
                  <a:t>,26</a:t>
                </a:r>
                <a:endParaRPr lang="en-US" altLang="zh-CN" sz="1600" b="1"/>
              </a:p>
            </p:txBody>
          </p:sp>
          <p:sp>
            <p:nvSpPr>
              <p:cNvPr id="120906" name="Rectangle 40"/>
              <p:cNvSpPr>
                <a:spLocks noChangeAspect="1"/>
              </p:cNvSpPr>
              <p:nvPr/>
            </p:nvSpPr>
            <p:spPr>
              <a:xfrm>
                <a:off x="2400" y="3216"/>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rgbClr val="FF0000"/>
                    </a:solidFill>
                  </a:rPr>
                  <a:t>31</a:t>
                </a:r>
                <a:r>
                  <a:rPr lang="en-US" altLang="zh-CN" sz="1600" b="1"/>
                  <a:t>,38</a:t>
                </a:r>
                <a:endParaRPr lang="en-US" altLang="zh-CN" sz="1600" b="1"/>
              </a:p>
            </p:txBody>
          </p:sp>
          <p:sp>
            <p:nvSpPr>
              <p:cNvPr id="120907" name="Rectangle 41"/>
              <p:cNvSpPr>
                <a:spLocks noChangeAspect="1"/>
              </p:cNvSpPr>
              <p:nvPr/>
            </p:nvSpPr>
            <p:spPr>
              <a:xfrm>
                <a:off x="2784" y="3216"/>
                <a:ext cx="432"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rgbClr val="FF0000"/>
                    </a:solidFill>
                  </a:rPr>
                  <a:t>41</a:t>
                </a:r>
                <a:r>
                  <a:rPr lang="en-US" altLang="zh-CN" sz="1600" b="1"/>
                  <a:t>,43,46</a:t>
                </a:r>
                <a:endParaRPr lang="en-US" altLang="zh-CN" sz="1600" b="1"/>
              </a:p>
            </p:txBody>
          </p:sp>
          <p:sp>
            <p:nvSpPr>
              <p:cNvPr id="120908" name="Rectangle 42"/>
              <p:cNvSpPr>
                <a:spLocks noChangeAspect="1"/>
              </p:cNvSpPr>
              <p:nvPr/>
            </p:nvSpPr>
            <p:spPr>
              <a:xfrm>
                <a:off x="3264" y="3216"/>
                <a:ext cx="432"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48,49,50</a:t>
                </a:r>
                <a:endParaRPr lang="en-US" altLang="zh-CN" sz="1600" b="1"/>
              </a:p>
            </p:txBody>
          </p:sp>
          <p:sp>
            <p:nvSpPr>
              <p:cNvPr id="120909" name="Rectangle 43"/>
              <p:cNvSpPr>
                <a:spLocks noChangeAspect="1"/>
              </p:cNvSpPr>
              <p:nvPr/>
            </p:nvSpPr>
            <p:spPr>
              <a:xfrm>
                <a:off x="3744" y="3216"/>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rgbClr val="FF0000"/>
                    </a:solidFill>
                  </a:rPr>
                  <a:t>59</a:t>
                </a:r>
                <a:r>
                  <a:rPr lang="en-US" altLang="zh-CN" sz="1600" b="1"/>
                  <a:t>,68</a:t>
                </a:r>
                <a:endParaRPr lang="en-US" altLang="zh-CN" sz="1600" b="1"/>
              </a:p>
            </p:txBody>
          </p:sp>
          <p:sp>
            <p:nvSpPr>
              <p:cNvPr id="120910" name="Rectangle 44"/>
              <p:cNvSpPr>
                <a:spLocks noChangeAspect="1"/>
              </p:cNvSpPr>
              <p:nvPr/>
            </p:nvSpPr>
            <p:spPr>
              <a:xfrm>
                <a:off x="4128" y="3216"/>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72,78</a:t>
                </a:r>
                <a:endParaRPr lang="en-US" altLang="zh-CN" sz="1600" b="1"/>
              </a:p>
            </p:txBody>
          </p:sp>
          <p:sp>
            <p:nvSpPr>
              <p:cNvPr id="120911" name="Rectangle 45"/>
              <p:cNvSpPr>
                <a:spLocks noChangeAspect="1"/>
              </p:cNvSpPr>
              <p:nvPr/>
            </p:nvSpPr>
            <p:spPr>
              <a:xfrm>
                <a:off x="4512" y="3216"/>
                <a:ext cx="33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rgbClr val="FF0000"/>
                    </a:solidFill>
                  </a:rPr>
                  <a:t>84</a:t>
                </a:r>
                <a:r>
                  <a:rPr lang="en-US" altLang="zh-CN" sz="1600" b="1"/>
                  <a:t>,88</a:t>
                </a:r>
                <a:endParaRPr lang="en-US" altLang="zh-CN" sz="1600" b="1"/>
              </a:p>
            </p:txBody>
          </p:sp>
          <p:sp>
            <p:nvSpPr>
              <p:cNvPr id="120912" name="Rectangle 46"/>
              <p:cNvSpPr>
                <a:spLocks noChangeAspect="1"/>
              </p:cNvSpPr>
              <p:nvPr/>
            </p:nvSpPr>
            <p:spPr>
              <a:xfrm>
                <a:off x="4896" y="3216"/>
                <a:ext cx="432"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solidFill>
                      <a:srgbClr val="FF0000"/>
                    </a:solidFill>
                  </a:rPr>
                  <a:t>91</a:t>
                </a:r>
                <a:r>
                  <a:rPr lang="en-US" altLang="zh-CN" sz="1600" b="1"/>
                  <a:t>,92,99</a:t>
                </a:r>
                <a:endParaRPr lang="en-US" altLang="zh-CN" sz="1600" b="1"/>
              </a:p>
            </p:txBody>
          </p:sp>
        </p:grpSp>
        <p:grpSp>
          <p:nvGrpSpPr>
            <p:cNvPr id="120877" name="Group 47"/>
            <p:cNvGrpSpPr>
              <a:grpSpLocks noChangeAspect="1"/>
            </p:cNvGrpSpPr>
            <p:nvPr/>
          </p:nvGrpSpPr>
          <p:grpSpPr>
            <a:xfrm>
              <a:off x="2208" y="1920"/>
              <a:ext cx="979" cy="230"/>
              <a:chOff x="1872" y="2112"/>
              <a:chExt cx="816" cy="192"/>
            </a:xfrm>
          </p:grpSpPr>
          <p:sp>
            <p:nvSpPr>
              <p:cNvPr id="120894" name="Rectangle 48"/>
              <p:cNvSpPr>
                <a:spLocks noChangeAspect="1"/>
              </p:cNvSpPr>
              <p:nvPr/>
            </p:nvSpPr>
            <p:spPr>
              <a:xfrm>
                <a:off x="1872" y="2112"/>
                <a:ext cx="9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95" name="Rectangle 49"/>
              <p:cNvSpPr>
                <a:spLocks noChangeAspect="1"/>
              </p:cNvSpPr>
              <p:nvPr/>
            </p:nvSpPr>
            <p:spPr>
              <a:xfrm>
                <a:off x="1968" y="2112"/>
                <a:ext cx="144"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21</a:t>
                </a:r>
                <a:endParaRPr lang="en-US" altLang="zh-CN" sz="1600" b="1"/>
              </a:p>
            </p:txBody>
          </p:sp>
          <p:sp>
            <p:nvSpPr>
              <p:cNvPr id="120896" name="Rectangle 50"/>
              <p:cNvSpPr>
                <a:spLocks noChangeAspect="1"/>
              </p:cNvSpPr>
              <p:nvPr/>
            </p:nvSpPr>
            <p:spPr>
              <a:xfrm>
                <a:off x="2112" y="2112"/>
                <a:ext cx="9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97" name="Rectangle 51"/>
              <p:cNvSpPr>
                <a:spLocks noChangeAspect="1"/>
              </p:cNvSpPr>
              <p:nvPr/>
            </p:nvSpPr>
            <p:spPr>
              <a:xfrm>
                <a:off x="2208" y="2112"/>
                <a:ext cx="144"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48</a:t>
                </a:r>
                <a:endParaRPr lang="en-US" altLang="zh-CN" sz="1600" b="1"/>
              </a:p>
            </p:txBody>
          </p:sp>
          <p:sp>
            <p:nvSpPr>
              <p:cNvPr id="120898" name="Rectangle 52"/>
              <p:cNvSpPr>
                <a:spLocks noChangeAspect="1"/>
              </p:cNvSpPr>
              <p:nvPr/>
            </p:nvSpPr>
            <p:spPr>
              <a:xfrm>
                <a:off x="2352" y="2112"/>
                <a:ext cx="9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20899" name="Rectangle 53"/>
              <p:cNvSpPr>
                <a:spLocks noChangeAspect="1"/>
              </p:cNvSpPr>
              <p:nvPr/>
            </p:nvSpPr>
            <p:spPr>
              <a:xfrm>
                <a:off x="2448" y="2112"/>
                <a:ext cx="144"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600" b="1"/>
                  <a:t>72</a:t>
                </a:r>
                <a:endParaRPr lang="en-US" altLang="zh-CN" sz="1600" b="1"/>
              </a:p>
            </p:txBody>
          </p:sp>
          <p:sp>
            <p:nvSpPr>
              <p:cNvPr id="120900" name="Rectangle 54"/>
              <p:cNvSpPr>
                <a:spLocks noChangeAspect="1"/>
              </p:cNvSpPr>
              <p:nvPr/>
            </p:nvSpPr>
            <p:spPr>
              <a:xfrm>
                <a:off x="2592" y="2112"/>
                <a:ext cx="96" cy="192"/>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sp>
          <p:nvSpPr>
            <p:cNvPr id="120878" name="Line 55"/>
            <p:cNvSpPr/>
            <p:nvPr/>
          </p:nvSpPr>
          <p:spPr>
            <a:xfrm flipH="1">
              <a:off x="960" y="2064"/>
              <a:ext cx="1296" cy="576"/>
            </a:xfrm>
            <a:prstGeom prst="line">
              <a:avLst/>
            </a:prstGeom>
            <a:ln w="25400" cap="flat" cmpd="sng">
              <a:solidFill>
                <a:schemeClr val="tx1"/>
              </a:solidFill>
              <a:prstDash val="solid"/>
              <a:headEnd type="none" w="med" len="med"/>
              <a:tailEnd type="triangle" w="med" len="med"/>
            </a:ln>
          </p:spPr>
        </p:sp>
        <p:sp>
          <p:nvSpPr>
            <p:cNvPr id="120879" name="Line 56"/>
            <p:cNvSpPr/>
            <p:nvPr/>
          </p:nvSpPr>
          <p:spPr>
            <a:xfrm flipH="1">
              <a:off x="2304" y="2064"/>
              <a:ext cx="240" cy="576"/>
            </a:xfrm>
            <a:prstGeom prst="line">
              <a:avLst/>
            </a:prstGeom>
            <a:ln w="25400" cap="flat" cmpd="sng">
              <a:solidFill>
                <a:schemeClr val="tx1"/>
              </a:solidFill>
              <a:prstDash val="solid"/>
              <a:headEnd type="none" w="med" len="med"/>
              <a:tailEnd type="triangle" w="med" len="med"/>
            </a:ln>
          </p:spPr>
        </p:sp>
        <p:sp>
          <p:nvSpPr>
            <p:cNvPr id="120880" name="Line 57"/>
            <p:cNvSpPr/>
            <p:nvPr/>
          </p:nvSpPr>
          <p:spPr>
            <a:xfrm>
              <a:off x="2832" y="2064"/>
              <a:ext cx="672" cy="576"/>
            </a:xfrm>
            <a:prstGeom prst="line">
              <a:avLst/>
            </a:prstGeom>
            <a:ln w="25400" cap="flat" cmpd="sng">
              <a:solidFill>
                <a:schemeClr val="tx1"/>
              </a:solidFill>
              <a:prstDash val="solid"/>
              <a:headEnd type="none" w="med" len="med"/>
              <a:tailEnd type="triangle" w="med" len="med"/>
            </a:ln>
          </p:spPr>
        </p:sp>
        <p:sp>
          <p:nvSpPr>
            <p:cNvPr id="120881" name="Line 58"/>
            <p:cNvSpPr/>
            <p:nvPr/>
          </p:nvSpPr>
          <p:spPr>
            <a:xfrm>
              <a:off x="3120" y="2064"/>
              <a:ext cx="1776" cy="576"/>
            </a:xfrm>
            <a:prstGeom prst="line">
              <a:avLst/>
            </a:prstGeom>
            <a:ln w="25400" cap="flat" cmpd="sng">
              <a:solidFill>
                <a:schemeClr val="tx1"/>
              </a:solidFill>
              <a:prstDash val="solid"/>
              <a:headEnd type="none" w="med" len="med"/>
              <a:tailEnd type="triangle" w="med" len="med"/>
            </a:ln>
          </p:spPr>
        </p:sp>
        <p:sp>
          <p:nvSpPr>
            <p:cNvPr id="120882" name="Line 59"/>
            <p:cNvSpPr/>
            <p:nvPr/>
          </p:nvSpPr>
          <p:spPr>
            <a:xfrm flipH="1">
              <a:off x="336" y="2784"/>
              <a:ext cx="144" cy="432"/>
            </a:xfrm>
            <a:prstGeom prst="line">
              <a:avLst/>
            </a:prstGeom>
            <a:ln w="25400" cap="flat" cmpd="sng">
              <a:solidFill>
                <a:schemeClr val="tx1"/>
              </a:solidFill>
              <a:prstDash val="solid"/>
              <a:headEnd type="none" w="med" len="med"/>
              <a:tailEnd type="triangle" w="med" len="med"/>
            </a:ln>
          </p:spPr>
        </p:sp>
        <p:sp>
          <p:nvSpPr>
            <p:cNvPr id="120883" name="Line 60"/>
            <p:cNvSpPr/>
            <p:nvPr/>
          </p:nvSpPr>
          <p:spPr>
            <a:xfrm>
              <a:off x="768" y="2784"/>
              <a:ext cx="48" cy="432"/>
            </a:xfrm>
            <a:prstGeom prst="line">
              <a:avLst/>
            </a:prstGeom>
            <a:ln w="25400" cap="flat" cmpd="sng">
              <a:solidFill>
                <a:schemeClr val="tx1"/>
              </a:solidFill>
              <a:prstDash val="solid"/>
              <a:headEnd type="none" w="med" len="med"/>
              <a:tailEnd type="triangle" w="med" len="med"/>
            </a:ln>
          </p:spPr>
        </p:sp>
        <p:sp>
          <p:nvSpPr>
            <p:cNvPr id="120884" name="Line 61"/>
            <p:cNvSpPr/>
            <p:nvPr/>
          </p:nvSpPr>
          <p:spPr>
            <a:xfrm>
              <a:off x="1056" y="2784"/>
              <a:ext cx="240" cy="432"/>
            </a:xfrm>
            <a:prstGeom prst="line">
              <a:avLst/>
            </a:prstGeom>
            <a:ln w="25400" cap="flat" cmpd="sng">
              <a:solidFill>
                <a:schemeClr val="tx1"/>
              </a:solidFill>
              <a:prstDash val="solid"/>
              <a:headEnd type="none" w="med" len="med"/>
              <a:tailEnd type="triangle" w="med" len="med"/>
            </a:ln>
          </p:spPr>
        </p:sp>
        <p:sp>
          <p:nvSpPr>
            <p:cNvPr id="120885" name="Line 62"/>
            <p:cNvSpPr/>
            <p:nvPr/>
          </p:nvSpPr>
          <p:spPr>
            <a:xfrm flipH="1">
              <a:off x="1776" y="2784"/>
              <a:ext cx="48" cy="432"/>
            </a:xfrm>
            <a:prstGeom prst="line">
              <a:avLst/>
            </a:prstGeom>
            <a:ln w="25400" cap="flat" cmpd="sng">
              <a:solidFill>
                <a:schemeClr val="tx1"/>
              </a:solidFill>
              <a:prstDash val="solid"/>
              <a:headEnd type="none" w="med" len="med"/>
              <a:tailEnd type="triangle" w="med" len="med"/>
            </a:ln>
          </p:spPr>
        </p:sp>
        <p:sp>
          <p:nvSpPr>
            <p:cNvPr id="120886" name="Line 63"/>
            <p:cNvSpPr/>
            <p:nvPr/>
          </p:nvSpPr>
          <p:spPr>
            <a:xfrm>
              <a:off x="2112" y="2784"/>
              <a:ext cx="96" cy="432"/>
            </a:xfrm>
            <a:prstGeom prst="line">
              <a:avLst/>
            </a:prstGeom>
            <a:ln w="25400" cap="flat" cmpd="sng">
              <a:solidFill>
                <a:schemeClr val="tx1"/>
              </a:solidFill>
              <a:prstDash val="solid"/>
              <a:headEnd type="none" w="med" len="med"/>
              <a:tailEnd type="triangle" w="med" len="med"/>
            </a:ln>
          </p:spPr>
        </p:sp>
        <p:sp>
          <p:nvSpPr>
            <p:cNvPr id="120887" name="Line 64"/>
            <p:cNvSpPr/>
            <p:nvPr/>
          </p:nvSpPr>
          <p:spPr>
            <a:xfrm>
              <a:off x="2400" y="2784"/>
              <a:ext cx="192" cy="432"/>
            </a:xfrm>
            <a:prstGeom prst="line">
              <a:avLst/>
            </a:prstGeom>
            <a:ln w="25400" cap="flat" cmpd="sng">
              <a:solidFill>
                <a:schemeClr val="tx1"/>
              </a:solidFill>
              <a:prstDash val="solid"/>
              <a:headEnd type="none" w="med" len="med"/>
              <a:tailEnd type="triangle" w="med" len="med"/>
            </a:ln>
          </p:spPr>
        </p:sp>
        <p:sp>
          <p:nvSpPr>
            <p:cNvPr id="120888" name="Line 65"/>
            <p:cNvSpPr/>
            <p:nvPr/>
          </p:nvSpPr>
          <p:spPr>
            <a:xfrm>
              <a:off x="2688" y="2784"/>
              <a:ext cx="384" cy="432"/>
            </a:xfrm>
            <a:prstGeom prst="line">
              <a:avLst/>
            </a:prstGeom>
            <a:ln w="25400" cap="flat" cmpd="sng">
              <a:solidFill>
                <a:schemeClr val="tx1"/>
              </a:solidFill>
              <a:prstDash val="solid"/>
              <a:headEnd type="none" w="med" len="med"/>
              <a:tailEnd type="triangle" w="med" len="med"/>
            </a:ln>
          </p:spPr>
        </p:sp>
        <p:sp>
          <p:nvSpPr>
            <p:cNvPr id="120889" name="Line 66"/>
            <p:cNvSpPr/>
            <p:nvPr/>
          </p:nvSpPr>
          <p:spPr>
            <a:xfrm>
              <a:off x="3168" y="2784"/>
              <a:ext cx="336" cy="432"/>
            </a:xfrm>
            <a:prstGeom prst="line">
              <a:avLst/>
            </a:prstGeom>
            <a:ln w="25400" cap="flat" cmpd="sng">
              <a:solidFill>
                <a:schemeClr val="tx1"/>
              </a:solidFill>
              <a:prstDash val="solid"/>
              <a:headEnd type="none" w="med" len="med"/>
              <a:tailEnd type="triangle" w="med" len="med"/>
            </a:ln>
          </p:spPr>
        </p:sp>
        <p:sp>
          <p:nvSpPr>
            <p:cNvPr id="120890" name="Line 67"/>
            <p:cNvSpPr/>
            <p:nvPr/>
          </p:nvSpPr>
          <p:spPr>
            <a:xfrm>
              <a:off x="3456" y="2784"/>
              <a:ext cx="624" cy="432"/>
            </a:xfrm>
            <a:prstGeom prst="line">
              <a:avLst/>
            </a:prstGeom>
            <a:ln w="25400" cap="flat" cmpd="sng">
              <a:solidFill>
                <a:schemeClr val="tx1"/>
              </a:solidFill>
              <a:prstDash val="solid"/>
              <a:headEnd type="none" w="med" len="med"/>
              <a:tailEnd type="triangle" w="med" len="med"/>
            </a:ln>
          </p:spPr>
        </p:sp>
        <p:sp>
          <p:nvSpPr>
            <p:cNvPr id="120891" name="Line 68"/>
            <p:cNvSpPr/>
            <p:nvPr/>
          </p:nvSpPr>
          <p:spPr>
            <a:xfrm>
              <a:off x="4464" y="2784"/>
              <a:ext cx="48" cy="432"/>
            </a:xfrm>
            <a:prstGeom prst="line">
              <a:avLst/>
            </a:prstGeom>
            <a:ln w="25400" cap="flat" cmpd="sng">
              <a:solidFill>
                <a:schemeClr val="tx1"/>
              </a:solidFill>
              <a:prstDash val="solid"/>
              <a:headEnd type="none" w="med" len="med"/>
              <a:tailEnd type="triangle" w="med" len="med"/>
            </a:ln>
          </p:spPr>
        </p:sp>
        <p:sp>
          <p:nvSpPr>
            <p:cNvPr id="120892" name="Line 69"/>
            <p:cNvSpPr/>
            <p:nvPr/>
          </p:nvSpPr>
          <p:spPr>
            <a:xfrm>
              <a:off x="4752" y="2784"/>
              <a:ext cx="192" cy="432"/>
            </a:xfrm>
            <a:prstGeom prst="line">
              <a:avLst/>
            </a:prstGeom>
            <a:ln w="25400" cap="flat" cmpd="sng">
              <a:solidFill>
                <a:schemeClr val="tx1"/>
              </a:solidFill>
              <a:prstDash val="solid"/>
              <a:headEnd type="none" w="med" len="med"/>
              <a:tailEnd type="triangle" w="med" len="med"/>
            </a:ln>
          </p:spPr>
        </p:sp>
        <p:sp>
          <p:nvSpPr>
            <p:cNvPr id="120893" name="Line 70"/>
            <p:cNvSpPr/>
            <p:nvPr/>
          </p:nvSpPr>
          <p:spPr>
            <a:xfrm>
              <a:off x="5040" y="2784"/>
              <a:ext cx="336" cy="432"/>
            </a:xfrm>
            <a:prstGeom prst="line">
              <a:avLst/>
            </a:prstGeom>
            <a:ln w="25400" cap="flat" cmpd="sng">
              <a:solidFill>
                <a:schemeClr val="tx1"/>
              </a:solidFill>
              <a:prstDash val="solid"/>
              <a:headEnd type="none" w="med" len="med"/>
              <a:tailEnd type="triangle" w="med" len="med"/>
            </a:ln>
          </p:spPr>
        </p:sp>
      </p:grpSp>
      <p:sp>
        <p:nvSpPr>
          <p:cNvPr id="120836" name="Rectangle 71"/>
          <p:cNvSpPr/>
          <p:nvPr/>
        </p:nvSpPr>
        <p:spPr>
          <a:xfrm>
            <a:off x="533400" y="3032125"/>
            <a:ext cx="2667000" cy="7016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latin typeface="Arial" panose="020B0604020202020204" pitchFamily="34" charset="0"/>
              </a:rPr>
              <a:t>A B-tree of order </a:t>
            </a:r>
            <a:r>
              <a:rPr lang="en-US" altLang="zh-CN" sz="2000" b="1">
                <a:solidFill>
                  <a:schemeClr val="hlink"/>
                </a:solidFill>
                <a:latin typeface="Arial" panose="020B0604020202020204" pitchFamily="34" charset="0"/>
              </a:rPr>
              <a:t>4</a:t>
            </a:r>
            <a:endParaRPr lang="en-US" altLang="zh-CN" sz="2000" b="1">
              <a:solidFill>
                <a:schemeClr val="hlink"/>
              </a:solidFill>
              <a:latin typeface="Arial" panose="020B0604020202020204" pitchFamily="34" charset="0"/>
            </a:endParaRPr>
          </a:p>
          <a:p>
            <a:pPr marL="0" lvl="0" indent="0" algn="ctr" eaLnBrk="1" hangingPunct="1">
              <a:spcBef>
                <a:spcPct val="0"/>
              </a:spcBef>
              <a:buNone/>
            </a:pPr>
            <a:r>
              <a:rPr lang="en-US" altLang="zh-CN" sz="2000" b="1">
                <a:solidFill>
                  <a:schemeClr val="hlink"/>
                </a:solidFill>
                <a:latin typeface="Arial" panose="020B0604020202020204" pitchFamily="34" charset="0"/>
              </a:rPr>
              <a:t>(2-3-4 tree)</a:t>
            </a:r>
            <a:endParaRPr lang="en-US" altLang="zh-CN" sz="2000" b="1">
              <a:solidFill>
                <a:schemeClr val="hlink"/>
              </a:solidFill>
              <a:latin typeface="Arial" panose="020B0604020202020204" pitchFamily="34" charset="0"/>
            </a:endParaRPr>
          </a:p>
        </p:txBody>
      </p:sp>
      <p:sp>
        <p:nvSpPr>
          <p:cNvPr id="114760" name="AutoShape 72"/>
          <p:cNvSpPr/>
          <p:nvPr/>
        </p:nvSpPr>
        <p:spPr>
          <a:xfrm>
            <a:off x="5410200" y="2286000"/>
            <a:ext cx="2971800" cy="1524000"/>
          </a:xfrm>
          <a:prstGeom prst="wedgeEllipseCallout">
            <a:avLst>
              <a:gd name="adj1" fmla="val -37981"/>
              <a:gd name="adj2" fmla="val 158856"/>
            </a:avLst>
          </a:prstGeom>
          <a:gradFill rotWithShape="0">
            <a:gsLst>
              <a:gs pos="0">
                <a:srgbClr val="DDDDDD"/>
              </a:gs>
              <a:gs pos="100000">
                <a:srgbClr val="FFFFFF"/>
              </a:gs>
            </a:gsLst>
            <a:lin ang="18900000" scaled="1"/>
            <a:tileRect/>
          </a:gradFill>
          <a:ln w="127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All the actual data are stored at the leaves.</a:t>
            </a:r>
            <a:endParaRPr lang="en-US" altLang="zh-CN" sz="2000" b="1"/>
          </a:p>
        </p:txBody>
      </p:sp>
      <p:sp>
        <p:nvSpPr>
          <p:cNvPr id="114761" name="AutoShape 73"/>
          <p:cNvSpPr/>
          <p:nvPr/>
        </p:nvSpPr>
        <p:spPr>
          <a:xfrm>
            <a:off x="5257800" y="2286000"/>
            <a:ext cx="3276600" cy="1524000"/>
          </a:xfrm>
          <a:prstGeom prst="wedgeEllipseCallout">
            <a:avLst>
              <a:gd name="adj1" fmla="val -79556"/>
              <a:gd name="adj2" fmla="val 107917"/>
            </a:avLst>
          </a:prstGeom>
          <a:gradFill rotWithShape="0">
            <a:gsLst>
              <a:gs pos="0">
                <a:srgbClr val="DDDDDD"/>
              </a:gs>
              <a:gs pos="100000">
                <a:srgbClr val="FFFFFF"/>
              </a:gs>
            </a:gsLst>
            <a:lin ang="18900000" scaled="1"/>
            <a:tileRect/>
          </a:gradFill>
          <a:ln w="127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Each interior node contains </a:t>
            </a:r>
            <a:r>
              <a:rPr lang="en-US" altLang="zh-CN" sz="2000" b="1" i="1"/>
              <a:t>M </a:t>
            </a:r>
            <a:r>
              <a:rPr lang="en-US" altLang="zh-CN" sz="2000" b="1"/>
              <a:t>pointers to the children.</a:t>
            </a:r>
            <a:endParaRPr lang="en-US" altLang="zh-CN" sz="2000" b="1"/>
          </a:p>
        </p:txBody>
      </p:sp>
      <p:sp>
        <p:nvSpPr>
          <p:cNvPr id="114762" name="AutoShape 74"/>
          <p:cNvSpPr/>
          <p:nvPr/>
        </p:nvSpPr>
        <p:spPr>
          <a:xfrm>
            <a:off x="5257800" y="2286000"/>
            <a:ext cx="3276600" cy="1524000"/>
          </a:xfrm>
          <a:prstGeom prst="wedgeEllipseCallout">
            <a:avLst>
              <a:gd name="adj1" fmla="val -86241"/>
              <a:gd name="adj2" fmla="val 103958"/>
            </a:avLst>
          </a:prstGeom>
          <a:gradFill rotWithShape="0">
            <a:gsLst>
              <a:gs pos="0">
                <a:srgbClr val="DDDDDD"/>
              </a:gs>
              <a:gs pos="100000">
                <a:srgbClr val="FFFFFF"/>
              </a:gs>
            </a:gsLst>
            <a:lin ang="18900000" scaled="1"/>
            <a:tileRect/>
          </a:gradFill>
          <a:ln w="127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And </a:t>
            </a:r>
            <a:r>
              <a:rPr lang="en-US" altLang="zh-CN" sz="2000" b="1" i="1"/>
              <a:t>M </a:t>
            </a:r>
            <a:r>
              <a:rPr lang="en-US" altLang="zh-CN" sz="2000" b="1">
                <a:sym typeface="Symbol" panose="05050102010706020507" pitchFamily="18" charset="2"/>
              </a:rPr>
              <a:t> 1 smallest key values in the subtrees except the 1</a:t>
            </a:r>
            <a:r>
              <a:rPr lang="en-US" altLang="zh-CN" sz="2000" b="1" baseline="30000">
                <a:sym typeface="Symbol" panose="05050102010706020507" pitchFamily="18" charset="2"/>
              </a:rPr>
              <a:t>st</a:t>
            </a:r>
            <a:r>
              <a:rPr lang="en-US" altLang="zh-CN" sz="2000" b="1">
                <a:sym typeface="Symbol" panose="05050102010706020507" pitchFamily="18" charset="2"/>
              </a:rPr>
              <a:t> one.</a:t>
            </a:r>
            <a:endParaRPr lang="en-US" altLang="zh-CN" sz="2000" b="1"/>
          </a:p>
        </p:txBody>
      </p:sp>
      <p:grpSp>
        <p:nvGrpSpPr>
          <p:cNvPr id="114763" name="Group 75"/>
          <p:cNvGrpSpPr/>
          <p:nvPr/>
        </p:nvGrpSpPr>
        <p:grpSpPr>
          <a:xfrm>
            <a:off x="609600" y="5715000"/>
            <a:ext cx="7924800" cy="457200"/>
            <a:chOff x="384" y="3600"/>
            <a:chExt cx="4992" cy="288"/>
          </a:xfrm>
        </p:grpSpPr>
        <p:sp>
          <p:nvSpPr>
            <p:cNvPr id="120843" name="Text Box 76"/>
            <p:cNvSpPr txBox="1"/>
            <p:nvPr/>
          </p:nvSpPr>
          <p:spPr>
            <a:xfrm>
              <a:off x="384" y="3600"/>
              <a:ext cx="432"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a:solidFill>
                    <a:srgbClr val="FF0000"/>
                  </a:solidFill>
                </a:rPr>
                <a:t>&lt;</a:t>
              </a:r>
              <a:endParaRPr lang="en-US" altLang="zh-CN" sz="2400" b="1">
                <a:solidFill>
                  <a:srgbClr val="FF0000"/>
                </a:solidFill>
              </a:endParaRPr>
            </a:p>
          </p:txBody>
        </p:sp>
        <p:sp>
          <p:nvSpPr>
            <p:cNvPr id="120844" name="Text Box 77"/>
            <p:cNvSpPr txBox="1"/>
            <p:nvPr/>
          </p:nvSpPr>
          <p:spPr>
            <a:xfrm>
              <a:off x="816" y="3600"/>
              <a:ext cx="432"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a:solidFill>
                    <a:srgbClr val="FF0000"/>
                  </a:solidFill>
                </a:rPr>
                <a:t>&lt;</a:t>
              </a:r>
              <a:endParaRPr lang="en-US" altLang="zh-CN" sz="2400" b="1">
                <a:solidFill>
                  <a:srgbClr val="FF0000"/>
                </a:solidFill>
              </a:endParaRPr>
            </a:p>
          </p:txBody>
        </p:sp>
        <p:sp>
          <p:nvSpPr>
            <p:cNvPr id="120845" name="Text Box 78"/>
            <p:cNvSpPr txBox="1"/>
            <p:nvPr/>
          </p:nvSpPr>
          <p:spPr>
            <a:xfrm>
              <a:off x="1344" y="3600"/>
              <a:ext cx="432"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a:solidFill>
                    <a:srgbClr val="FF0000"/>
                  </a:solidFill>
                </a:rPr>
                <a:t>&lt;</a:t>
              </a:r>
              <a:endParaRPr lang="en-US" altLang="zh-CN" sz="2400" b="1">
                <a:solidFill>
                  <a:srgbClr val="FF0000"/>
                </a:solidFill>
              </a:endParaRPr>
            </a:p>
          </p:txBody>
        </p:sp>
        <p:sp>
          <p:nvSpPr>
            <p:cNvPr id="120846" name="Text Box 79"/>
            <p:cNvSpPr txBox="1"/>
            <p:nvPr/>
          </p:nvSpPr>
          <p:spPr>
            <a:xfrm>
              <a:off x="1776" y="3600"/>
              <a:ext cx="432"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a:solidFill>
                    <a:srgbClr val="FF0000"/>
                  </a:solidFill>
                </a:rPr>
                <a:t>&lt;</a:t>
              </a:r>
              <a:endParaRPr lang="en-US" altLang="zh-CN" sz="2400" b="1">
                <a:solidFill>
                  <a:srgbClr val="FF0000"/>
                </a:solidFill>
              </a:endParaRPr>
            </a:p>
          </p:txBody>
        </p:sp>
        <p:sp>
          <p:nvSpPr>
            <p:cNvPr id="120847" name="Text Box 80"/>
            <p:cNvSpPr txBox="1"/>
            <p:nvPr/>
          </p:nvSpPr>
          <p:spPr>
            <a:xfrm>
              <a:off x="2160" y="3600"/>
              <a:ext cx="432"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a:solidFill>
                    <a:srgbClr val="FF0000"/>
                  </a:solidFill>
                </a:rPr>
                <a:t>&lt;</a:t>
              </a:r>
              <a:endParaRPr lang="en-US" altLang="zh-CN" sz="2400" b="1">
                <a:solidFill>
                  <a:srgbClr val="FF0000"/>
                </a:solidFill>
              </a:endParaRPr>
            </a:p>
          </p:txBody>
        </p:sp>
        <p:sp>
          <p:nvSpPr>
            <p:cNvPr id="120848" name="Text Box 81"/>
            <p:cNvSpPr txBox="1"/>
            <p:nvPr/>
          </p:nvSpPr>
          <p:spPr>
            <a:xfrm>
              <a:off x="2592" y="3600"/>
              <a:ext cx="432"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a:solidFill>
                    <a:srgbClr val="FF0000"/>
                  </a:solidFill>
                </a:rPr>
                <a:t>&lt;</a:t>
              </a:r>
              <a:endParaRPr lang="en-US" altLang="zh-CN" sz="2400" b="1">
                <a:solidFill>
                  <a:srgbClr val="FF0000"/>
                </a:solidFill>
              </a:endParaRPr>
            </a:p>
          </p:txBody>
        </p:sp>
        <p:sp>
          <p:nvSpPr>
            <p:cNvPr id="120849" name="Text Box 82"/>
            <p:cNvSpPr txBox="1"/>
            <p:nvPr/>
          </p:nvSpPr>
          <p:spPr>
            <a:xfrm>
              <a:off x="3120" y="3600"/>
              <a:ext cx="432"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a:solidFill>
                    <a:srgbClr val="FF0000"/>
                  </a:solidFill>
                </a:rPr>
                <a:t>&lt;</a:t>
              </a:r>
              <a:endParaRPr lang="en-US" altLang="zh-CN" sz="2400" b="1">
                <a:solidFill>
                  <a:srgbClr val="FF0000"/>
                </a:solidFill>
              </a:endParaRPr>
            </a:p>
          </p:txBody>
        </p:sp>
        <p:sp>
          <p:nvSpPr>
            <p:cNvPr id="120850" name="Text Box 83"/>
            <p:cNvSpPr txBox="1"/>
            <p:nvPr/>
          </p:nvSpPr>
          <p:spPr>
            <a:xfrm>
              <a:off x="3648" y="3600"/>
              <a:ext cx="432"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a:solidFill>
                    <a:srgbClr val="FF0000"/>
                  </a:solidFill>
                </a:rPr>
                <a:t>&lt;</a:t>
              </a:r>
              <a:endParaRPr lang="en-US" altLang="zh-CN" sz="2400" b="1">
                <a:solidFill>
                  <a:srgbClr val="FF0000"/>
                </a:solidFill>
              </a:endParaRPr>
            </a:p>
          </p:txBody>
        </p:sp>
        <p:sp>
          <p:nvSpPr>
            <p:cNvPr id="120851" name="Text Box 84"/>
            <p:cNvSpPr txBox="1"/>
            <p:nvPr/>
          </p:nvSpPr>
          <p:spPr>
            <a:xfrm>
              <a:off x="4080" y="3600"/>
              <a:ext cx="432"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a:solidFill>
                    <a:srgbClr val="FF0000"/>
                  </a:solidFill>
                </a:rPr>
                <a:t>&lt;</a:t>
              </a:r>
              <a:endParaRPr lang="en-US" altLang="zh-CN" sz="2400" b="1">
                <a:solidFill>
                  <a:srgbClr val="FF0000"/>
                </a:solidFill>
              </a:endParaRPr>
            </a:p>
          </p:txBody>
        </p:sp>
        <p:sp>
          <p:nvSpPr>
            <p:cNvPr id="120852" name="Text Box 85"/>
            <p:cNvSpPr txBox="1"/>
            <p:nvPr/>
          </p:nvSpPr>
          <p:spPr>
            <a:xfrm>
              <a:off x="4512" y="3600"/>
              <a:ext cx="432"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a:solidFill>
                    <a:srgbClr val="FF0000"/>
                  </a:solidFill>
                </a:rPr>
                <a:t>&lt;</a:t>
              </a:r>
              <a:endParaRPr lang="en-US" altLang="zh-CN" sz="2400" b="1">
                <a:solidFill>
                  <a:srgbClr val="FF0000"/>
                </a:solidFill>
              </a:endParaRPr>
            </a:p>
          </p:txBody>
        </p:sp>
        <p:sp>
          <p:nvSpPr>
            <p:cNvPr id="120853" name="Text Box 86"/>
            <p:cNvSpPr txBox="1"/>
            <p:nvPr/>
          </p:nvSpPr>
          <p:spPr>
            <a:xfrm>
              <a:off x="4944" y="3600"/>
              <a:ext cx="432" cy="28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a:solidFill>
                    <a:srgbClr val="FF0000"/>
                  </a:solidFill>
                </a:rPr>
                <a:t>&lt;</a:t>
              </a:r>
              <a:endParaRPr lang="en-US" altLang="zh-CN" sz="2400" b="1">
                <a:solidFill>
                  <a:srgbClr val="FF0000"/>
                </a:solidFill>
              </a:endParaRPr>
            </a:p>
          </p:txBody>
        </p:sp>
      </p:grpSp>
      <p:sp>
        <p:nvSpPr>
          <p:cNvPr id="48138" name="Text Box 87" descr="再生纸"/>
          <p:cNvSpPr txBox="1"/>
          <p:nvPr/>
        </p:nvSpPr>
        <p:spPr>
          <a:xfrm>
            <a:off x="323850" y="6215063"/>
            <a:ext cx="6408738" cy="701675"/>
          </a:xfrm>
          <a:prstGeom prst="rect">
            <a:avLst/>
          </a:prstGeom>
          <a:noFill/>
          <a:ln w="25400">
            <a:noFill/>
          </a:ln>
        </p:spPr>
        <p:txBody>
          <a:bodyPr wrap="none"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000" b="1"/>
              <a:t>Assume: Number of data in leaf  is between </a:t>
            </a:r>
            <a:r>
              <a:rPr lang="en-US" altLang="zh-CN" sz="2000" b="1">
                <a:solidFill>
                  <a:srgbClr val="FF0000"/>
                </a:solidFill>
                <a:sym typeface="Symbol" panose="05050102010706020507" pitchFamily="18" charset="2"/>
              </a:rPr>
              <a:t></a:t>
            </a:r>
            <a:r>
              <a:rPr lang="en-US" altLang="zh-CN" sz="2000" b="1">
                <a:solidFill>
                  <a:srgbClr val="FF0000"/>
                </a:solidFill>
              </a:rPr>
              <a:t>M/2</a:t>
            </a:r>
            <a:r>
              <a:rPr lang="en-US" altLang="zh-CN" sz="2000" b="1">
                <a:solidFill>
                  <a:srgbClr val="FF0000"/>
                </a:solidFill>
                <a:sym typeface="Symbol" panose="05050102010706020507" pitchFamily="18" charset="2"/>
              </a:rPr>
              <a:t></a:t>
            </a:r>
            <a:r>
              <a:rPr lang="en-US" altLang="zh-CN" sz="2000" b="1">
                <a:solidFill>
                  <a:srgbClr val="FF0000"/>
                </a:solidFill>
              </a:rPr>
              <a:t>  and M</a:t>
            </a:r>
            <a:endParaRPr lang="en-US" altLang="zh-CN" sz="2000" b="1">
              <a:solidFill>
                <a:srgbClr val="FF0000"/>
              </a:solidFill>
            </a:endParaRPr>
          </a:p>
          <a:p>
            <a:pPr marL="0" lvl="0" indent="0" eaLnBrk="1" hangingPunct="1">
              <a:spcBef>
                <a:spcPct val="0"/>
              </a:spcBef>
              <a:buNone/>
            </a:pPr>
            <a:r>
              <a:rPr lang="en-US" altLang="zh-CN" sz="2000"/>
              <a:t>(for root it is between 1 and M)</a:t>
            </a:r>
            <a:r>
              <a:rPr lang="en-US" altLang="zh-CN" sz="2000" b="1"/>
              <a:t> </a:t>
            </a:r>
            <a:endParaRPr lang="en-US" altLang="zh-CN" sz="2000" b="1"/>
          </a:p>
        </p:txBody>
      </p:sp>
      <p:sp>
        <p:nvSpPr>
          <p:cNvPr id="114776" name="AutoShape 88"/>
          <p:cNvSpPr/>
          <p:nvPr/>
        </p:nvSpPr>
        <p:spPr>
          <a:xfrm>
            <a:off x="5256213" y="2276475"/>
            <a:ext cx="3276600" cy="1524000"/>
          </a:xfrm>
          <a:prstGeom prst="wedgeEllipseCallout">
            <a:avLst>
              <a:gd name="adj1" fmla="val -78486"/>
              <a:gd name="adj2" fmla="val 123440"/>
            </a:avLst>
          </a:prstGeom>
          <a:gradFill rotWithShape="0">
            <a:gsLst>
              <a:gs pos="0">
                <a:srgbClr val="DDDDDD"/>
              </a:gs>
              <a:gs pos="100000">
                <a:srgbClr val="FFFFFF"/>
              </a:gs>
            </a:gsLst>
            <a:lin ang="18900000" scaled="1"/>
            <a:tileRect/>
          </a:gradFill>
          <a:ln w="127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t>All keys are in ascending order</a:t>
            </a:r>
            <a:r>
              <a:rPr lang="en-US" altLang="zh-CN" sz="2000" b="1">
                <a:sym typeface="Symbol" panose="05050102010706020507" pitchFamily="18" charset="2"/>
              </a:rPr>
              <a:t>.</a:t>
            </a:r>
            <a:endParaRPr lang="en-US" altLang="zh-CN"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3" fill="hold" grpId="0" nodeType="clickEffect">
                                  <p:stCondLst>
                                    <p:cond delay="0"/>
                                  </p:stCondLst>
                                  <p:childTnLst>
                                    <p:set>
                                      <p:cBhvr>
                                        <p:cTn id="6" dur="1" fill="hold">
                                          <p:stCondLst>
                                            <p:cond delay="0"/>
                                          </p:stCondLst>
                                        </p:cTn>
                                        <p:tgtEl>
                                          <p:spTgt spid="114760"/>
                                        </p:tgtEl>
                                        <p:attrNameLst>
                                          <p:attrName>style.visibility</p:attrName>
                                        </p:attrNameLst>
                                      </p:cBhvr>
                                      <p:to>
                                        <p:strVal val="visible"/>
                                      </p:to>
                                    </p:set>
                                    <p:animEffect transition="in" filter="strips(upRight)">
                                      <p:cBhvr>
                                        <p:cTn id="7" dur="500"/>
                                        <p:tgtEl>
                                          <p:spTgt spid="114760"/>
                                        </p:tgtEl>
                                      </p:cBhvr>
                                    </p:animEffect>
                                  </p:childTnLst>
                                  <p:subTnLst>
                                    <p:set>
                                      <p:cBhvr override="childStyle">
                                        <p:cTn dur="1" fill="hold" display="0" masterRel="nextClick" afterEffect="1"/>
                                        <p:tgtEl>
                                          <p:spTgt spid="11476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4813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8" presetClass="entr" presetSubtype="3" fill="hold" grpId="0" nodeType="clickEffect">
                                  <p:stCondLst>
                                    <p:cond delay="0"/>
                                  </p:stCondLst>
                                  <p:childTnLst>
                                    <p:set>
                                      <p:cBhvr>
                                        <p:cTn id="15" dur="1" fill="hold">
                                          <p:stCondLst>
                                            <p:cond delay="0"/>
                                          </p:stCondLst>
                                        </p:cTn>
                                        <p:tgtEl>
                                          <p:spTgt spid="114761"/>
                                        </p:tgtEl>
                                        <p:attrNameLst>
                                          <p:attrName>style.visibility</p:attrName>
                                        </p:attrNameLst>
                                      </p:cBhvr>
                                      <p:to>
                                        <p:strVal val="visible"/>
                                      </p:to>
                                    </p:set>
                                    <p:animEffect transition="in" filter="strips(upRight)">
                                      <p:cBhvr>
                                        <p:cTn id="16" dur="500"/>
                                        <p:tgtEl>
                                          <p:spTgt spid="114761"/>
                                        </p:tgtEl>
                                      </p:cBhvr>
                                    </p:animEffect>
                                  </p:childTnLst>
                                  <p:subTnLst>
                                    <p:set>
                                      <p:cBhvr override="childStyle">
                                        <p:cTn dur="1" fill="hold" display="0" masterRel="nextClick" afterEffect="1"/>
                                        <p:tgtEl>
                                          <p:spTgt spid="114761"/>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8" presetClass="entr" presetSubtype="3" fill="hold" grpId="0" nodeType="clickEffect">
                                  <p:stCondLst>
                                    <p:cond delay="0"/>
                                  </p:stCondLst>
                                  <p:childTnLst>
                                    <p:set>
                                      <p:cBhvr>
                                        <p:cTn id="20" dur="1" fill="hold">
                                          <p:stCondLst>
                                            <p:cond delay="0"/>
                                          </p:stCondLst>
                                        </p:cTn>
                                        <p:tgtEl>
                                          <p:spTgt spid="114762"/>
                                        </p:tgtEl>
                                        <p:attrNameLst>
                                          <p:attrName>style.visibility</p:attrName>
                                        </p:attrNameLst>
                                      </p:cBhvr>
                                      <p:to>
                                        <p:strVal val="visible"/>
                                      </p:to>
                                    </p:set>
                                    <p:animEffect transition="in" filter="strips(upRight)">
                                      <p:cBhvr>
                                        <p:cTn id="21" dur="500"/>
                                        <p:tgtEl>
                                          <p:spTgt spid="114762"/>
                                        </p:tgtEl>
                                      </p:cBhvr>
                                    </p:animEffect>
                                  </p:childTnLst>
                                  <p:subTnLst>
                                    <p:set>
                                      <p:cBhvr override="childStyle">
                                        <p:cTn dur="1" fill="hold" display="0" masterRel="nextClick" afterEffect="1"/>
                                        <p:tgtEl>
                                          <p:spTgt spid="114762"/>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14763"/>
                                        </p:tgtEl>
                                        <p:attrNameLst>
                                          <p:attrName>style.visibility</p:attrName>
                                        </p:attrNameLst>
                                      </p:cBhvr>
                                      <p:to>
                                        <p:strVal val="visible"/>
                                      </p:to>
                                    </p:set>
                                    <p:animEffect transition="in" filter="wipe(left)">
                                      <p:cBhvr>
                                        <p:cTn id="26" dur="500"/>
                                        <p:tgtEl>
                                          <p:spTgt spid="114763"/>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3" fill="hold" grpId="0" nodeType="clickEffect">
                                  <p:stCondLst>
                                    <p:cond delay="0"/>
                                  </p:stCondLst>
                                  <p:childTnLst>
                                    <p:set>
                                      <p:cBhvr>
                                        <p:cTn id="30" dur="1" fill="hold">
                                          <p:stCondLst>
                                            <p:cond delay="0"/>
                                          </p:stCondLst>
                                        </p:cTn>
                                        <p:tgtEl>
                                          <p:spTgt spid="114776"/>
                                        </p:tgtEl>
                                        <p:attrNameLst>
                                          <p:attrName>style.visibility</p:attrName>
                                        </p:attrNameLst>
                                      </p:cBhvr>
                                      <p:to>
                                        <p:strVal val="visible"/>
                                      </p:to>
                                    </p:set>
                                    <p:animEffect transition="in" filter="strips(upRight)">
                                      <p:cBhvr>
                                        <p:cTn id="31" dur="500"/>
                                        <p:tgtEl>
                                          <p:spTgt spid="114776"/>
                                        </p:tgtEl>
                                      </p:cBhvr>
                                    </p:animEffect>
                                  </p:childTnLst>
                                  <p:subTnLst>
                                    <p:set>
                                      <p:cBhvr override="childStyle">
                                        <p:cTn dur="1" fill="hold" display="0" masterRel="nextClick" afterEffect="1"/>
                                        <p:tgtEl>
                                          <p:spTgt spid="11477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60" grpId="0" animBg="1"/>
      <p:bldP spid="114761" grpId="0" animBg="1"/>
      <p:bldP spid="114762" grpId="0" animBg="1"/>
      <p:bldP spid="48138" grpId="0"/>
      <p:bldP spid="114776"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1" name="Text Box 2"/>
          <p:cNvSpPr txBox="1"/>
          <p:nvPr/>
        </p:nvSpPr>
        <p:spPr>
          <a:xfrm>
            <a:off x="7467600" y="0"/>
            <a:ext cx="1670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§6  B-Trees</a:t>
            </a:r>
            <a:endParaRPr lang="en-US" altLang="zh-CN" sz="1800" b="1">
              <a:sym typeface="Webdings" panose="05030102010509060703" pitchFamily="18" charset="2"/>
            </a:endParaRPr>
          </a:p>
        </p:txBody>
      </p:sp>
      <p:sp>
        <p:nvSpPr>
          <p:cNvPr id="115715" name="Rectangle 3"/>
          <p:cNvSpPr/>
          <p:nvPr/>
        </p:nvSpPr>
        <p:spPr>
          <a:xfrm>
            <a:off x="533400" y="381000"/>
            <a:ext cx="2667000" cy="701675"/>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000" b="1">
                <a:latin typeface="Arial" panose="020B0604020202020204" pitchFamily="34" charset="0"/>
              </a:rPr>
              <a:t>A B-tree of order </a:t>
            </a:r>
            <a:r>
              <a:rPr lang="en-US" altLang="zh-CN" sz="2000" b="1">
                <a:solidFill>
                  <a:schemeClr val="hlink"/>
                </a:solidFill>
                <a:latin typeface="Arial" panose="020B0604020202020204" pitchFamily="34" charset="0"/>
              </a:rPr>
              <a:t>3</a:t>
            </a:r>
            <a:endParaRPr lang="en-US" altLang="zh-CN" sz="2000" b="1">
              <a:solidFill>
                <a:schemeClr val="hlink"/>
              </a:solidFill>
              <a:latin typeface="Arial" panose="020B0604020202020204" pitchFamily="34" charset="0"/>
            </a:endParaRPr>
          </a:p>
          <a:p>
            <a:pPr marL="0" lvl="0" indent="0" algn="ctr" eaLnBrk="1" hangingPunct="1">
              <a:spcBef>
                <a:spcPct val="0"/>
              </a:spcBef>
              <a:buNone/>
            </a:pPr>
            <a:r>
              <a:rPr lang="en-US" altLang="zh-CN" sz="2000" b="1">
                <a:solidFill>
                  <a:schemeClr val="hlink"/>
                </a:solidFill>
                <a:latin typeface="Arial" panose="020B0604020202020204" pitchFamily="34" charset="0"/>
              </a:rPr>
              <a:t>(2-3 tree)</a:t>
            </a:r>
            <a:endParaRPr lang="en-US" altLang="zh-CN" sz="2000" b="1">
              <a:solidFill>
                <a:schemeClr val="hlink"/>
              </a:solidFill>
              <a:latin typeface="Arial" panose="020B0604020202020204" pitchFamily="34" charset="0"/>
            </a:endParaRPr>
          </a:p>
        </p:txBody>
      </p:sp>
      <p:grpSp>
        <p:nvGrpSpPr>
          <p:cNvPr id="115716" name="Group 4"/>
          <p:cNvGrpSpPr/>
          <p:nvPr/>
        </p:nvGrpSpPr>
        <p:grpSpPr>
          <a:xfrm>
            <a:off x="1219200" y="2362200"/>
            <a:ext cx="6781800" cy="381000"/>
            <a:chOff x="768" y="1488"/>
            <a:chExt cx="4272" cy="240"/>
          </a:xfrm>
        </p:grpSpPr>
        <p:sp>
          <p:nvSpPr>
            <p:cNvPr id="122960" name="Rectangle 5"/>
            <p:cNvSpPr/>
            <p:nvPr/>
          </p:nvSpPr>
          <p:spPr>
            <a:xfrm>
              <a:off x="768" y="1488"/>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8,11,12</a:t>
              </a:r>
              <a:endParaRPr lang="en-US" altLang="zh-CN" sz="1800" b="1"/>
            </a:p>
          </p:txBody>
        </p:sp>
        <p:sp>
          <p:nvSpPr>
            <p:cNvPr id="122961" name="Rectangle 6"/>
            <p:cNvSpPr/>
            <p:nvPr/>
          </p:nvSpPr>
          <p:spPr>
            <a:xfrm>
              <a:off x="1584" y="1488"/>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16,17</a:t>
              </a:r>
              <a:endParaRPr lang="en-US" altLang="zh-CN" sz="1800" b="1"/>
            </a:p>
          </p:txBody>
        </p:sp>
        <p:sp>
          <p:nvSpPr>
            <p:cNvPr id="122962" name="Rectangle 7"/>
            <p:cNvSpPr/>
            <p:nvPr/>
          </p:nvSpPr>
          <p:spPr>
            <a:xfrm>
              <a:off x="2736" y="1488"/>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22,23,31</a:t>
              </a:r>
              <a:endParaRPr lang="en-US" altLang="zh-CN" sz="1800" b="1"/>
            </a:p>
          </p:txBody>
        </p:sp>
        <p:sp>
          <p:nvSpPr>
            <p:cNvPr id="122963" name="Rectangle 8"/>
            <p:cNvSpPr/>
            <p:nvPr/>
          </p:nvSpPr>
          <p:spPr>
            <a:xfrm>
              <a:off x="3552" y="1488"/>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41,52</a:t>
              </a:r>
              <a:endParaRPr lang="en-US" altLang="zh-CN" sz="1800" b="1"/>
            </a:p>
          </p:txBody>
        </p:sp>
        <p:sp>
          <p:nvSpPr>
            <p:cNvPr id="122964" name="Rectangle 9"/>
            <p:cNvSpPr/>
            <p:nvPr/>
          </p:nvSpPr>
          <p:spPr>
            <a:xfrm>
              <a:off x="4368" y="1488"/>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58,59,61</a:t>
              </a:r>
              <a:endParaRPr lang="en-US" altLang="zh-CN" sz="1800" b="1"/>
            </a:p>
          </p:txBody>
        </p:sp>
      </p:grpSp>
      <p:grpSp>
        <p:nvGrpSpPr>
          <p:cNvPr id="115722" name="Group 10"/>
          <p:cNvGrpSpPr/>
          <p:nvPr/>
        </p:nvGrpSpPr>
        <p:grpSpPr>
          <a:xfrm>
            <a:off x="1676400" y="1524000"/>
            <a:ext cx="5791200" cy="838200"/>
            <a:chOff x="1056" y="960"/>
            <a:chExt cx="3648" cy="528"/>
          </a:xfrm>
        </p:grpSpPr>
        <p:sp>
          <p:nvSpPr>
            <p:cNvPr id="122953" name="Oval 11"/>
            <p:cNvSpPr/>
            <p:nvPr/>
          </p:nvSpPr>
          <p:spPr>
            <a:xfrm>
              <a:off x="1200" y="960"/>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16:</a:t>
              </a:r>
              <a:r>
                <a:rPr lang="en-US" altLang="zh-CN" sz="1800" b="1">
                  <a:sym typeface="Symbol" panose="05050102010706020507" pitchFamily="18" charset="2"/>
                </a:rPr>
                <a:t></a:t>
              </a:r>
              <a:endParaRPr lang="en-US" altLang="zh-CN" sz="1800" b="1"/>
            </a:p>
          </p:txBody>
        </p:sp>
        <p:sp>
          <p:nvSpPr>
            <p:cNvPr id="122954" name="Oval 12"/>
            <p:cNvSpPr/>
            <p:nvPr/>
          </p:nvSpPr>
          <p:spPr>
            <a:xfrm>
              <a:off x="3504" y="960"/>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41:58</a:t>
              </a:r>
              <a:endParaRPr lang="en-US" altLang="zh-CN" sz="1800" b="1"/>
            </a:p>
          </p:txBody>
        </p:sp>
        <p:sp>
          <p:nvSpPr>
            <p:cNvPr id="122955" name="Line 13"/>
            <p:cNvSpPr/>
            <p:nvPr/>
          </p:nvSpPr>
          <p:spPr>
            <a:xfrm flipH="1">
              <a:off x="1056" y="1200"/>
              <a:ext cx="240" cy="288"/>
            </a:xfrm>
            <a:prstGeom prst="line">
              <a:avLst/>
            </a:prstGeom>
            <a:ln w="25400" cap="flat" cmpd="sng">
              <a:solidFill>
                <a:schemeClr val="tx1"/>
              </a:solidFill>
              <a:prstDash val="solid"/>
              <a:headEnd type="none" w="med" len="med"/>
              <a:tailEnd type="none" w="med" len="med"/>
            </a:ln>
          </p:spPr>
        </p:sp>
        <p:sp>
          <p:nvSpPr>
            <p:cNvPr id="122956" name="Line 14"/>
            <p:cNvSpPr/>
            <p:nvPr/>
          </p:nvSpPr>
          <p:spPr>
            <a:xfrm>
              <a:off x="1728" y="1200"/>
              <a:ext cx="192" cy="288"/>
            </a:xfrm>
            <a:prstGeom prst="line">
              <a:avLst/>
            </a:prstGeom>
            <a:ln w="25400" cap="flat" cmpd="sng">
              <a:solidFill>
                <a:schemeClr val="tx1"/>
              </a:solidFill>
              <a:prstDash val="solid"/>
              <a:headEnd type="none" w="med" len="med"/>
              <a:tailEnd type="none" w="med" len="med"/>
            </a:ln>
          </p:spPr>
        </p:sp>
        <p:sp>
          <p:nvSpPr>
            <p:cNvPr id="122957" name="Line 15"/>
            <p:cNvSpPr/>
            <p:nvPr/>
          </p:nvSpPr>
          <p:spPr>
            <a:xfrm flipH="1">
              <a:off x="3120" y="1200"/>
              <a:ext cx="480" cy="288"/>
            </a:xfrm>
            <a:prstGeom prst="line">
              <a:avLst/>
            </a:prstGeom>
            <a:ln w="25400" cap="flat" cmpd="sng">
              <a:solidFill>
                <a:schemeClr val="tx1"/>
              </a:solidFill>
              <a:prstDash val="solid"/>
              <a:headEnd type="none" w="med" len="med"/>
              <a:tailEnd type="none" w="med" len="med"/>
            </a:ln>
          </p:spPr>
        </p:sp>
        <p:sp>
          <p:nvSpPr>
            <p:cNvPr id="122958" name="Line 16"/>
            <p:cNvSpPr/>
            <p:nvPr/>
          </p:nvSpPr>
          <p:spPr>
            <a:xfrm>
              <a:off x="3840" y="1248"/>
              <a:ext cx="48" cy="240"/>
            </a:xfrm>
            <a:prstGeom prst="line">
              <a:avLst/>
            </a:prstGeom>
            <a:ln w="25400" cap="flat" cmpd="sng">
              <a:solidFill>
                <a:schemeClr val="tx1"/>
              </a:solidFill>
              <a:prstDash val="solid"/>
              <a:headEnd type="none" w="med" len="med"/>
              <a:tailEnd type="none" w="med" len="med"/>
            </a:ln>
          </p:spPr>
        </p:sp>
        <p:sp>
          <p:nvSpPr>
            <p:cNvPr id="122959" name="Line 17"/>
            <p:cNvSpPr/>
            <p:nvPr/>
          </p:nvSpPr>
          <p:spPr>
            <a:xfrm>
              <a:off x="4032" y="1200"/>
              <a:ext cx="672" cy="288"/>
            </a:xfrm>
            <a:prstGeom prst="line">
              <a:avLst/>
            </a:prstGeom>
            <a:ln w="25400" cap="flat" cmpd="sng">
              <a:solidFill>
                <a:schemeClr val="tx1"/>
              </a:solidFill>
              <a:prstDash val="solid"/>
              <a:headEnd type="none" w="med" len="med"/>
              <a:tailEnd type="none" w="med" len="med"/>
            </a:ln>
          </p:spPr>
        </p:sp>
      </p:grpSp>
      <p:grpSp>
        <p:nvGrpSpPr>
          <p:cNvPr id="115730" name="Group 18"/>
          <p:cNvGrpSpPr/>
          <p:nvPr/>
        </p:nvGrpSpPr>
        <p:grpSpPr>
          <a:xfrm>
            <a:off x="2743200" y="838200"/>
            <a:ext cx="2971800" cy="762000"/>
            <a:chOff x="1728" y="528"/>
            <a:chExt cx="1872" cy="480"/>
          </a:xfrm>
        </p:grpSpPr>
        <p:sp>
          <p:nvSpPr>
            <p:cNvPr id="122950" name="Oval 19"/>
            <p:cNvSpPr/>
            <p:nvPr/>
          </p:nvSpPr>
          <p:spPr>
            <a:xfrm>
              <a:off x="2400" y="528"/>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22:</a:t>
              </a:r>
              <a:r>
                <a:rPr lang="en-US" altLang="zh-CN" sz="1800" b="1">
                  <a:sym typeface="Symbol" panose="05050102010706020507" pitchFamily="18" charset="2"/>
                </a:rPr>
                <a:t></a:t>
              </a:r>
              <a:endParaRPr lang="en-US" altLang="zh-CN" sz="1800" b="1"/>
            </a:p>
          </p:txBody>
        </p:sp>
        <p:sp>
          <p:nvSpPr>
            <p:cNvPr id="122951" name="Line 20"/>
            <p:cNvSpPr/>
            <p:nvPr/>
          </p:nvSpPr>
          <p:spPr>
            <a:xfrm flipH="1">
              <a:off x="1728" y="720"/>
              <a:ext cx="672" cy="288"/>
            </a:xfrm>
            <a:prstGeom prst="line">
              <a:avLst/>
            </a:prstGeom>
            <a:ln w="25400" cap="flat" cmpd="sng">
              <a:solidFill>
                <a:schemeClr val="tx1"/>
              </a:solidFill>
              <a:prstDash val="solid"/>
              <a:headEnd type="none" w="med" len="med"/>
              <a:tailEnd type="none" w="med" len="med"/>
            </a:ln>
          </p:spPr>
        </p:sp>
        <p:sp>
          <p:nvSpPr>
            <p:cNvPr id="122952" name="Line 21"/>
            <p:cNvSpPr/>
            <p:nvPr/>
          </p:nvSpPr>
          <p:spPr>
            <a:xfrm>
              <a:off x="3024" y="720"/>
              <a:ext cx="576" cy="288"/>
            </a:xfrm>
            <a:prstGeom prst="line">
              <a:avLst/>
            </a:prstGeom>
            <a:ln w="25400" cap="flat" cmpd="sng">
              <a:solidFill>
                <a:schemeClr val="tx1"/>
              </a:solidFill>
              <a:prstDash val="solid"/>
              <a:headEnd type="none" w="med" len="med"/>
              <a:tailEnd type="none" w="med" len="med"/>
            </a:ln>
          </p:spPr>
        </p:sp>
      </p:grpSp>
      <p:sp>
        <p:nvSpPr>
          <p:cNvPr id="115734" name="Text Box 22"/>
          <p:cNvSpPr txBox="1"/>
          <p:nvPr/>
        </p:nvSpPr>
        <p:spPr>
          <a:xfrm>
            <a:off x="609600" y="3048000"/>
            <a:ext cx="20574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hlink"/>
                </a:solidFill>
                <a:sym typeface="Wingdings" panose="05000000000000000000" pitchFamily="2" charset="2"/>
              </a:rPr>
              <a:t> </a:t>
            </a:r>
            <a:r>
              <a:rPr lang="en-US" altLang="zh-CN" sz="2400" b="1">
                <a:solidFill>
                  <a:schemeClr val="hlink"/>
                </a:solidFill>
              </a:rPr>
              <a:t>Find:</a:t>
            </a:r>
            <a:r>
              <a:rPr lang="en-US" altLang="zh-CN" sz="2400" b="1"/>
              <a:t> </a:t>
            </a:r>
            <a:r>
              <a:rPr lang="en-US" altLang="zh-CN" sz="2400" b="1">
                <a:solidFill>
                  <a:srgbClr val="FF0000"/>
                </a:solidFill>
              </a:rPr>
              <a:t>52</a:t>
            </a:r>
            <a:endParaRPr lang="en-US" altLang="zh-CN" sz="2400" b="1">
              <a:solidFill>
                <a:srgbClr val="FF0000"/>
              </a:solidFill>
            </a:endParaRPr>
          </a:p>
        </p:txBody>
      </p:sp>
      <p:sp>
        <p:nvSpPr>
          <p:cNvPr id="115735" name="Line 23"/>
          <p:cNvSpPr/>
          <p:nvPr/>
        </p:nvSpPr>
        <p:spPr>
          <a:xfrm>
            <a:off x="4267200" y="457200"/>
            <a:ext cx="0" cy="381000"/>
          </a:xfrm>
          <a:prstGeom prst="line">
            <a:avLst/>
          </a:prstGeom>
          <a:ln w="38100" cap="flat" cmpd="sng">
            <a:solidFill>
              <a:srgbClr val="FF0000"/>
            </a:solidFill>
            <a:prstDash val="solid"/>
            <a:headEnd type="none" w="med" len="med"/>
            <a:tailEnd type="triangle" w="med" len="med"/>
          </a:ln>
        </p:spPr>
      </p:sp>
      <p:sp>
        <p:nvSpPr>
          <p:cNvPr id="115736" name="Line 24"/>
          <p:cNvSpPr/>
          <p:nvPr/>
        </p:nvSpPr>
        <p:spPr>
          <a:xfrm>
            <a:off x="4800600" y="1143000"/>
            <a:ext cx="914400" cy="457200"/>
          </a:xfrm>
          <a:prstGeom prst="line">
            <a:avLst/>
          </a:prstGeom>
          <a:ln w="38100" cap="flat" cmpd="sng">
            <a:solidFill>
              <a:srgbClr val="FF0000"/>
            </a:solidFill>
            <a:prstDash val="solid"/>
            <a:headEnd type="none" w="med" len="med"/>
            <a:tailEnd type="none" w="med" len="med"/>
          </a:ln>
        </p:spPr>
      </p:sp>
      <p:sp>
        <p:nvSpPr>
          <p:cNvPr id="115737" name="Line 25"/>
          <p:cNvSpPr/>
          <p:nvPr/>
        </p:nvSpPr>
        <p:spPr>
          <a:xfrm>
            <a:off x="6096000" y="1981200"/>
            <a:ext cx="76200" cy="381000"/>
          </a:xfrm>
          <a:prstGeom prst="line">
            <a:avLst/>
          </a:prstGeom>
          <a:ln w="38100" cap="flat" cmpd="sng">
            <a:solidFill>
              <a:srgbClr val="FF0000"/>
            </a:solidFill>
            <a:prstDash val="solid"/>
            <a:headEnd type="none" w="med" len="med"/>
            <a:tailEnd type="none" w="med" len="med"/>
          </a:ln>
        </p:spPr>
      </p:sp>
      <p:sp>
        <p:nvSpPr>
          <p:cNvPr id="115738" name="Oval 26"/>
          <p:cNvSpPr/>
          <p:nvPr/>
        </p:nvSpPr>
        <p:spPr>
          <a:xfrm>
            <a:off x="6096000" y="2362200"/>
            <a:ext cx="381000" cy="381000"/>
          </a:xfrm>
          <a:prstGeom prst="ellipse">
            <a:avLst/>
          </a:prstGeom>
          <a:solidFill>
            <a:srgbClr val="FF0000">
              <a:alpha val="50195"/>
            </a:srgbClr>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5739" name="Text Box 27"/>
          <p:cNvSpPr txBox="1"/>
          <p:nvPr/>
        </p:nvSpPr>
        <p:spPr>
          <a:xfrm>
            <a:off x="2438400" y="3048000"/>
            <a:ext cx="22098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hlink"/>
                </a:solidFill>
                <a:sym typeface="Wingdings" panose="05000000000000000000" pitchFamily="2" charset="2"/>
              </a:rPr>
              <a:t> </a:t>
            </a:r>
            <a:r>
              <a:rPr lang="en-US" altLang="zh-CN" sz="2400" b="1">
                <a:solidFill>
                  <a:schemeClr val="hlink"/>
                </a:solidFill>
              </a:rPr>
              <a:t>Insert:</a:t>
            </a:r>
            <a:r>
              <a:rPr lang="en-US" altLang="zh-CN" sz="2400" b="1"/>
              <a:t> </a:t>
            </a:r>
            <a:r>
              <a:rPr lang="en-US" altLang="zh-CN" sz="2400" b="1">
                <a:solidFill>
                  <a:srgbClr val="008000"/>
                </a:solidFill>
              </a:rPr>
              <a:t>18</a:t>
            </a:r>
            <a:endParaRPr lang="en-US" altLang="zh-CN" sz="2400" b="1">
              <a:solidFill>
                <a:srgbClr val="008000"/>
              </a:solidFill>
            </a:endParaRPr>
          </a:p>
        </p:txBody>
      </p:sp>
      <p:grpSp>
        <p:nvGrpSpPr>
          <p:cNvPr id="115740" name="Group 28"/>
          <p:cNvGrpSpPr/>
          <p:nvPr/>
        </p:nvGrpSpPr>
        <p:grpSpPr>
          <a:xfrm>
            <a:off x="2743200" y="1143000"/>
            <a:ext cx="1066800" cy="1219200"/>
            <a:chOff x="1728" y="720"/>
            <a:chExt cx="672" cy="768"/>
          </a:xfrm>
        </p:grpSpPr>
        <p:sp>
          <p:nvSpPr>
            <p:cNvPr id="122948" name="Line 29"/>
            <p:cNvSpPr/>
            <p:nvPr/>
          </p:nvSpPr>
          <p:spPr>
            <a:xfrm flipH="1">
              <a:off x="1728" y="720"/>
              <a:ext cx="672" cy="288"/>
            </a:xfrm>
            <a:prstGeom prst="line">
              <a:avLst/>
            </a:prstGeom>
            <a:ln w="38100" cap="flat" cmpd="sng">
              <a:solidFill>
                <a:srgbClr val="99CC00"/>
              </a:solidFill>
              <a:prstDash val="solid"/>
              <a:headEnd type="none" w="med" len="med"/>
              <a:tailEnd type="none" w="med" len="med"/>
            </a:ln>
          </p:spPr>
        </p:sp>
        <p:sp>
          <p:nvSpPr>
            <p:cNvPr id="122949" name="Line 30"/>
            <p:cNvSpPr/>
            <p:nvPr/>
          </p:nvSpPr>
          <p:spPr>
            <a:xfrm flipH="1" flipV="1">
              <a:off x="1728" y="1200"/>
              <a:ext cx="192" cy="288"/>
            </a:xfrm>
            <a:prstGeom prst="line">
              <a:avLst/>
            </a:prstGeom>
            <a:ln w="38100" cap="flat" cmpd="sng">
              <a:solidFill>
                <a:srgbClr val="99CC00"/>
              </a:solidFill>
              <a:prstDash val="solid"/>
              <a:headEnd type="none" w="med" len="med"/>
              <a:tailEnd type="none" w="med" len="med"/>
            </a:ln>
          </p:spPr>
        </p:sp>
      </p:grpSp>
      <p:sp>
        <p:nvSpPr>
          <p:cNvPr id="115743" name="Rectangle 31"/>
          <p:cNvSpPr/>
          <p:nvPr/>
        </p:nvSpPr>
        <p:spPr>
          <a:xfrm>
            <a:off x="2514600" y="2362200"/>
            <a:ext cx="1066800" cy="381000"/>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16,17,</a:t>
            </a:r>
            <a:r>
              <a:rPr lang="en-US" altLang="zh-CN" sz="1800" b="1">
                <a:solidFill>
                  <a:srgbClr val="008000"/>
                </a:solidFill>
              </a:rPr>
              <a:t>18</a:t>
            </a:r>
            <a:endParaRPr lang="en-US" altLang="zh-CN" sz="1800" b="1">
              <a:solidFill>
                <a:srgbClr val="008000"/>
              </a:solidFill>
            </a:endParaRPr>
          </a:p>
        </p:txBody>
      </p:sp>
      <p:sp>
        <p:nvSpPr>
          <p:cNvPr id="115744" name="Text Box 32"/>
          <p:cNvSpPr txBox="1"/>
          <p:nvPr/>
        </p:nvSpPr>
        <p:spPr>
          <a:xfrm>
            <a:off x="4495800" y="3062288"/>
            <a:ext cx="2209800" cy="519112"/>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hlink"/>
                </a:solidFill>
                <a:sym typeface="Wingdings" panose="05000000000000000000" pitchFamily="2" charset="2"/>
              </a:rPr>
              <a:t> </a:t>
            </a:r>
            <a:r>
              <a:rPr lang="en-US" altLang="zh-CN" sz="2400" b="1">
                <a:solidFill>
                  <a:schemeClr val="hlink"/>
                </a:solidFill>
              </a:rPr>
              <a:t>Insert:</a:t>
            </a:r>
            <a:r>
              <a:rPr lang="en-US" altLang="zh-CN" sz="2400" b="1"/>
              <a:t> </a:t>
            </a:r>
            <a:r>
              <a:rPr lang="en-US" altLang="zh-CN" sz="2400" b="1">
                <a:solidFill>
                  <a:srgbClr val="990099"/>
                </a:solidFill>
              </a:rPr>
              <a:t>1</a:t>
            </a:r>
            <a:endParaRPr lang="en-US" altLang="zh-CN" sz="2400" b="1">
              <a:solidFill>
                <a:srgbClr val="990099"/>
              </a:solidFill>
            </a:endParaRPr>
          </a:p>
        </p:txBody>
      </p:sp>
      <p:sp>
        <p:nvSpPr>
          <p:cNvPr id="115745" name="Rectangle 33"/>
          <p:cNvSpPr/>
          <p:nvPr/>
        </p:nvSpPr>
        <p:spPr>
          <a:xfrm>
            <a:off x="1219200" y="2362200"/>
            <a:ext cx="1066800" cy="381000"/>
          </a:xfrm>
          <a:prstGeom prst="rect">
            <a:avLst/>
          </a:prstGeom>
          <a:solidFill>
            <a:srgbClr val="00FFFF">
              <a:alpha val="50195"/>
            </a:srgbClr>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5746" name="Text Box 34"/>
          <p:cNvSpPr txBox="1"/>
          <p:nvPr/>
        </p:nvSpPr>
        <p:spPr>
          <a:xfrm>
            <a:off x="2819400" y="1447800"/>
            <a:ext cx="533400" cy="57943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a:solidFill>
                  <a:srgbClr val="FF0000"/>
                </a:solidFill>
                <a:sym typeface="Wingdings" panose="05000000000000000000" pitchFamily="2" charset="2"/>
              </a:rPr>
              <a:t></a:t>
            </a:r>
            <a:endParaRPr lang="en-US" altLang="zh-CN">
              <a:solidFill>
                <a:srgbClr val="FF0000"/>
              </a:solidFill>
            </a:endParaRPr>
          </a:p>
        </p:txBody>
      </p:sp>
      <p:sp>
        <p:nvSpPr>
          <p:cNvPr id="115747" name="Rectangle 35"/>
          <p:cNvSpPr/>
          <p:nvPr/>
        </p:nvSpPr>
        <p:spPr>
          <a:xfrm>
            <a:off x="1143000" y="1143000"/>
            <a:ext cx="6934200" cy="1676400"/>
          </a:xfrm>
          <a:prstGeom prst="rect">
            <a:avLst/>
          </a:prstGeom>
          <a:solidFill>
            <a:schemeClr val="bg1"/>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5748" name="Rectangle 36"/>
          <p:cNvSpPr/>
          <p:nvPr/>
        </p:nvSpPr>
        <p:spPr>
          <a:xfrm>
            <a:off x="3581400" y="304800"/>
            <a:ext cx="1371600" cy="990600"/>
          </a:xfrm>
          <a:prstGeom prst="rect">
            <a:avLst/>
          </a:prstGeom>
          <a:solidFill>
            <a:schemeClr val="bg1"/>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grpSp>
        <p:nvGrpSpPr>
          <p:cNvPr id="115749" name="Group 37"/>
          <p:cNvGrpSpPr/>
          <p:nvPr/>
        </p:nvGrpSpPr>
        <p:grpSpPr>
          <a:xfrm>
            <a:off x="762000" y="838200"/>
            <a:ext cx="7543800" cy="1905000"/>
            <a:chOff x="288" y="528"/>
            <a:chExt cx="4752" cy="1200"/>
          </a:xfrm>
        </p:grpSpPr>
        <p:sp>
          <p:nvSpPr>
            <p:cNvPr id="122930" name="Rectangle 38"/>
            <p:cNvSpPr/>
            <p:nvPr/>
          </p:nvSpPr>
          <p:spPr>
            <a:xfrm>
              <a:off x="1056" y="1488"/>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11,12</a:t>
              </a:r>
              <a:endParaRPr lang="en-US" altLang="zh-CN" sz="1800" b="1"/>
            </a:p>
          </p:txBody>
        </p:sp>
        <p:sp>
          <p:nvSpPr>
            <p:cNvPr id="122931" name="Rectangle 39"/>
            <p:cNvSpPr/>
            <p:nvPr/>
          </p:nvSpPr>
          <p:spPr>
            <a:xfrm>
              <a:off x="2736" y="1488"/>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22,23,31</a:t>
              </a:r>
              <a:endParaRPr lang="en-US" altLang="zh-CN" sz="1800" b="1"/>
            </a:p>
          </p:txBody>
        </p:sp>
        <p:sp>
          <p:nvSpPr>
            <p:cNvPr id="122932" name="Rectangle 40"/>
            <p:cNvSpPr/>
            <p:nvPr/>
          </p:nvSpPr>
          <p:spPr>
            <a:xfrm>
              <a:off x="3552" y="1488"/>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41,52</a:t>
              </a:r>
              <a:endParaRPr lang="en-US" altLang="zh-CN" sz="1800" b="1"/>
            </a:p>
          </p:txBody>
        </p:sp>
        <p:sp>
          <p:nvSpPr>
            <p:cNvPr id="122933" name="Rectangle 41"/>
            <p:cNvSpPr/>
            <p:nvPr/>
          </p:nvSpPr>
          <p:spPr>
            <a:xfrm>
              <a:off x="4368" y="1488"/>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58,59,61</a:t>
              </a:r>
              <a:endParaRPr lang="en-US" altLang="zh-CN" sz="1800" b="1"/>
            </a:p>
          </p:txBody>
        </p:sp>
        <p:sp>
          <p:nvSpPr>
            <p:cNvPr id="122934" name="Oval 42"/>
            <p:cNvSpPr/>
            <p:nvPr/>
          </p:nvSpPr>
          <p:spPr>
            <a:xfrm>
              <a:off x="1200" y="960"/>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11:</a:t>
              </a:r>
              <a:r>
                <a:rPr lang="en-US" altLang="zh-CN" sz="1800" b="1">
                  <a:sym typeface="Symbol" panose="05050102010706020507" pitchFamily="18" charset="2"/>
                </a:rPr>
                <a:t>16</a:t>
              </a:r>
              <a:endParaRPr lang="en-US" altLang="zh-CN" sz="1800" b="1"/>
            </a:p>
          </p:txBody>
        </p:sp>
        <p:sp>
          <p:nvSpPr>
            <p:cNvPr id="122935" name="Oval 43"/>
            <p:cNvSpPr/>
            <p:nvPr/>
          </p:nvSpPr>
          <p:spPr>
            <a:xfrm>
              <a:off x="3504" y="960"/>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41:58</a:t>
              </a:r>
              <a:endParaRPr lang="en-US" altLang="zh-CN" sz="1800" b="1"/>
            </a:p>
          </p:txBody>
        </p:sp>
        <p:sp>
          <p:nvSpPr>
            <p:cNvPr id="122936" name="Line 44"/>
            <p:cNvSpPr/>
            <p:nvPr/>
          </p:nvSpPr>
          <p:spPr>
            <a:xfrm flipH="1">
              <a:off x="624" y="1200"/>
              <a:ext cx="672" cy="288"/>
            </a:xfrm>
            <a:prstGeom prst="line">
              <a:avLst/>
            </a:prstGeom>
            <a:ln w="25400" cap="flat" cmpd="sng">
              <a:solidFill>
                <a:schemeClr val="tx1"/>
              </a:solidFill>
              <a:prstDash val="solid"/>
              <a:headEnd type="none" w="med" len="med"/>
              <a:tailEnd type="none" w="med" len="med"/>
            </a:ln>
          </p:spPr>
        </p:sp>
        <p:sp>
          <p:nvSpPr>
            <p:cNvPr id="122937" name="Line 45"/>
            <p:cNvSpPr/>
            <p:nvPr/>
          </p:nvSpPr>
          <p:spPr>
            <a:xfrm>
              <a:off x="1728" y="1200"/>
              <a:ext cx="192" cy="288"/>
            </a:xfrm>
            <a:prstGeom prst="line">
              <a:avLst/>
            </a:prstGeom>
            <a:ln w="25400" cap="flat" cmpd="sng">
              <a:solidFill>
                <a:schemeClr val="tx1"/>
              </a:solidFill>
              <a:prstDash val="solid"/>
              <a:headEnd type="none" w="med" len="med"/>
              <a:tailEnd type="none" w="med" len="med"/>
            </a:ln>
          </p:spPr>
        </p:sp>
        <p:sp>
          <p:nvSpPr>
            <p:cNvPr id="122938" name="Line 46"/>
            <p:cNvSpPr/>
            <p:nvPr/>
          </p:nvSpPr>
          <p:spPr>
            <a:xfrm flipH="1">
              <a:off x="3120" y="1200"/>
              <a:ext cx="480" cy="288"/>
            </a:xfrm>
            <a:prstGeom prst="line">
              <a:avLst/>
            </a:prstGeom>
            <a:ln w="25400" cap="flat" cmpd="sng">
              <a:solidFill>
                <a:schemeClr val="tx1"/>
              </a:solidFill>
              <a:prstDash val="solid"/>
              <a:headEnd type="none" w="med" len="med"/>
              <a:tailEnd type="none" w="med" len="med"/>
            </a:ln>
          </p:spPr>
        </p:sp>
        <p:sp>
          <p:nvSpPr>
            <p:cNvPr id="122939" name="Line 47"/>
            <p:cNvSpPr/>
            <p:nvPr/>
          </p:nvSpPr>
          <p:spPr>
            <a:xfrm>
              <a:off x="3840" y="1248"/>
              <a:ext cx="48" cy="240"/>
            </a:xfrm>
            <a:prstGeom prst="line">
              <a:avLst/>
            </a:prstGeom>
            <a:ln w="25400" cap="flat" cmpd="sng">
              <a:solidFill>
                <a:schemeClr val="tx1"/>
              </a:solidFill>
              <a:prstDash val="solid"/>
              <a:headEnd type="none" w="med" len="med"/>
              <a:tailEnd type="none" w="med" len="med"/>
            </a:ln>
          </p:spPr>
        </p:sp>
        <p:sp>
          <p:nvSpPr>
            <p:cNvPr id="122940" name="Line 48"/>
            <p:cNvSpPr/>
            <p:nvPr/>
          </p:nvSpPr>
          <p:spPr>
            <a:xfrm>
              <a:off x="4032" y="1200"/>
              <a:ext cx="672" cy="288"/>
            </a:xfrm>
            <a:prstGeom prst="line">
              <a:avLst/>
            </a:prstGeom>
            <a:ln w="25400" cap="flat" cmpd="sng">
              <a:solidFill>
                <a:schemeClr val="tx1"/>
              </a:solidFill>
              <a:prstDash val="solid"/>
              <a:headEnd type="none" w="med" len="med"/>
              <a:tailEnd type="none" w="med" len="med"/>
            </a:ln>
          </p:spPr>
        </p:sp>
        <p:grpSp>
          <p:nvGrpSpPr>
            <p:cNvPr id="122941" name="Group 49"/>
            <p:cNvGrpSpPr/>
            <p:nvPr/>
          </p:nvGrpSpPr>
          <p:grpSpPr>
            <a:xfrm>
              <a:off x="1728" y="528"/>
              <a:ext cx="1872" cy="480"/>
              <a:chOff x="1728" y="528"/>
              <a:chExt cx="1872" cy="480"/>
            </a:xfrm>
          </p:grpSpPr>
          <p:sp>
            <p:nvSpPr>
              <p:cNvPr id="122945" name="Oval 50"/>
              <p:cNvSpPr/>
              <p:nvPr/>
            </p:nvSpPr>
            <p:spPr>
              <a:xfrm>
                <a:off x="2400" y="528"/>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22:</a:t>
                </a:r>
                <a:r>
                  <a:rPr lang="en-US" altLang="zh-CN" sz="1800" b="1">
                    <a:sym typeface="Symbol" panose="05050102010706020507" pitchFamily="18" charset="2"/>
                  </a:rPr>
                  <a:t></a:t>
                </a:r>
                <a:endParaRPr lang="en-US" altLang="zh-CN" sz="1800" b="1"/>
              </a:p>
            </p:txBody>
          </p:sp>
          <p:sp>
            <p:nvSpPr>
              <p:cNvPr id="122946" name="Line 51"/>
              <p:cNvSpPr/>
              <p:nvPr/>
            </p:nvSpPr>
            <p:spPr>
              <a:xfrm flipH="1">
                <a:off x="1728" y="720"/>
                <a:ext cx="672" cy="288"/>
              </a:xfrm>
              <a:prstGeom prst="line">
                <a:avLst/>
              </a:prstGeom>
              <a:ln w="25400" cap="flat" cmpd="sng">
                <a:solidFill>
                  <a:schemeClr val="tx1"/>
                </a:solidFill>
                <a:prstDash val="solid"/>
                <a:headEnd type="none" w="med" len="med"/>
                <a:tailEnd type="none" w="med" len="med"/>
              </a:ln>
            </p:spPr>
          </p:sp>
          <p:sp>
            <p:nvSpPr>
              <p:cNvPr id="122947" name="Line 52"/>
              <p:cNvSpPr/>
              <p:nvPr/>
            </p:nvSpPr>
            <p:spPr>
              <a:xfrm>
                <a:off x="3024" y="720"/>
                <a:ext cx="576" cy="288"/>
              </a:xfrm>
              <a:prstGeom prst="line">
                <a:avLst/>
              </a:prstGeom>
              <a:ln w="25400" cap="flat" cmpd="sng">
                <a:solidFill>
                  <a:schemeClr val="tx1"/>
                </a:solidFill>
                <a:prstDash val="solid"/>
                <a:headEnd type="none" w="med" len="med"/>
                <a:tailEnd type="none" w="med" len="med"/>
              </a:ln>
            </p:spPr>
          </p:sp>
        </p:grpSp>
        <p:sp>
          <p:nvSpPr>
            <p:cNvPr id="122942" name="Rectangle 53"/>
            <p:cNvSpPr/>
            <p:nvPr/>
          </p:nvSpPr>
          <p:spPr>
            <a:xfrm>
              <a:off x="1824" y="1488"/>
              <a:ext cx="672" cy="240"/>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16,17,</a:t>
              </a:r>
              <a:r>
                <a:rPr lang="en-US" altLang="zh-CN" sz="1800" b="1">
                  <a:solidFill>
                    <a:srgbClr val="008000"/>
                  </a:solidFill>
                </a:rPr>
                <a:t>18</a:t>
              </a:r>
              <a:endParaRPr lang="en-US" altLang="zh-CN" sz="1800" b="1">
                <a:solidFill>
                  <a:srgbClr val="008000"/>
                </a:solidFill>
              </a:endParaRPr>
            </a:p>
          </p:txBody>
        </p:sp>
        <p:sp>
          <p:nvSpPr>
            <p:cNvPr id="122943" name="Rectangle 54"/>
            <p:cNvSpPr/>
            <p:nvPr/>
          </p:nvSpPr>
          <p:spPr>
            <a:xfrm>
              <a:off x="288" y="1488"/>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990099"/>
                  </a:solidFill>
                </a:rPr>
                <a:t>1</a:t>
              </a:r>
              <a:r>
                <a:rPr lang="en-US" altLang="zh-CN" sz="1800" b="1"/>
                <a:t>, 8</a:t>
              </a:r>
              <a:endParaRPr lang="en-US" altLang="zh-CN" sz="1800" b="1"/>
            </a:p>
          </p:txBody>
        </p:sp>
        <p:sp>
          <p:nvSpPr>
            <p:cNvPr id="122944" name="Line 55"/>
            <p:cNvSpPr/>
            <p:nvPr/>
          </p:nvSpPr>
          <p:spPr>
            <a:xfrm flipH="1">
              <a:off x="1392" y="1248"/>
              <a:ext cx="96" cy="240"/>
            </a:xfrm>
            <a:prstGeom prst="line">
              <a:avLst/>
            </a:prstGeom>
            <a:ln w="25400" cap="flat" cmpd="sng">
              <a:solidFill>
                <a:schemeClr val="tx1"/>
              </a:solidFill>
              <a:prstDash val="solid"/>
              <a:headEnd type="none" w="med" len="med"/>
              <a:tailEnd type="none" w="med" len="med"/>
            </a:ln>
          </p:spPr>
        </p:sp>
      </p:grpSp>
      <p:sp>
        <p:nvSpPr>
          <p:cNvPr id="115768" name="Text Box 56"/>
          <p:cNvSpPr txBox="1"/>
          <p:nvPr/>
        </p:nvSpPr>
        <p:spPr>
          <a:xfrm>
            <a:off x="6477000" y="3062288"/>
            <a:ext cx="2209800" cy="519112"/>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hlink"/>
                </a:solidFill>
                <a:sym typeface="Wingdings" panose="05000000000000000000" pitchFamily="2" charset="2"/>
              </a:rPr>
              <a:t> </a:t>
            </a:r>
            <a:r>
              <a:rPr lang="en-US" altLang="zh-CN" sz="2400" b="1">
                <a:solidFill>
                  <a:schemeClr val="hlink"/>
                </a:solidFill>
              </a:rPr>
              <a:t>Insert:</a:t>
            </a:r>
            <a:r>
              <a:rPr lang="en-US" altLang="zh-CN" sz="2400" b="1"/>
              <a:t> </a:t>
            </a:r>
            <a:r>
              <a:rPr lang="en-US" altLang="zh-CN" sz="2400" b="1">
                <a:solidFill>
                  <a:schemeClr val="accent2"/>
                </a:solidFill>
              </a:rPr>
              <a:t>19</a:t>
            </a:r>
            <a:endParaRPr lang="en-US" altLang="zh-CN" sz="2400" b="1">
              <a:solidFill>
                <a:schemeClr val="accent2"/>
              </a:solidFill>
            </a:endParaRPr>
          </a:p>
        </p:txBody>
      </p:sp>
      <p:sp>
        <p:nvSpPr>
          <p:cNvPr id="115769" name="Rectangle 57"/>
          <p:cNvSpPr/>
          <p:nvPr/>
        </p:nvSpPr>
        <p:spPr>
          <a:xfrm>
            <a:off x="3200400" y="2362200"/>
            <a:ext cx="1066800" cy="381000"/>
          </a:xfrm>
          <a:prstGeom prst="rect">
            <a:avLst/>
          </a:prstGeom>
          <a:solidFill>
            <a:schemeClr val="accent2">
              <a:alpha val="50195"/>
            </a:schemeClr>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5770" name="Oval 58"/>
          <p:cNvSpPr/>
          <p:nvPr/>
        </p:nvSpPr>
        <p:spPr>
          <a:xfrm>
            <a:off x="2209800" y="1524000"/>
            <a:ext cx="990600" cy="457200"/>
          </a:xfrm>
          <a:prstGeom prst="ellipse">
            <a:avLst/>
          </a:prstGeom>
          <a:solidFill>
            <a:schemeClr val="accent2">
              <a:alpha val="50195"/>
            </a:schemeClr>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5771" name="Text Box 59"/>
          <p:cNvSpPr txBox="1"/>
          <p:nvPr/>
        </p:nvSpPr>
        <p:spPr>
          <a:xfrm>
            <a:off x="5029200" y="609600"/>
            <a:ext cx="685800" cy="57943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b="1">
                <a:solidFill>
                  <a:srgbClr val="FF0000"/>
                </a:solidFill>
                <a:sym typeface="Wingdings" panose="05000000000000000000" pitchFamily="2" charset="2"/>
              </a:rPr>
              <a:t></a:t>
            </a:r>
            <a:endParaRPr lang="en-US" altLang="zh-CN" b="1">
              <a:solidFill>
                <a:srgbClr val="FF0000"/>
              </a:solidFill>
            </a:endParaRPr>
          </a:p>
        </p:txBody>
      </p:sp>
      <p:grpSp>
        <p:nvGrpSpPr>
          <p:cNvPr id="115772" name="Group 60"/>
          <p:cNvGrpSpPr/>
          <p:nvPr/>
        </p:nvGrpSpPr>
        <p:grpSpPr>
          <a:xfrm>
            <a:off x="762000" y="3810000"/>
            <a:ext cx="7543800" cy="2057400"/>
            <a:chOff x="432" y="2256"/>
            <a:chExt cx="4752" cy="1296"/>
          </a:xfrm>
        </p:grpSpPr>
        <p:sp>
          <p:nvSpPr>
            <p:cNvPr id="122909" name="Rectangle 61"/>
            <p:cNvSpPr/>
            <p:nvPr/>
          </p:nvSpPr>
          <p:spPr>
            <a:xfrm>
              <a:off x="912" y="3312"/>
              <a:ext cx="480"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11,12</a:t>
              </a:r>
              <a:endParaRPr lang="en-US" altLang="zh-CN" sz="1800" b="1"/>
            </a:p>
          </p:txBody>
        </p:sp>
        <p:sp>
          <p:nvSpPr>
            <p:cNvPr id="122910" name="Rectangle 62"/>
            <p:cNvSpPr/>
            <p:nvPr/>
          </p:nvSpPr>
          <p:spPr>
            <a:xfrm>
              <a:off x="2880" y="3312"/>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22,23,31</a:t>
              </a:r>
              <a:endParaRPr lang="en-US" altLang="zh-CN" sz="1800" b="1"/>
            </a:p>
          </p:txBody>
        </p:sp>
        <p:sp>
          <p:nvSpPr>
            <p:cNvPr id="122911" name="Rectangle 63"/>
            <p:cNvSpPr/>
            <p:nvPr/>
          </p:nvSpPr>
          <p:spPr>
            <a:xfrm>
              <a:off x="3696" y="3312"/>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41,52</a:t>
              </a:r>
              <a:endParaRPr lang="en-US" altLang="zh-CN" sz="1800" b="1"/>
            </a:p>
          </p:txBody>
        </p:sp>
        <p:sp>
          <p:nvSpPr>
            <p:cNvPr id="122912" name="Rectangle 64"/>
            <p:cNvSpPr/>
            <p:nvPr/>
          </p:nvSpPr>
          <p:spPr>
            <a:xfrm>
              <a:off x="4512" y="3312"/>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58,59,61</a:t>
              </a:r>
              <a:endParaRPr lang="en-US" altLang="zh-CN" sz="1800" b="1"/>
            </a:p>
          </p:txBody>
        </p:sp>
        <p:sp>
          <p:nvSpPr>
            <p:cNvPr id="122913" name="Oval 65"/>
            <p:cNvSpPr/>
            <p:nvPr/>
          </p:nvSpPr>
          <p:spPr>
            <a:xfrm>
              <a:off x="672" y="2784"/>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11:</a:t>
              </a:r>
              <a:r>
                <a:rPr lang="en-US" altLang="zh-CN" sz="1800" b="1">
                  <a:sym typeface="Symbol" panose="05050102010706020507" pitchFamily="18" charset="2"/>
                </a:rPr>
                <a:t></a:t>
              </a:r>
              <a:endParaRPr lang="en-US" altLang="zh-CN" sz="1800" b="1">
                <a:sym typeface="Symbol" panose="05050102010706020507" pitchFamily="18" charset="2"/>
              </a:endParaRPr>
            </a:p>
          </p:txBody>
        </p:sp>
        <p:sp>
          <p:nvSpPr>
            <p:cNvPr id="122914" name="Oval 66"/>
            <p:cNvSpPr/>
            <p:nvPr/>
          </p:nvSpPr>
          <p:spPr>
            <a:xfrm>
              <a:off x="3648" y="2784"/>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41:58</a:t>
              </a:r>
              <a:endParaRPr lang="en-US" altLang="zh-CN" sz="1800" b="1"/>
            </a:p>
          </p:txBody>
        </p:sp>
        <p:sp>
          <p:nvSpPr>
            <p:cNvPr id="122915" name="Line 67"/>
            <p:cNvSpPr/>
            <p:nvPr/>
          </p:nvSpPr>
          <p:spPr>
            <a:xfrm flipH="1">
              <a:off x="672" y="3072"/>
              <a:ext cx="192" cy="240"/>
            </a:xfrm>
            <a:prstGeom prst="line">
              <a:avLst/>
            </a:prstGeom>
            <a:ln w="25400" cap="flat" cmpd="sng">
              <a:solidFill>
                <a:schemeClr val="tx1"/>
              </a:solidFill>
              <a:prstDash val="solid"/>
              <a:headEnd type="none" w="med" len="med"/>
              <a:tailEnd type="none" w="med" len="med"/>
            </a:ln>
          </p:spPr>
        </p:sp>
        <p:sp>
          <p:nvSpPr>
            <p:cNvPr id="122916" name="Line 68"/>
            <p:cNvSpPr/>
            <p:nvPr/>
          </p:nvSpPr>
          <p:spPr>
            <a:xfrm>
              <a:off x="2304" y="3072"/>
              <a:ext cx="144" cy="240"/>
            </a:xfrm>
            <a:prstGeom prst="line">
              <a:avLst/>
            </a:prstGeom>
            <a:ln w="25400" cap="flat" cmpd="sng">
              <a:solidFill>
                <a:schemeClr val="tx1"/>
              </a:solidFill>
              <a:prstDash val="solid"/>
              <a:headEnd type="none" w="med" len="med"/>
              <a:tailEnd type="none" w="med" len="med"/>
            </a:ln>
          </p:spPr>
        </p:sp>
        <p:sp>
          <p:nvSpPr>
            <p:cNvPr id="122917" name="Line 69"/>
            <p:cNvSpPr/>
            <p:nvPr/>
          </p:nvSpPr>
          <p:spPr>
            <a:xfrm flipH="1">
              <a:off x="3264" y="3024"/>
              <a:ext cx="480" cy="288"/>
            </a:xfrm>
            <a:prstGeom prst="line">
              <a:avLst/>
            </a:prstGeom>
            <a:ln w="25400" cap="flat" cmpd="sng">
              <a:solidFill>
                <a:schemeClr val="tx1"/>
              </a:solidFill>
              <a:prstDash val="solid"/>
              <a:headEnd type="none" w="med" len="med"/>
              <a:tailEnd type="none" w="med" len="med"/>
            </a:ln>
          </p:spPr>
        </p:sp>
        <p:sp>
          <p:nvSpPr>
            <p:cNvPr id="122918" name="Line 70"/>
            <p:cNvSpPr/>
            <p:nvPr/>
          </p:nvSpPr>
          <p:spPr>
            <a:xfrm>
              <a:off x="3984" y="3072"/>
              <a:ext cx="48" cy="240"/>
            </a:xfrm>
            <a:prstGeom prst="line">
              <a:avLst/>
            </a:prstGeom>
            <a:ln w="25400" cap="flat" cmpd="sng">
              <a:solidFill>
                <a:schemeClr val="tx1"/>
              </a:solidFill>
              <a:prstDash val="solid"/>
              <a:headEnd type="none" w="med" len="med"/>
              <a:tailEnd type="none" w="med" len="med"/>
            </a:ln>
          </p:spPr>
        </p:sp>
        <p:sp>
          <p:nvSpPr>
            <p:cNvPr id="122919" name="Line 71"/>
            <p:cNvSpPr/>
            <p:nvPr/>
          </p:nvSpPr>
          <p:spPr>
            <a:xfrm>
              <a:off x="4176" y="3024"/>
              <a:ext cx="672" cy="288"/>
            </a:xfrm>
            <a:prstGeom prst="line">
              <a:avLst/>
            </a:prstGeom>
            <a:ln w="25400" cap="flat" cmpd="sng">
              <a:solidFill>
                <a:schemeClr val="tx1"/>
              </a:solidFill>
              <a:prstDash val="solid"/>
              <a:headEnd type="none" w="med" len="med"/>
              <a:tailEnd type="none" w="med" len="med"/>
            </a:ln>
          </p:spPr>
        </p:sp>
        <p:sp>
          <p:nvSpPr>
            <p:cNvPr id="122920" name="Oval 72"/>
            <p:cNvSpPr/>
            <p:nvPr/>
          </p:nvSpPr>
          <p:spPr>
            <a:xfrm>
              <a:off x="2160" y="2256"/>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16:</a:t>
              </a:r>
              <a:r>
                <a:rPr lang="en-US" altLang="zh-CN" sz="1800" b="1">
                  <a:sym typeface="Symbol" panose="05050102010706020507" pitchFamily="18" charset="2"/>
                </a:rPr>
                <a:t>22</a:t>
              </a:r>
              <a:endParaRPr lang="en-US" altLang="zh-CN" sz="1800" b="1"/>
            </a:p>
          </p:txBody>
        </p:sp>
        <p:sp>
          <p:nvSpPr>
            <p:cNvPr id="122921" name="Line 73"/>
            <p:cNvSpPr/>
            <p:nvPr/>
          </p:nvSpPr>
          <p:spPr>
            <a:xfrm flipH="1">
              <a:off x="1152" y="2448"/>
              <a:ext cx="1008" cy="384"/>
            </a:xfrm>
            <a:prstGeom prst="line">
              <a:avLst/>
            </a:prstGeom>
            <a:ln w="25400" cap="flat" cmpd="sng">
              <a:solidFill>
                <a:schemeClr val="tx1"/>
              </a:solidFill>
              <a:prstDash val="solid"/>
              <a:headEnd type="none" w="med" len="med"/>
              <a:tailEnd type="none" w="med" len="med"/>
            </a:ln>
          </p:spPr>
        </p:sp>
        <p:sp>
          <p:nvSpPr>
            <p:cNvPr id="122922" name="Line 74"/>
            <p:cNvSpPr/>
            <p:nvPr/>
          </p:nvSpPr>
          <p:spPr>
            <a:xfrm>
              <a:off x="2784" y="2448"/>
              <a:ext cx="960" cy="384"/>
            </a:xfrm>
            <a:prstGeom prst="line">
              <a:avLst/>
            </a:prstGeom>
            <a:ln w="25400" cap="flat" cmpd="sng">
              <a:solidFill>
                <a:schemeClr val="tx1"/>
              </a:solidFill>
              <a:prstDash val="solid"/>
              <a:headEnd type="none" w="med" len="med"/>
              <a:tailEnd type="none" w="med" len="med"/>
            </a:ln>
          </p:spPr>
        </p:sp>
        <p:sp>
          <p:nvSpPr>
            <p:cNvPr id="122923" name="Rectangle 75"/>
            <p:cNvSpPr/>
            <p:nvPr/>
          </p:nvSpPr>
          <p:spPr>
            <a:xfrm>
              <a:off x="1584" y="3312"/>
              <a:ext cx="528" cy="240"/>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16,17</a:t>
              </a:r>
              <a:endParaRPr lang="en-US" altLang="zh-CN" sz="1800" b="1">
                <a:solidFill>
                  <a:srgbClr val="008000"/>
                </a:solidFill>
              </a:endParaRPr>
            </a:p>
          </p:txBody>
        </p:sp>
        <p:sp>
          <p:nvSpPr>
            <p:cNvPr id="122924" name="Rectangle 76"/>
            <p:cNvSpPr/>
            <p:nvPr/>
          </p:nvSpPr>
          <p:spPr>
            <a:xfrm>
              <a:off x="432" y="3312"/>
              <a:ext cx="43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990099"/>
                  </a:solidFill>
                </a:rPr>
                <a:t>1</a:t>
              </a:r>
              <a:r>
                <a:rPr lang="en-US" altLang="zh-CN" sz="1800" b="1"/>
                <a:t>, 8</a:t>
              </a:r>
              <a:endParaRPr lang="en-US" altLang="zh-CN" sz="1800" b="1"/>
            </a:p>
          </p:txBody>
        </p:sp>
        <p:sp>
          <p:nvSpPr>
            <p:cNvPr id="122925" name="Line 77"/>
            <p:cNvSpPr/>
            <p:nvPr/>
          </p:nvSpPr>
          <p:spPr>
            <a:xfrm>
              <a:off x="1104" y="3072"/>
              <a:ext cx="48" cy="240"/>
            </a:xfrm>
            <a:prstGeom prst="line">
              <a:avLst/>
            </a:prstGeom>
            <a:ln w="25400" cap="flat" cmpd="sng">
              <a:solidFill>
                <a:schemeClr val="tx1"/>
              </a:solidFill>
              <a:prstDash val="solid"/>
              <a:headEnd type="none" w="med" len="med"/>
              <a:tailEnd type="none" w="med" len="med"/>
            </a:ln>
          </p:spPr>
        </p:sp>
        <p:sp>
          <p:nvSpPr>
            <p:cNvPr id="122926" name="Rectangle 78"/>
            <p:cNvSpPr/>
            <p:nvPr/>
          </p:nvSpPr>
          <p:spPr>
            <a:xfrm>
              <a:off x="2160" y="3312"/>
              <a:ext cx="528" cy="240"/>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008000"/>
                  </a:solidFill>
                </a:rPr>
                <a:t>18</a:t>
              </a:r>
              <a:r>
                <a:rPr lang="en-US" altLang="zh-CN" sz="1800" b="1"/>
                <a:t>,</a:t>
              </a:r>
              <a:r>
                <a:rPr lang="en-US" altLang="zh-CN" sz="1800" b="1">
                  <a:solidFill>
                    <a:schemeClr val="accent2"/>
                  </a:solidFill>
                </a:rPr>
                <a:t>19</a:t>
              </a:r>
              <a:endParaRPr lang="en-US" altLang="zh-CN" sz="1800" b="1">
                <a:solidFill>
                  <a:schemeClr val="accent2"/>
                </a:solidFill>
              </a:endParaRPr>
            </a:p>
          </p:txBody>
        </p:sp>
        <p:sp>
          <p:nvSpPr>
            <p:cNvPr id="122927" name="Oval 79"/>
            <p:cNvSpPr/>
            <p:nvPr/>
          </p:nvSpPr>
          <p:spPr>
            <a:xfrm>
              <a:off x="1824" y="2784"/>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18:</a:t>
              </a:r>
              <a:r>
                <a:rPr lang="en-US" altLang="zh-CN" sz="1800" b="1">
                  <a:sym typeface="Symbol" panose="05050102010706020507" pitchFamily="18" charset="2"/>
                </a:rPr>
                <a:t></a:t>
              </a:r>
              <a:endParaRPr lang="en-US" altLang="zh-CN" sz="1800" b="1">
                <a:sym typeface="Symbol" panose="05050102010706020507" pitchFamily="18" charset="2"/>
              </a:endParaRPr>
            </a:p>
          </p:txBody>
        </p:sp>
        <p:sp>
          <p:nvSpPr>
            <p:cNvPr id="122928" name="Line 80"/>
            <p:cNvSpPr/>
            <p:nvPr/>
          </p:nvSpPr>
          <p:spPr>
            <a:xfrm flipH="1">
              <a:off x="1872" y="3072"/>
              <a:ext cx="144" cy="240"/>
            </a:xfrm>
            <a:prstGeom prst="line">
              <a:avLst/>
            </a:prstGeom>
            <a:ln w="25400" cap="flat" cmpd="sng">
              <a:solidFill>
                <a:schemeClr val="tx1"/>
              </a:solidFill>
              <a:prstDash val="solid"/>
              <a:headEnd type="none" w="med" len="med"/>
              <a:tailEnd type="none" w="med" len="med"/>
            </a:ln>
          </p:spPr>
        </p:sp>
        <p:sp>
          <p:nvSpPr>
            <p:cNvPr id="122929" name="Line 81"/>
            <p:cNvSpPr/>
            <p:nvPr/>
          </p:nvSpPr>
          <p:spPr>
            <a:xfrm flipH="1">
              <a:off x="2208" y="2544"/>
              <a:ext cx="288" cy="240"/>
            </a:xfrm>
            <a:prstGeom prst="line">
              <a:avLst/>
            </a:prstGeom>
            <a:ln w="25400" cap="flat" cmpd="sng">
              <a:solidFill>
                <a:schemeClr val="tx1"/>
              </a:solidFill>
              <a:prstDash val="solid"/>
              <a:headEnd type="none" w="med" len="med"/>
              <a:tailEnd type="none" w="med" len="med"/>
            </a:ln>
          </p:spPr>
        </p:sp>
      </p:grpSp>
      <p:sp>
        <p:nvSpPr>
          <p:cNvPr id="115794" name="Text Box 82"/>
          <p:cNvSpPr txBox="1"/>
          <p:nvPr/>
        </p:nvSpPr>
        <p:spPr>
          <a:xfrm>
            <a:off x="6172200" y="3733800"/>
            <a:ext cx="22098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hlink"/>
                </a:solidFill>
                <a:sym typeface="Wingdings" panose="05000000000000000000" pitchFamily="2" charset="2"/>
              </a:rPr>
              <a:t> </a:t>
            </a:r>
            <a:r>
              <a:rPr lang="en-US" altLang="zh-CN" sz="2400" b="1">
                <a:solidFill>
                  <a:schemeClr val="hlink"/>
                </a:solidFill>
              </a:rPr>
              <a:t>Insert:</a:t>
            </a:r>
            <a:r>
              <a:rPr lang="en-US" altLang="zh-CN" sz="2400" b="1"/>
              <a:t> </a:t>
            </a:r>
            <a:r>
              <a:rPr lang="en-US" altLang="zh-CN" sz="2400" b="1">
                <a:solidFill>
                  <a:srgbClr val="FF0000"/>
                </a:solidFill>
              </a:rPr>
              <a:t>28</a:t>
            </a:r>
            <a:endParaRPr lang="en-US" altLang="zh-CN" sz="2400" b="1">
              <a:solidFill>
                <a:srgbClr val="FF0000"/>
              </a:solidFill>
            </a:endParaRPr>
          </a:p>
        </p:txBody>
      </p:sp>
      <p:sp>
        <p:nvSpPr>
          <p:cNvPr id="115795" name="Rectangle 83"/>
          <p:cNvSpPr/>
          <p:nvPr/>
        </p:nvSpPr>
        <p:spPr>
          <a:xfrm>
            <a:off x="4648200" y="5486400"/>
            <a:ext cx="1066800" cy="381000"/>
          </a:xfrm>
          <a:prstGeom prst="rect">
            <a:avLst/>
          </a:prstGeom>
          <a:solidFill>
            <a:srgbClr val="FF0000">
              <a:alpha val="50195"/>
            </a:srgbClr>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5796" name="Oval 84"/>
          <p:cNvSpPr/>
          <p:nvPr/>
        </p:nvSpPr>
        <p:spPr>
          <a:xfrm>
            <a:off x="5867400" y="4648200"/>
            <a:ext cx="990600" cy="457200"/>
          </a:xfrm>
          <a:prstGeom prst="ellipse">
            <a:avLst/>
          </a:prstGeom>
          <a:solidFill>
            <a:srgbClr val="FF0000">
              <a:alpha val="50195"/>
            </a:srgbClr>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115797" name="Oval 85"/>
          <p:cNvSpPr/>
          <p:nvPr/>
        </p:nvSpPr>
        <p:spPr>
          <a:xfrm>
            <a:off x="3505200" y="3810000"/>
            <a:ext cx="990600" cy="457200"/>
          </a:xfrm>
          <a:prstGeom prst="ellipse">
            <a:avLst/>
          </a:prstGeom>
          <a:solidFill>
            <a:srgbClr val="FF0000">
              <a:alpha val="50195"/>
            </a:srgbClr>
          </a:solidFill>
          <a:ln w="25400">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15715"/>
                                        </p:tgtEl>
                                        <p:attrNameLst>
                                          <p:attrName>style.visibility</p:attrName>
                                        </p:attrNameLst>
                                      </p:cBhvr>
                                      <p:to>
                                        <p:strVal val="visible"/>
                                      </p:to>
                                    </p:set>
                                    <p:animEffect transition="in" filter="wipe(up)">
                                      <p:cBhvr>
                                        <p:cTn id="7" dur="500"/>
                                        <p:tgtEl>
                                          <p:spTgt spid="1157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5716"/>
                                        </p:tgtEl>
                                        <p:attrNameLst>
                                          <p:attrName>style.visibility</p:attrName>
                                        </p:attrNameLst>
                                      </p:cBhvr>
                                      <p:to>
                                        <p:strVal val="visible"/>
                                      </p:to>
                                    </p:set>
                                    <p:animEffect transition="in" filter="wipe(left)">
                                      <p:cBhvr>
                                        <p:cTn id="12" dur="500"/>
                                        <p:tgtEl>
                                          <p:spTgt spid="1157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115722"/>
                                        </p:tgtEl>
                                        <p:attrNameLst>
                                          <p:attrName>style.visibility</p:attrName>
                                        </p:attrNameLst>
                                      </p:cBhvr>
                                      <p:to>
                                        <p:strVal val="visible"/>
                                      </p:to>
                                    </p:set>
                                    <p:animEffect transition="in" filter="wipe(down)">
                                      <p:cBhvr>
                                        <p:cTn id="17" dur="500"/>
                                        <p:tgtEl>
                                          <p:spTgt spid="1157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5730"/>
                                        </p:tgtEl>
                                        <p:attrNameLst>
                                          <p:attrName>style.visibility</p:attrName>
                                        </p:attrNameLst>
                                      </p:cBhvr>
                                      <p:to>
                                        <p:strVal val="visible"/>
                                      </p:to>
                                    </p:set>
                                    <p:animEffect transition="in" filter="wipe(down)">
                                      <p:cBhvr>
                                        <p:cTn id="22" dur="500"/>
                                        <p:tgtEl>
                                          <p:spTgt spid="11573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5734"/>
                                        </p:tgtEl>
                                        <p:attrNameLst>
                                          <p:attrName>style.visibility</p:attrName>
                                        </p:attrNameLst>
                                      </p:cBhvr>
                                      <p:to>
                                        <p:strVal val="visible"/>
                                      </p:to>
                                    </p:set>
                                    <p:animEffect transition="in" filter="wipe(left)">
                                      <p:cBhvr>
                                        <p:cTn id="27" dur="500"/>
                                        <p:tgtEl>
                                          <p:spTgt spid="115734"/>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1" fill="hold" nodeType="clickEffect">
                                  <p:stCondLst>
                                    <p:cond delay="0"/>
                                  </p:stCondLst>
                                  <p:childTnLst>
                                    <p:set>
                                      <p:cBhvr>
                                        <p:cTn id="31" dur="1" fill="hold">
                                          <p:stCondLst>
                                            <p:cond delay="0"/>
                                          </p:stCondLst>
                                        </p:cTn>
                                        <p:tgtEl>
                                          <p:spTgt spid="115735"/>
                                        </p:tgtEl>
                                        <p:attrNameLst>
                                          <p:attrName>style.visibility</p:attrName>
                                        </p:attrNameLst>
                                      </p:cBhvr>
                                      <p:to>
                                        <p:strVal val="visible"/>
                                      </p:to>
                                    </p:set>
                                    <p:anim calcmode="lin" valueType="num">
                                      <p:cBhvr additive="base">
                                        <p:cTn id="32" dur="500" fill="hold"/>
                                        <p:tgtEl>
                                          <p:spTgt spid="115735"/>
                                        </p:tgtEl>
                                        <p:attrNameLst>
                                          <p:attrName>ppt_x</p:attrName>
                                        </p:attrNameLst>
                                      </p:cBhvr>
                                      <p:tavLst>
                                        <p:tav tm="0">
                                          <p:val>
                                            <p:strVal val="#ppt_x"/>
                                          </p:val>
                                        </p:tav>
                                        <p:tav tm="100000">
                                          <p:val>
                                            <p:strVal val="#ppt_x"/>
                                          </p:val>
                                        </p:tav>
                                      </p:tavLst>
                                    </p:anim>
                                    <p:anim calcmode="lin" valueType="num">
                                      <p:cBhvr additive="base">
                                        <p:cTn id="33" dur="500" fill="hold"/>
                                        <p:tgtEl>
                                          <p:spTgt spid="115735"/>
                                        </p:tgtEl>
                                        <p:attrNameLst>
                                          <p:attrName>ppt_y</p:attrName>
                                        </p:attrNameLst>
                                      </p:cBhvr>
                                      <p:tavLst>
                                        <p:tav tm="0">
                                          <p:val>
                                            <p:strVal val="0-#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15736"/>
                                        </p:tgtEl>
                                        <p:attrNameLst>
                                          <p:attrName>style.visibility</p:attrName>
                                        </p:attrNameLst>
                                      </p:cBhvr>
                                      <p:to>
                                        <p:strVal val="visible"/>
                                      </p:to>
                                    </p:set>
                                    <p:animEffect transition="in" filter="wipe(up)">
                                      <p:cBhvr>
                                        <p:cTn id="38" dur="500"/>
                                        <p:tgtEl>
                                          <p:spTgt spid="1157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nodeType="clickEffect">
                                  <p:stCondLst>
                                    <p:cond delay="0"/>
                                  </p:stCondLst>
                                  <p:childTnLst>
                                    <p:set>
                                      <p:cBhvr>
                                        <p:cTn id="42" dur="1" fill="hold">
                                          <p:stCondLst>
                                            <p:cond delay="0"/>
                                          </p:stCondLst>
                                        </p:cTn>
                                        <p:tgtEl>
                                          <p:spTgt spid="115737"/>
                                        </p:tgtEl>
                                        <p:attrNameLst>
                                          <p:attrName>style.visibility</p:attrName>
                                        </p:attrNameLst>
                                      </p:cBhvr>
                                      <p:to>
                                        <p:strVal val="visible"/>
                                      </p:to>
                                    </p:set>
                                    <p:animEffect transition="in" filter="wipe(up)">
                                      <p:cBhvr>
                                        <p:cTn id="43" dur="500"/>
                                        <p:tgtEl>
                                          <p:spTgt spid="11573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grpId="0" nodeType="clickEffect">
                                  <p:stCondLst>
                                    <p:cond delay="0"/>
                                  </p:stCondLst>
                                  <p:childTnLst>
                                    <p:set>
                                      <p:cBhvr>
                                        <p:cTn id="47" dur="1" fill="hold">
                                          <p:stCondLst>
                                            <p:cond delay="0"/>
                                          </p:stCondLst>
                                        </p:cTn>
                                        <p:tgtEl>
                                          <p:spTgt spid="115738"/>
                                        </p:tgtEl>
                                        <p:attrNameLst>
                                          <p:attrName>style.visibility</p:attrName>
                                        </p:attrNameLst>
                                      </p:cBhvr>
                                      <p:to>
                                        <p:strVal val="visible"/>
                                      </p:to>
                                    </p:set>
                                    <p:animEffect transition="in" filter="wipe(up)">
                                      <p:cBhvr>
                                        <p:cTn id="48" dur="500"/>
                                        <p:tgtEl>
                                          <p:spTgt spid="115738"/>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15739"/>
                                        </p:tgtEl>
                                        <p:attrNameLst>
                                          <p:attrName>style.visibility</p:attrName>
                                        </p:attrNameLst>
                                      </p:cBhvr>
                                      <p:to>
                                        <p:strVal val="visible"/>
                                      </p:to>
                                    </p:set>
                                    <p:animEffect transition="in" filter="wipe(left)">
                                      <p:cBhvr>
                                        <p:cTn id="53" dur="500"/>
                                        <p:tgtEl>
                                          <p:spTgt spid="11573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1" fill="hold" nodeType="clickEffect">
                                  <p:stCondLst>
                                    <p:cond delay="0"/>
                                  </p:stCondLst>
                                  <p:childTnLst>
                                    <p:set>
                                      <p:cBhvr>
                                        <p:cTn id="57" dur="1" fill="hold">
                                          <p:stCondLst>
                                            <p:cond delay="0"/>
                                          </p:stCondLst>
                                        </p:cTn>
                                        <p:tgtEl>
                                          <p:spTgt spid="115740"/>
                                        </p:tgtEl>
                                        <p:attrNameLst>
                                          <p:attrName>style.visibility</p:attrName>
                                        </p:attrNameLst>
                                      </p:cBhvr>
                                      <p:to>
                                        <p:strVal val="visible"/>
                                      </p:to>
                                    </p:set>
                                    <p:animEffect transition="in" filter="wipe(up)">
                                      <p:cBhvr>
                                        <p:cTn id="58" dur="500"/>
                                        <p:tgtEl>
                                          <p:spTgt spid="115740"/>
                                        </p:tgtEl>
                                      </p:cBhvr>
                                    </p:animEffect>
                                  </p:childTnLst>
                                </p:cTn>
                              </p:par>
                            </p:childTnLst>
                          </p:cTn>
                        </p:par>
                      </p:childTnLst>
                    </p:cTn>
                  </p:par>
                  <p:par>
                    <p:cTn id="59" fill="hold">
                      <p:stCondLst>
                        <p:cond delay="indefinite"/>
                      </p:stCondLst>
                      <p:childTnLst>
                        <p:par>
                          <p:cTn id="60" fill="hold">
                            <p:stCondLst>
                              <p:cond delay="0"/>
                            </p:stCondLst>
                            <p:childTnLst>
                              <p:par>
                                <p:cTn id="61" presetID="4" presetClass="entr" presetSubtype="16" fill="hold" grpId="0" nodeType="clickEffect">
                                  <p:stCondLst>
                                    <p:cond delay="0"/>
                                  </p:stCondLst>
                                  <p:childTnLst>
                                    <p:set>
                                      <p:cBhvr>
                                        <p:cTn id="62" dur="1" fill="hold">
                                          <p:stCondLst>
                                            <p:cond delay="0"/>
                                          </p:stCondLst>
                                        </p:cTn>
                                        <p:tgtEl>
                                          <p:spTgt spid="115743"/>
                                        </p:tgtEl>
                                        <p:attrNameLst>
                                          <p:attrName>style.visibility</p:attrName>
                                        </p:attrNameLst>
                                      </p:cBhvr>
                                      <p:to>
                                        <p:strVal val="visible"/>
                                      </p:to>
                                    </p:set>
                                    <p:animEffect transition="in" filter="box(in)">
                                      <p:cBhvr>
                                        <p:cTn id="63" dur="500"/>
                                        <p:tgtEl>
                                          <p:spTgt spid="11574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15744"/>
                                        </p:tgtEl>
                                        <p:attrNameLst>
                                          <p:attrName>style.visibility</p:attrName>
                                        </p:attrNameLst>
                                      </p:cBhvr>
                                      <p:to>
                                        <p:strVal val="visible"/>
                                      </p:to>
                                    </p:set>
                                    <p:animEffect transition="in" filter="wipe(left)">
                                      <p:cBhvr>
                                        <p:cTn id="68" dur="500"/>
                                        <p:tgtEl>
                                          <p:spTgt spid="115744"/>
                                        </p:tgtEl>
                                      </p:cBhvr>
                                    </p:animEffect>
                                  </p:childTnLst>
                                </p:cTn>
                              </p:par>
                            </p:childTnLst>
                          </p:cTn>
                        </p:par>
                      </p:childTnLst>
                    </p:cTn>
                  </p:par>
                  <p:par>
                    <p:cTn id="69" fill="hold">
                      <p:stCondLst>
                        <p:cond delay="indefinite"/>
                      </p:stCondLst>
                      <p:childTnLst>
                        <p:par>
                          <p:cTn id="70" fill="hold">
                            <p:stCondLst>
                              <p:cond delay="0"/>
                            </p:stCondLst>
                            <p:childTnLst>
                              <p:par>
                                <p:cTn id="71" presetID="23" presetClass="entr" presetSubtype="32" fill="hold" grpId="0" nodeType="clickEffect">
                                  <p:stCondLst>
                                    <p:cond delay="0"/>
                                  </p:stCondLst>
                                  <p:childTnLst>
                                    <p:set>
                                      <p:cBhvr>
                                        <p:cTn id="72" dur="1" fill="hold">
                                          <p:stCondLst>
                                            <p:cond delay="0"/>
                                          </p:stCondLst>
                                        </p:cTn>
                                        <p:tgtEl>
                                          <p:spTgt spid="115745"/>
                                        </p:tgtEl>
                                        <p:attrNameLst>
                                          <p:attrName>style.visibility</p:attrName>
                                        </p:attrNameLst>
                                      </p:cBhvr>
                                      <p:to>
                                        <p:strVal val="visible"/>
                                      </p:to>
                                    </p:set>
                                    <p:anim calcmode="lin" valueType="num">
                                      <p:cBhvr>
                                        <p:cTn id="73" dur="500" fill="hold"/>
                                        <p:tgtEl>
                                          <p:spTgt spid="115745"/>
                                        </p:tgtEl>
                                        <p:attrNameLst>
                                          <p:attrName>ppt_w</p:attrName>
                                        </p:attrNameLst>
                                      </p:cBhvr>
                                      <p:tavLst>
                                        <p:tav tm="0">
                                          <p:val>
                                            <p:strVal val="4*#ppt_w"/>
                                          </p:val>
                                        </p:tav>
                                        <p:tav tm="100000">
                                          <p:val>
                                            <p:strVal val="#ppt_w"/>
                                          </p:val>
                                        </p:tav>
                                      </p:tavLst>
                                    </p:anim>
                                    <p:anim calcmode="lin" valueType="num">
                                      <p:cBhvr>
                                        <p:cTn id="74" dur="500" fill="hold"/>
                                        <p:tgtEl>
                                          <p:spTgt spid="115745"/>
                                        </p:tgtEl>
                                        <p:attrNameLst>
                                          <p:attrName>ppt_h</p:attrName>
                                        </p:attrNameLst>
                                      </p:cBhvr>
                                      <p:tavLst>
                                        <p:tav tm="0">
                                          <p:val>
                                            <p:strVal val="4*#ppt_h"/>
                                          </p:val>
                                        </p:tav>
                                        <p:tav tm="100000">
                                          <p:val>
                                            <p:strVal val="#ppt_h"/>
                                          </p:val>
                                        </p:tav>
                                      </p:tavLst>
                                    </p:anim>
                                  </p:childTnLst>
                                </p:cTn>
                              </p:par>
                            </p:childTnLst>
                          </p:cTn>
                        </p:par>
                      </p:childTnLst>
                    </p:cTn>
                  </p:par>
                  <p:par>
                    <p:cTn id="75" fill="hold">
                      <p:stCondLst>
                        <p:cond delay="indefinite"/>
                      </p:stCondLst>
                      <p:childTnLst>
                        <p:par>
                          <p:cTn id="76" fill="hold">
                            <p:stCondLst>
                              <p:cond delay="0"/>
                            </p:stCondLst>
                            <p:childTnLst>
                              <p:par>
                                <p:cTn id="77" presetID="22" presetClass="entr" presetSubtype="4" fill="hold" grpId="0" nodeType="clickEffect">
                                  <p:stCondLst>
                                    <p:cond delay="0"/>
                                  </p:stCondLst>
                                  <p:childTnLst>
                                    <p:set>
                                      <p:cBhvr>
                                        <p:cTn id="78" dur="1" fill="hold">
                                          <p:stCondLst>
                                            <p:cond delay="0"/>
                                          </p:stCondLst>
                                        </p:cTn>
                                        <p:tgtEl>
                                          <p:spTgt spid="115746"/>
                                        </p:tgtEl>
                                        <p:attrNameLst>
                                          <p:attrName>style.visibility</p:attrName>
                                        </p:attrNameLst>
                                      </p:cBhvr>
                                      <p:to>
                                        <p:strVal val="visible"/>
                                      </p:to>
                                    </p:set>
                                    <p:animEffect transition="in" filter="wipe(down)">
                                      <p:cBhvr>
                                        <p:cTn id="79" dur="500"/>
                                        <p:tgtEl>
                                          <p:spTgt spid="115746"/>
                                        </p:tgtEl>
                                      </p:cBhvr>
                                    </p:animEffect>
                                  </p:childTnLst>
                                </p:cTn>
                              </p:par>
                            </p:childTnLst>
                          </p:cTn>
                        </p:par>
                      </p:childTnLst>
                    </p:cTn>
                  </p:par>
                  <p:par>
                    <p:cTn id="80" fill="hold">
                      <p:stCondLst>
                        <p:cond delay="indefinite"/>
                      </p:stCondLst>
                      <p:childTnLst>
                        <p:par>
                          <p:cTn id="81" fill="hold">
                            <p:stCondLst>
                              <p:cond delay="0"/>
                            </p:stCondLst>
                            <p:childTnLst>
                              <p:par>
                                <p:cTn id="82" presetID="9" presetClass="entr" presetSubtype="0" fill="hold" grpId="0" nodeType="clickEffect">
                                  <p:stCondLst>
                                    <p:cond delay="0"/>
                                  </p:stCondLst>
                                  <p:childTnLst>
                                    <p:set>
                                      <p:cBhvr>
                                        <p:cTn id="83" dur="1" fill="hold">
                                          <p:stCondLst>
                                            <p:cond delay="0"/>
                                          </p:stCondLst>
                                        </p:cTn>
                                        <p:tgtEl>
                                          <p:spTgt spid="115747"/>
                                        </p:tgtEl>
                                        <p:attrNameLst>
                                          <p:attrName>style.visibility</p:attrName>
                                        </p:attrNameLst>
                                      </p:cBhvr>
                                      <p:to>
                                        <p:strVal val="visible"/>
                                      </p:to>
                                    </p:set>
                                    <p:animEffect transition="in" filter="dissolve">
                                      <p:cBhvr>
                                        <p:cTn id="84" dur="500"/>
                                        <p:tgtEl>
                                          <p:spTgt spid="115747"/>
                                        </p:tgtEl>
                                      </p:cBhvr>
                                    </p:animEffect>
                                  </p:childTnLst>
                                </p:cTn>
                              </p:par>
                            </p:childTnLst>
                          </p:cTn>
                        </p:par>
                        <p:par>
                          <p:cTn id="85" fill="hold">
                            <p:stCondLst>
                              <p:cond delay="500"/>
                            </p:stCondLst>
                            <p:childTnLst>
                              <p:par>
                                <p:cTn id="86" presetID="9" presetClass="entr" presetSubtype="0" fill="hold" grpId="0" nodeType="afterEffect">
                                  <p:stCondLst>
                                    <p:cond delay="0"/>
                                  </p:stCondLst>
                                  <p:childTnLst>
                                    <p:set>
                                      <p:cBhvr>
                                        <p:cTn id="87" dur="1" fill="hold">
                                          <p:stCondLst>
                                            <p:cond delay="0"/>
                                          </p:stCondLst>
                                        </p:cTn>
                                        <p:tgtEl>
                                          <p:spTgt spid="115748"/>
                                        </p:tgtEl>
                                        <p:attrNameLst>
                                          <p:attrName>style.visibility</p:attrName>
                                        </p:attrNameLst>
                                      </p:cBhvr>
                                      <p:to>
                                        <p:strVal val="visible"/>
                                      </p:to>
                                    </p:set>
                                    <p:animEffect transition="in" filter="dissolve">
                                      <p:cBhvr>
                                        <p:cTn id="88" dur="500"/>
                                        <p:tgtEl>
                                          <p:spTgt spid="115748"/>
                                        </p:tgtEl>
                                      </p:cBhvr>
                                    </p:animEffect>
                                  </p:childTnLst>
                                </p:cTn>
                              </p:par>
                            </p:childTnLst>
                          </p:cTn>
                        </p:par>
                        <p:par>
                          <p:cTn id="89" fill="hold">
                            <p:stCondLst>
                              <p:cond delay="1000"/>
                            </p:stCondLst>
                            <p:childTnLst>
                              <p:par>
                                <p:cTn id="90" presetID="22" presetClass="entr" presetSubtype="4" fill="hold" nodeType="afterEffect">
                                  <p:stCondLst>
                                    <p:cond delay="0"/>
                                  </p:stCondLst>
                                  <p:childTnLst>
                                    <p:set>
                                      <p:cBhvr>
                                        <p:cTn id="91" dur="1" fill="hold">
                                          <p:stCondLst>
                                            <p:cond delay="0"/>
                                          </p:stCondLst>
                                        </p:cTn>
                                        <p:tgtEl>
                                          <p:spTgt spid="115749"/>
                                        </p:tgtEl>
                                        <p:attrNameLst>
                                          <p:attrName>style.visibility</p:attrName>
                                        </p:attrNameLst>
                                      </p:cBhvr>
                                      <p:to>
                                        <p:strVal val="visible"/>
                                      </p:to>
                                    </p:set>
                                    <p:animEffect transition="in" filter="wipe(down)">
                                      <p:cBhvr>
                                        <p:cTn id="92" dur="500"/>
                                        <p:tgtEl>
                                          <p:spTgt spid="11574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115768"/>
                                        </p:tgtEl>
                                        <p:attrNameLst>
                                          <p:attrName>style.visibility</p:attrName>
                                        </p:attrNameLst>
                                      </p:cBhvr>
                                      <p:to>
                                        <p:strVal val="visible"/>
                                      </p:to>
                                    </p:set>
                                    <p:animEffect transition="in" filter="wipe(left)">
                                      <p:cBhvr>
                                        <p:cTn id="97" dur="500"/>
                                        <p:tgtEl>
                                          <p:spTgt spid="115768"/>
                                        </p:tgtEl>
                                      </p:cBhvr>
                                    </p:animEffect>
                                  </p:childTnLst>
                                </p:cTn>
                              </p:par>
                            </p:childTnLst>
                          </p:cTn>
                        </p:par>
                      </p:childTnLst>
                    </p:cTn>
                  </p:par>
                  <p:par>
                    <p:cTn id="98" fill="hold">
                      <p:stCondLst>
                        <p:cond delay="indefinite"/>
                      </p:stCondLst>
                      <p:childTnLst>
                        <p:par>
                          <p:cTn id="99" fill="hold">
                            <p:stCondLst>
                              <p:cond delay="0"/>
                            </p:stCondLst>
                            <p:childTnLst>
                              <p:par>
                                <p:cTn id="100" presetID="23" presetClass="entr" presetSubtype="32" fill="hold" grpId="0" nodeType="clickEffect">
                                  <p:stCondLst>
                                    <p:cond delay="0"/>
                                  </p:stCondLst>
                                  <p:childTnLst>
                                    <p:set>
                                      <p:cBhvr>
                                        <p:cTn id="101" dur="1" fill="hold">
                                          <p:stCondLst>
                                            <p:cond delay="0"/>
                                          </p:stCondLst>
                                        </p:cTn>
                                        <p:tgtEl>
                                          <p:spTgt spid="115769"/>
                                        </p:tgtEl>
                                        <p:attrNameLst>
                                          <p:attrName>style.visibility</p:attrName>
                                        </p:attrNameLst>
                                      </p:cBhvr>
                                      <p:to>
                                        <p:strVal val="visible"/>
                                      </p:to>
                                    </p:set>
                                    <p:anim calcmode="lin" valueType="num">
                                      <p:cBhvr>
                                        <p:cTn id="102" dur="500" fill="hold"/>
                                        <p:tgtEl>
                                          <p:spTgt spid="115769"/>
                                        </p:tgtEl>
                                        <p:attrNameLst>
                                          <p:attrName>ppt_w</p:attrName>
                                        </p:attrNameLst>
                                      </p:cBhvr>
                                      <p:tavLst>
                                        <p:tav tm="0">
                                          <p:val>
                                            <p:strVal val="4*#ppt_w"/>
                                          </p:val>
                                        </p:tav>
                                        <p:tav tm="100000">
                                          <p:val>
                                            <p:strVal val="#ppt_w"/>
                                          </p:val>
                                        </p:tav>
                                      </p:tavLst>
                                    </p:anim>
                                    <p:anim calcmode="lin" valueType="num">
                                      <p:cBhvr>
                                        <p:cTn id="103" dur="500" fill="hold"/>
                                        <p:tgtEl>
                                          <p:spTgt spid="115769"/>
                                        </p:tgtEl>
                                        <p:attrNameLst>
                                          <p:attrName>ppt_h</p:attrName>
                                        </p:attrNameLst>
                                      </p:cBhvr>
                                      <p:tavLst>
                                        <p:tav tm="0">
                                          <p:val>
                                            <p:strVal val="4*#ppt_h"/>
                                          </p:val>
                                        </p:tav>
                                        <p:tav tm="100000">
                                          <p:val>
                                            <p:strVal val="#ppt_h"/>
                                          </p:val>
                                        </p:tav>
                                      </p:tavLst>
                                    </p:anim>
                                  </p:childTnLst>
                                </p:cTn>
                              </p:par>
                            </p:childTnLst>
                          </p:cTn>
                        </p:par>
                      </p:childTnLst>
                    </p:cTn>
                  </p:par>
                  <p:par>
                    <p:cTn id="104" fill="hold">
                      <p:stCondLst>
                        <p:cond delay="indefinite"/>
                      </p:stCondLst>
                      <p:childTnLst>
                        <p:par>
                          <p:cTn id="105" fill="hold">
                            <p:stCondLst>
                              <p:cond delay="0"/>
                            </p:stCondLst>
                            <p:childTnLst>
                              <p:par>
                                <p:cTn id="106" presetID="23" presetClass="entr" presetSubtype="32" fill="hold" grpId="0" nodeType="clickEffect">
                                  <p:stCondLst>
                                    <p:cond delay="0"/>
                                  </p:stCondLst>
                                  <p:childTnLst>
                                    <p:set>
                                      <p:cBhvr>
                                        <p:cTn id="107" dur="1" fill="hold">
                                          <p:stCondLst>
                                            <p:cond delay="0"/>
                                          </p:stCondLst>
                                        </p:cTn>
                                        <p:tgtEl>
                                          <p:spTgt spid="115770"/>
                                        </p:tgtEl>
                                        <p:attrNameLst>
                                          <p:attrName>style.visibility</p:attrName>
                                        </p:attrNameLst>
                                      </p:cBhvr>
                                      <p:to>
                                        <p:strVal val="visible"/>
                                      </p:to>
                                    </p:set>
                                    <p:anim calcmode="lin" valueType="num">
                                      <p:cBhvr>
                                        <p:cTn id="108" dur="500" fill="hold"/>
                                        <p:tgtEl>
                                          <p:spTgt spid="115770"/>
                                        </p:tgtEl>
                                        <p:attrNameLst>
                                          <p:attrName>ppt_w</p:attrName>
                                        </p:attrNameLst>
                                      </p:cBhvr>
                                      <p:tavLst>
                                        <p:tav tm="0">
                                          <p:val>
                                            <p:strVal val="4*#ppt_w"/>
                                          </p:val>
                                        </p:tav>
                                        <p:tav tm="100000">
                                          <p:val>
                                            <p:strVal val="#ppt_w"/>
                                          </p:val>
                                        </p:tav>
                                      </p:tavLst>
                                    </p:anim>
                                    <p:anim calcmode="lin" valueType="num">
                                      <p:cBhvr>
                                        <p:cTn id="109" dur="500" fill="hold"/>
                                        <p:tgtEl>
                                          <p:spTgt spid="115770"/>
                                        </p:tgtEl>
                                        <p:attrNameLst>
                                          <p:attrName>ppt_h</p:attrName>
                                        </p:attrNameLst>
                                      </p:cBhvr>
                                      <p:tavLst>
                                        <p:tav tm="0">
                                          <p:val>
                                            <p:strVal val="4*#ppt_h"/>
                                          </p:val>
                                        </p:tav>
                                        <p:tav tm="100000">
                                          <p:val>
                                            <p:strVal val="#ppt_h"/>
                                          </p:val>
                                        </p:tav>
                                      </p:tavLst>
                                    </p:anim>
                                  </p:childTnLst>
                                </p:cTn>
                              </p:par>
                            </p:childTnLst>
                          </p:cTn>
                        </p:par>
                      </p:childTnLst>
                    </p:cTn>
                  </p:par>
                  <p:par>
                    <p:cTn id="110" fill="hold">
                      <p:stCondLst>
                        <p:cond delay="indefinite"/>
                      </p:stCondLst>
                      <p:childTnLst>
                        <p:par>
                          <p:cTn id="111" fill="hold">
                            <p:stCondLst>
                              <p:cond delay="0"/>
                            </p:stCondLst>
                            <p:childTnLst>
                              <p:par>
                                <p:cTn id="112" presetID="22" presetClass="entr" presetSubtype="4" fill="hold" grpId="0" nodeType="clickEffect">
                                  <p:stCondLst>
                                    <p:cond delay="0"/>
                                  </p:stCondLst>
                                  <p:childTnLst>
                                    <p:set>
                                      <p:cBhvr>
                                        <p:cTn id="113" dur="1" fill="hold">
                                          <p:stCondLst>
                                            <p:cond delay="0"/>
                                          </p:stCondLst>
                                        </p:cTn>
                                        <p:tgtEl>
                                          <p:spTgt spid="115771"/>
                                        </p:tgtEl>
                                        <p:attrNameLst>
                                          <p:attrName>style.visibility</p:attrName>
                                        </p:attrNameLst>
                                      </p:cBhvr>
                                      <p:to>
                                        <p:strVal val="visible"/>
                                      </p:to>
                                    </p:set>
                                    <p:animEffect transition="in" filter="wipe(down)">
                                      <p:cBhvr>
                                        <p:cTn id="114" dur="500"/>
                                        <p:tgtEl>
                                          <p:spTgt spid="115771"/>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115772"/>
                                        </p:tgtEl>
                                        <p:attrNameLst>
                                          <p:attrName>style.visibility</p:attrName>
                                        </p:attrNameLst>
                                      </p:cBhvr>
                                      <p:to>
                                        <p:strVal val="visible"/>
                                      </p:to>
                                    </p:set>
                                    <p:animEffect transition="in" filter="wipe(down)">
                                      <p:cBhvr>
                                        <p:cTn id="119" dur="500"/>
                                        <p:tgtEl>
                                          <p:spTgt spid="115772"/>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grpId="0" nodeType="clickEffect">
                                  <p:stCondLst>
                                    <p:cond delay="0"/>
                                  </p:stCondLst>
                                  <p:childTnLst>
                                    <p:set>
                                      <p:cBhvr>
                                        <p:cTn id="123" dur="1" fill="hold">
                                          <p:stCondLst>
                                            <p:cond delay="0"/>
                                          </p:stCondLst>
                                        </p:cTn>
                                        <p:tgtEl>
                                          <p:spTgt spid="115794"/>
                                        </p:tgtEl>
                                        <p:attrNameLst>
                                          <p:attrName>style.visibility</p:attrName>
                                        </p:attrNameLst>
                                      </p:cBhvr>
                                      <p:to>
                                        <p:strVal val="visible"/>
                                      </p:to>
                                    </p:set>
                                    <p:animEffect transition="in" filter="wipe(left)">
                                      <p:cBhvr>
                                        <p:cTn id="124" dur="500"/>
                                        <p:tgtEl>
                                          <p:spTgt spid="115794"/>
                                        </p:tgtEl>
                                      </p:cBhvr>
                                    </p:animEffect>
                                  </p:childTnLst>
                                </p:cTn>
                              </p:par>
                            </p:childTnLst>
                          </p:cTn>
                        </p:par>
                      </p:childTnLst>
                    </p:cTn>
                  </p:par>
                  <p:par>
                    <p:cTn id="125" fill="hold">
                      <p:stCondLst>
                        <p:cond delay="indefinite"/>
                      </p:stCondLst>
                      <p:childTnLst>
                        <p:par>
                          <p:cTn id="126" fill="hold">
                            <p:stCondLst>
                              <p:cond delay="0"/>
                            </p:stCondLst>
                            <p:childTnLst>
                              <p:par>
                                <p:cTn id="127" presetID="23" presetClass="entr" presetSubtype="32" fill="hold" grpId="0" nodeType="clickEffect">
                                  <p:stCondLst>
                                    <p:cond delay="0"/>
                                  </p:stCondLst>
                                  <p:childTnLst>
                                    <p:set>
                                      <p:cBhvr>
                                        <p:cTn id="128" dur="1" fill="hold">
                                          <p:stCondLst>
                                            <p:cond delay="0"/>
                                          </p:stCondLst>
                                        </p:cTn>
                                        <p:tgtEl>
                                          <p:spTgt spid="115795"/>
                                        </p:tgtEl>
                                        <p:attrNameLst>
                                          <p:attrName>style.visibility</p:attrName>
                                        </p:attrNameLst>
                                      </p:cBhvr>
                                      <p:to>
                                        <p:strVal val="visible"/>
                                      </p:to>
                                    </p:set>
                                    <p:anim calcmode="lin" valueType="num">
                                      <p:cBhvr>
                                        <p:cTn id="129" dur="500" fill="hold"/>
                                        <p:tgtEl>
                                          <p:spTgt spid="115795"/>
                                        </p:tgtEl>
                                        <p:attrNameLst>
                                          <p:attrName>ppt_w</p:attrName>
                                        </p:attrNameLst>
                                      </p:cBhvr>
                                      <p:tavLst>
                                        <p:tav tm="0">
                                          <p:val>
                                            <p:strVal val="4*#ppt_w"/>
                                          </p:val>
                                        </p:tav>
                                        <p:tav tm="100000">
                                          <p:val>
                                            <p:strVal val="#ppt_w"/>
                                          </p:val>
                                        </p:tav>
                                      </p:tavLst>
                                    </p:anim>
                                    <p:anim calcmode="lin" valueType="num">
                                      <p:cBhvr>
                                        <p:cTn id="130" dur="500" fill="hold"/>
                                        <p:tgtEl>
                                          <p:spTgt spid="115795"/>
                                        </p:tgtEl>
                                        <p:attrNameLst>
                                          <p:attrName>ppt_h</p:attrName>
                                        </p:attrNameLst>
                                      </p:cBhvr>
                                      <p:tavLst>
                                        <p:tav tm="0">
                                          <p:val>
                                            <p:strVal val="4*#ppt_h"/>
                                          </p:val>
                                        </p:tav>
                                        <p:tav tm="100000">
                                          <p:val>
                                            <p:strVal val="#ppt_h"/>
                                          </p:val>
                                        </p:tav>
                                      </p:tavLst>
                                    </p:anim>
                                  </p:childTnLst>
                                </p:cTn>
                              </p:par>
                            </p:childTnLst>
                          </p:cTn>
                        </p:par>
                      </p:childTnLst>
                    </p:cTn>
                  </p:par>
                  <p:par>
                    <p:cTn id="131" fill="hold">
                      <p:stCondLst>
                        <p:cond delay="indefinite"/>
                      </p:stCondLst>
                      <p:childTnLst>
                        <p:par>
                          <p:cTn id="132" fill="hold">
                            <p:stCondLst>
                              <p:cond delay="0"/>
                            </p:stCondLst>
                            <p:childTnLst>
                              <p:par>
                                <p:cTn id="133" presetID="23" presetClass="entr" presetSubtype="32" fill="hold" grpId="0" nodeType="clickEffect">
                                  <p:stCondLst>
                                    <p:cond delay="0"/>
                                  </p:stCondLst>
                                  <p:childTnLst>
                                    <p:set>
                                      <p:cBhvr>
                                        <p:cTn id="134" dur="1" fill="hold">
                                          <p:stCondLst>
                                            <p:cond delay="0"/>
                                          </p:stCondLst>
                                        </p:cTn>
                                        <p:tgtEl>
                                          <p:spTgt spid="115796"/>
                                        </p:tgtEl>
                                        <p:attrNameLst>
                                          <p:attrName>style.visibility</p:attrName>
                                        </p:attrNameLst>
                                      </p:cBhvr>
                                      <p:to>
                                        <p:strVal val="visible"/>
                                      </p:to>
                                    </p:set>
                                    <p:anim calcmode="lin" valueType="num">
                                      <p:cBhvr>
                                        <p:cTn id="135" dur="500" fill="hold"/>
                                        <p:tgtEl>
                                          <p:spTgt spid="115796"/>
                                        </p:tgtEl>
                                        <p:attrNameLst>
                                          <p:attrName>ppt_w</p:attrName>
                                        </p:attrNameLst>
                                      </p:cBhvr>
                                      <p:tavLst>
                                        <p:tav tm="0">
                                          <p:val>
                                            <p:strVal val="4*#ppt_w"/>
                                          </p:val>
                                        </p:tav>
                                        <p:tav tm="100000">
                                          <p:val>
                                            <p:strVal val="#ppt_w"/>
                                          </p:val>
                                        </p:tav>
                                      </p:tavLst>
                                    </p:anim>
                                    <p:anim calcmode="lin" valueType="num">
                                      <p:cBhvr>
                                        <p:cTn id="136" dur="500" fill="hold"/>
                                        <p:tgtEl>
                                          <p:spTgt spid="115796"/>
                                        </p:tgtEl>
                                        <p:attrNameLst>
                                          <p:attrName>ppt_h</p:attrName>
                                        </p:attrNameLst>
                                      </p:cBhvr>
                                      <p:tavLst>
                                        <p:tav tm="0">
                                          <p:val>
                                            <p:strVal val="4*#ppt_h"/>
                                          </p:val>
                                        </p:tav>
                                        <p:tav tm="100000">
                                          <p:val>
                                            <p:strVal val="#ppt_h"/>
                                          </p:val>
                                        </p:tav>
                                      </p:tavLst>
                                    </p:anim>
                                  </p:childTnLst>
                                </p:cTn>
                              </p:par>
                            </p:childTnLst>
                          </p:cTn>
                        </p:par>
                      </p:childTnLst>
                    </p:cTn>
                  </p:par>
                  <p:par>
                    <p:cTn id="137" fill="hold">
                      <p:stCondLst>
                        <p:cond delay="indefinite"/>
                      </p:stCondLst>
                      <p:childTnLst>
                        <p:par>
                          <p:cTn id="138" fill="hold">
                            <p:stCondLst>
                              <p:cond delay="0"/>
                            </p:stCondLst>
                            <p:childTnLst>
                              <p:par>
                                <p:cTn id="139" presetID="23" presetClass="entr" presetSubtype="32" fill="hold" grpId="0" nodeType="clickEffect">
                                  <p:stCondLst>
                                    <p:cond delay="0"/>
                                  </p:stCondLst>
                                  <p:childTnLst>
                                    <p:set>
                                      <p:cBhvr>
                                        <p:cTn id="140" dur="1" fill="hold">
                                          <p:stCondLst>
                                            <p:cond delay="0"/>
                                          </p:stCondLst>
                                        </p:cTn>
                                        <p:tgtEl>
                                          <p:spTgt spid="115797"/>
                                        </p:tgtEl>
                                        <p:attrNameLst>
                                          <p:attrName>style.visibility</p:attrName>
                                        </p:attrNameLst>
                                      </p:cBhvr>
                                      <p:to>
                                        <p:strVal val="visible"/>
                                      </p:to>
                                    </p:set>
                                    <p:anim calcmode="lin" valueType="num">
                                      <p:cBhvr>
                                        <p:cTn id="141" dur="500" fill="hold"/>
                                        <p:tgtEl>
                                          <p:spTgt spid="115797"/>
                                        </p:tgtEl>
                                        <p:attrNameLst>
                                          <p:attrName>ppt_w</p:attrName>
                                        </p:attrNameLst>
                                      </p:cBhvr>
                                      <p:tavLst>
                                        <p:tav tm="0">
                                          <p:val>
                                            <p:strVal val="4*#ppt_w"/>
                                          </p:val>
                                        </p:tav>
                                        <p:tav tm="100000">
                                          <p:val>
                                            <p:strVal val="#ppt_w"/>
                                          </p:val>
                                        </p:tav>
                                      </p:tavLst>
                                    </p:anim>
                                    <p:anim calcmode="lin" valueType="num">
                                      <p:cBhvr>
                                        <p:cTn id="142" dur="500" fill="hold"/>
                                        <p:tgtEl>
                                          <p:spTgt spid="115797"/>
                                        </p:tgtEl>
                                        <p:attrNameLst>
                                          <p:attrName>ppt_h</p:attrName>
                                        </p:attrNameLst>
                                      </p:cBhvr>
                                      <p:tavLst>
                                        <p:tav tm="0">
                                          <p:val>
                                            <p:strVal val="4*#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15" grpId="0"/>
      <p:bldP spid="115734" grpId="0"/>
      <p:bldP spid="115738" grpId="0" animBg="1"/>
      <p:bldP spid="115739" grpId="0"/>
      <p:bldP spid="115743" grpId="0" animBg="1"/>
      <p:bldP spid="115744" grpId="0"/>
      <p:bldP spid="115745" grpId="0" animBg="1"/>
      <p:bldP spid="115746" grpId="0"/>
      <p:bldP spid="115747" grpId="0" animBg="1"/>
      <p:bldP spid="115748" grpId="0" animBg="1"/>
      <p:bldP spid="115768" grpId="0"/>
      <p:bldP spid="115769" grpId="0" animBg="1"/>
      <p:bldP spid="115770" grpId="0" animBg="1"/>
      <p:bldP spid="115771" grpId="0"/>
      <p:bldP spid="115794" grpId="0"/>
      <p:bldP spid="115795" grpId="0" animBg="1"/>
      <p:bldP spid="115796" grpId="0" animBg="1"/>
      <p:bldP spid="11579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29" name="Text Box 2"/>
          <p:cNvSpPr txBox="1"/>
          <p:nvPr/>
        </p:nvSpPr>
        <p:spPr>
          <a:xfrm>
            <a:off x="7467600" y="0"/>
            <a:ext cx="16700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§6  B-Trees</a:t>
            </a:r>
            <a:endParaRPr lang="en-US" altLang="zh-CN" sz="1800" b="1">
              <a:sym typeface="Webdings" panose="05030102010509060703" pitchFamily="18" charset="2"/>
            </a:endParaRPr>
          </a:p>
        </p:txBody>
      </p:sp>
      <p:grpSp>
        <p:nvGrpSpPr>
          <p:cNvPr id="124930" name="Group 3"/>
          <p:cNvGrpSpPr/>
          <p:nvPr/>
        </p:nvGrpSpPr>
        <p:grpSpPr>
          <a:xfrm>
            <a:off x="685800" y="533400"/>
            <a:ext cx="7543800" cy="2819400"/>
            <a:chOff x="432" y="192"/>
            <a:chExt cx="4752" cy="1776"/>
          </a:xfrm>
        </p:grpSpPr>
        <p:sp>
          <p:nvSpPr>
            <p:cNvPr id="124934" name="Rectangle 4"/>
            <p:cNvSpPr/>
            <p:nvPr/>
          </p:nvSpPr>
          <p:spPr>
            <a:xfrm>
              <a:off x="912" y="1728"/>
              <a:ext cx="480"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11,12</a:t>
              </a:r>
              <a:endParaRPr lang="en-US" altLang="zh-CN" sz="1800" b="1"/>
            </a:p>
          </p:txBody>
        </p:sp>
        <p:sp>
          <p:nvSpPr>
            <p:cNvPr id="124935" name="Rectangle 5"/>
            <p:cNvSpPr/>
            <p:nvPr/>
          </p:nvSpPr>
          <p:spPr>
            <a:xfrm>
              <a:off x="2736" y="1728"/>
              <a:ext cx="528"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22,23</a:t>
              </a:r>
              <a:endParaRPr lang="en-US" altLang="zh-CN" sz="1800" b="1"/>
            </a:p>
          </p:txBody>
        </p:sp>
        <p:sp>
          <p:nvSpPr>
            <p:cNvPr id="124936" name="Rectangle 6"/>
            <p:cNvSpPr/>
            <p:nvPr/>
          </p:nvSpPr>
          <p:spPr>
            <a:xfrm>
              <a:off x="3936" y="1728"/>
              <a:ext cx="528"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41,52</a:t>
              </a:r>
              <a:endParaRPr lang="en-US" altLang="zh-CN" sz="1800" b="1"/>
            </a:p>
          </p:txBody>
        </p:sp>
        <p:sp>
          <p:nvSpPr>
            <p:cNvPr id="124937" name="Rectangle 7"/>
            <p:cNvSpPr/>
            <p:nvPr/>
          </p:nvSpPr>
          <p:spPr>
            <a:xfrm>
              <a:off x="4512" y="1728"/>
              <a:ext cx="67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58,59,61</a:t>
              </a:r>
              <a:endParaRPr lang="en-US" altLang="zh-CN" sz="1800" b="1"/>
            </a:p>
          </p:txBody>
        </p:sp>
        <p:sp>
          <p:nvSpPr>
            <p:cNvPr id="124938" name="Oval 8"/>
            <p:cNvSpPr/>
            <p:nvPr/>
          </p:nvSpPr>
          <p:spPr>
            <a:xfrm>
              <a:off x="672" y="1200"/>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11:</a:t>
              </a:r>
              <a:r>
                <a:rPr lang="en-US" altLang="zh-CN" sz="1800" b="1">
                  <a:sym typeface="Symbol" panose="05050102010706020507" pitchFamily="18" charset="2"/>
                </a:rPr>
                <a:t></a:t>
              </a:r>
              <a:endParaRPr lang="en-US" altLang="zh-CN" sz="1800" b="1">
                <a:sym typeface="Symbol" panose="05050102010706020507" pitchFamily="18" charset="2"/>
              </a:endParaRPr>
            </a:p>
          </p:txBody>
        </p:sp>
        <p:sp>
          <p:nvSpPr>
            <p:cNvPr id="124939" name="Oval 9"/>
            <p:cNvSpPr/>
            <p:nvPr/>
          </p:nvSpPr>
          <p:spPr>
            <a:xfrm>
              <a:off x="4176" y="1200"/>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58:</a:t>
              </a:r>
              <a:r>
                <a:rPr lang="en-US" altLang="zh-CN" sz="1800" b="1">
                  <a:sym typeface="Symbol" panose="05050102010706020507" pitchFamily="18" charset="2"/>
                </a:rPr>
                <a:t></a:t>
              </a:r>
              <a:endParaRPr lang="en-US" altLang="zh-CN" sz="1800" b="1">
                <a:sym typeface="Symbol" panose="05050102010706020507" pitchFamily="18" charset="2"/>
              </a:endParaRPr>
            </a:p>
          </p:txBody>
        </p:sp>
        <p:sp>
          <p:nvSpPr>
            <p:cNvPr id="124940" name="Line 10"/>
            <p:cNvSpPr/>
            <p:nvPr/>
          </p:nvSpPr>
          <p:spPr>
            <a:xfrm flipH="1">
              <a:off x="672" y="1488"/>
              <a:ext cx="192" cy="240"/>
            </a:xfrm>
            <a:prstGeom prst="line">
              <a:avLst/>
            </a:prstGeom>
            <a:ln w="25400" cap="flat" cmpd="sng">
              <a:solidFill>
                <a:schemeClr val="tx1"/>
              </a:solidFill>
              <a:prstDash val="solid"/>
              <a:headEnd type="none" w="med" len="med"/>
              <a:tailEnd type="none" w="med" len="med"/>
            </a:ln>
          </p:spPr>
        </p:sp>
        <p:sp>
          <p:nvSpPr>
            <p:cNvPr id="124941" name="Line 11"/>
            <p:cNvSpPr/>
            <p:nvPr/>
          </p:nvSpPr>
          <p:spPr>
            <a:xfrm>
              <a:off x="2208" y="1488"/>
              <a:ext cx="144" cy="240"/>
            </a:xfrm>
            <a:prstGeom prst="line">
              <a:avLst/>
            </a:prstGeom>
            <a:ln w="25400" cap="flat" cmpd="sng">
              <a:solidFill>
                <a:schemeClr val="tx1"/>
              </a:solidFill>
              <a:prstDash val="solid"/>
              <a:headEnd type="none" w="med" len="med"/>
              <a:tailEnd type="none" w="med" len="med"/>
            </a:ln>
          </p:spPr>
        </p:sp>
        <p:sp>
          <p:nvSpPr>
            <p:cNvPr id="124942" name="Line 12"/>
            <p:cNvSpPr/>
            <p:nvPr/>
          </p:nvSpPr>
          <p:spPr>
            <a:xfrm flipH="1">
              <a:off x="2976" y="1488"/>
              <a:ext cx="144" cy="240"/>
            </a:xfrm>
            <a:prstGeom prst="line">
              <a:avLst/>
            </a:prstGeom>
            <a:ln w="25400" cap="flat" cmpd="sng">
              <a:solidFill>
                <a:schemeClr val="tx1"/>
              </a:solidFill>
              <a:prstDash val="solid"/>
              <a:headEnd type="none" w="med" len="med"/>
              <a:tailEnd type="none" w="med" len="med"/>
            </a:ln>
          </p:spPr>
        </p:sp>
        <p:sp>
          <p:nvSpPr>
            <p:cNvPr id="124943" name="Line 13"/>
            <p:cNvSpPr/>
            <p:nvPr/>
          </p:nvSpPr>
          <p:spPr>
            <a:xfrm>
              <a:off x="3408" y="1488"/>
              <a:ext cx="192" cy="240"/>
            </a:xfrm>
            <a:prstGeom prst="line">
              <a:avLst/>
            </a:prstGeom>
            <a:ln w="25400" cap="flat" cmpd="sng">
              <a:solidFill>
                <a:schemeClr val="tx1"/>
              </a:solidFill>
              <a:prstDash val="solid"/>
              <a:headEnd type="none" w="med" len="med"/>
              <a:tailEnd type="none" w="med" len="med"/>
            </a:ln>
          </p:spPr>
        </p:sp>
        <p:sp>
          <p:nvSpPr>
            <p:cNvPr id="124944" name="Line 14"/>
            <p:cNvSpPr/>
            <p:nvPr/>
          </p:nvSpPr>
          <p:spPr>
            <a:xfrm>
              <a:off x="4656" y="1488"/>
              <a:ext cx="192" cy="240"/>
            </a:xfrm>
            <a:prstGeom prst="line">
              <a:avLst/>
            </a:prstGeom>
            <a:ln w="25400" cap="flat" cmpd="sng">
              <a:solidFill>
                <a:schemeClr val="tx1"/>
              </a:solidFill>
              <a:prstDash val="solid"/>
              <a:headEnd type="none" w="med" len="med"/>
              <a:tailEnd type="none" w="med" len="med"/>
            </a:ln>
          </p:spPr>
        </p:sp>
        <p:sp>
          <p:nvSpPr>
            <p:cNvPr id="124945" name="Oval 15"/>
            <p:cNvSpPr/>
            <p:nvPr/>
          </p:nvSpPr>
          <p:spPr>
            <a:xfrm>
              <a:off x="1248" y="672"/>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16:</a:t>
              </a:r>
              <a:r>
                <a:rPr lang="en-US" altLang="zh-CN" sz="1800" b="1">
                  <a:sym typeface="Symbol" panose="05050102010706020507" pitchFamily="18" charset="2"/>
                </a:rPr>
                <a:t></a:t>
              </a:r>
              <a:endParaRPr lang="en-US" altLang="zh-CN" sz="1800" b="1">
                <a:sym typeface="Symbol" panose="05050102010706020507" pitchFamily="18" charset="2"/>
              </a:endParaRPr>
            </a:p>
          </p:txBody>
        </p:sp>
        <p:sp>
          <p:nvSpPr>
            <p:cNvPr id="124946" name="Line 16"/>
            <p:cNvSpPr/>
            <p:nvPr/>
          </p:nvSpPr>
          <p:spPr>
            <a:xfrm flipH="1">
              <a:off x="960" y="912"/>
              <a:ext cx="384" cy="288"/>
            </a:xfrm>
            <a:prstGeom prst="line">
              <a:avLst/>
            </a:prstGeom>
            <a:ln w="25400" cap="flat" cmpd="sng">
              <a:solidFill>
                <a:schemeClr val="tx1"/>
              </a:solidFill>
              <a:prstDash val="solid"/>
              <a:headEnd type="none" w="med" len="med"/>
              <a:tailEnd type="none" w="med" len="med"/>
            </a:ln>
          </p:spPr>
        </p:sp>
        <p:sp>
          <p:nvSpPr>
            <p:cNvPr id="124947" name="Line 17"/>
            <p:cNvSpPr/>
            <p:nvPr/>
          </p:nvSpPr>
          <p:spPr>
            <a:xfrm>
              <a:off x="4128" y="912"/>
              <a:ext cx="336" cy="288"/>
            </a:xfrm>
            <a:prstGeom prst="line">
              <a:avLst/>
            </a:prstGeom>
            <a:ln w="25400" cap="flat" cmpd="sng">
              <a:solidFill>
                <a:schemeClr val="tx1"/>
              </a:solidFill>
              <a:prstDash val="solid"/>
              <a:headEnd type="none" w="med" len="med"/>
              <a:tailEnd type="none" w="med" len="med"/>
            </a:ln>
          </p:spPr>
        </p:sp>
        <p:sp>
          <p:nvSpPr>
            <p:cNvPr id="124948" name="Rectangle 18"/>
            <p:cNvSpPr/>
            <p:nvPr/>
          </p:nvSpPr>
          <p:spPr>
            <a:xfrm>
              <a:off x="1488" y="1728"/>
              <a:ext cx="528" cy="240"/>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16,17</a:t>
              </a:r>
              <a:endParaRPr lang="en-US" altLang="zh-CN" sz="1800" b="1">
                <a:solidFill>
                  <a:srgbClr val="008000"/>
                </a:solidFill>
              </a:endParaRPr>
            </a:p>
          </p:txBody>
        </p:sp>
        <p:sp>
          <p:nvSpPr>
            <p:cNvPr id="124949" name="Rectangle 19"/>
            <p:cNvSpPr/>
            <p:nvPr/>
          </p:nvSpPr>
          <p:spPr>
            <a:xfrm>
              <a:off x="432" y="1728"/>
              <a:ext cx="432"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990099"/>
                  </a:solidFill>
                </a:rPr>
                <a:t>1</a:t>
              </a:r>
              <a:r>
                <a:rPr lang="en-US" altLang="zh-CN" sz="1800" b="1"/>
                <a:t>, 8</a:t>
              </a:r>
              <a:endParaRPr lang="en-US" altLang="zh-CN" sz="1800" b="1"/>
            </a:p>
          </p:txBody>
        </p:sp>
        <p:sp>
          <p:nvSpPr>
            <p:cNvPr id="124950" name="Line 20"/>
            <p:cNvSpPr/>
            <p:nvPr/>
          </p:nvSpPr>
          <p:spPr>
            <a:xfrm>
              <a:off x="1104" y="1488"/>
              <a:ext cx="48" cy="240"/>
            </a:xfrm>
            <a:prstGeom prst="line">
              <a:avLst/>
            </a:prstGeom>
            <a:ln w="25400" cap="flat" cmpd="sng">
              <a:solidFill>
                <a:schemeClr val="tx1"/>
              </a:solidFill>
              <a:prstDash val="solid"/>
              <a:headEnd type="none" w="med" len="med"/>
              <a:tailEnd type="none" w="med" len="med"/>
            </a:ln>
          </p:spPr>
        </p:sp>
        <p:sp>
          <p:nvSpPr>
            <p:cNvPr id="124951" name="Rectangle 21"/>
            <p:cNvSpPr/>
            <p:nvPr/>
          </p:nvSpPr>
          <p:spPr>
            <a:xfrm>
              <a:off x="2064" y="1728"/>
              <a:ext cx="528" cy="240"/>
            </a:xfrm>
            <a:prstGeom prst="rect">
              <a:avLst/>
            </a:prstGeom>
            <a:solidFill>
              <a:schemeClr val="bg1"/>
            </a:solid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008000"/>
                  </a:solidFill>
                </a:rPr>
                <a:t>18</a:t>
              </a:r>
              <a:r>
                <a:rPr lang="en-US" altLang="zh-CN" sz="1800" b="1"/>
                <a:t>,</a:t>
              </a:r>
              <a:r>
                <a:rPr lang="en-US" altLang="zh-CN" sz="1800" b="1">
                  <a:solidFill>
                    <a:schemeClr val="accent2"/>
                  </a:solidFill>
                </a:rPr>
                <a:t>19</a:t>
              </a:r>
              <a:endParaRPr lang="en-US" altLang="zh-CN" sz="1800" b="1">
                <a:solidFill>
                  <a:schemeClr val="accent2"/>
                </a:solidFill>
              </a:endParaRPr>
            </a:p>
          </p:txBody>
        </p:sp>
        <p:sp>
          <p:nvSpPr>
            <p:cNvPr id="124952" name="Oval 22"/>
            <p:cNvSpPr/>
            <p:nvPr/>
          </p:nvSpPr>
          <p:spPr>
            <a:xfrm>
              <a:off x="1728" y="1200"/>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18:</a:t>
              </a:r>
              <a:r>
                <a:rPr lang="en-US" altLang="zh-CN" sz="1800" b="1">
                  <a:sym typeface="Symbol" panose="05050102010706020507" pitchFamily="18" charset="2"/>
                </a:rPr>
                <a:t></a:t>
              </a:r>
              <a:endParaRPr lang="en-US" altLang="zh-CN" sz="1800" b="1">
                <a:sym typeface="Symbol" panose="05050102010706020507" pitchFamily="18" charset="2"/>
              </a:endParaRPr>
            </a:p>
          </p:txBody>
        </p:sp>
        <p:sp>
          <p:nvSpPr>
            <p:cNvPr id="124953" name="Line 23"/>
            <p:cNvSpPr/>
            <p:nvPr/>
          </p:nvSpPr>
          <p:spPr>
            <a:xfrm flipH="1">
              <a:off x="1776" y="1488"/>
              <a:ext cx="144" cy="240"/>
            </a:xfrm>
            <a:prstGeom prst="line">
              <a:avLst/>
            </a:prstGeom>
            <a:ln w="25400" cap="flat" cmpd="sng">
              <a:solidFill>
                <a:schemeClr val="tx1"/>
              </a:solidFill>
              <a:prstDash val="solid"/>
              <a:headEnd type="none" w="med" len="med"/>
              <a:tailEnd type="none" w="med" len="med"/>
            </a:ln>
          </p:spPr>
        </p:sp>
        <p:sp>
          <p:nvSpPr>
            <p:cNvPr id="124954" name="Line 24"/>
            <p:cNvSpPr/>
            <p:nvPr/>
          </p:nvSpPr>
          <p:spPr>
            <a:xfrm>
              <a:off x="1824" y="912"/>
              <a:ext cx="240" cy="288"/>
            </a:xfrm>
            <a:prstGeom prst="line">
              <a:avLst/>
            </a:prstGeom>
            <a:ln w="25400" cap="flat" cmpd="sng">
              <a:solidFill>
                <a:schemeClr val="tx1"/>
              </a:solidFill>
              <a:prstDash val="solid"/>
              <a:headEnd type="none" w="med" len="med"/>
              <a:tailEnd type="none" w="med" len="med"/>
            </a:ln>
          </p:spPr>
        </p:sp>
        <p:sp>
          <p:nvSpPr>
            <p:cNvPr id="124955" name="Rectangle 25"/>
            <p:cNvSpPr/>
            <p:nvPr/>
          </p:nvSpPr>
          <p:spPr>
            <a:xfrm>
              <a:off x="3312" y="1728"/>
              <a:ext cx="528" cy="240"/>
            </a:xfrm>
            <a:prstGeom prst="rect">
              <a:avLst/>
            </a:prstGeom>
            <a:noFill/>
            <a:ln w="25400" cap="flat" cmpd="sng">
              <a:solidFill>
                <a:schemeClr val="tx1"/>
              </a:solidFill>
              <a:prstDash val="solid"/>
              <a:miter/>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solidFill>
                    <a:srgbClr val="FF0000"/>
                  </a:solidFill>
                </a:rPr>
                <a:t>28</a:t>
              </a:r>
              <a:r>
                <a:rPr lang="en-US" altLang="zh-CN" sz="1800" b="1"/>
                <a:t>,31</a:t>
              </a:r>
              <a:endParaRPr lang="en-US" altLang="zh-CN" sz="1800" b="1"/>
            </a:p>
          </p:txBody>
        </p:sp>
        <p:sp>
          <p:nvSpPr>
            <p:cNvPr id="124956" name="Oval 26"/>
            <p:cNvSpPr/>
            <p:nvPr/>
          </p:nvSpPr>
          <p:spPr>
            <a:xfrm>
              <a:off x="2928" y="1200"/>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28:</a:t>
              </a:r>
              <a:r>
                <a:rPr lang="en-US" altLang="zh-CN" sz="1800" b="1">
                  <a:sym typeface="Symbol" panose="05050102010706020507" pitchFamily="18" charset="2"/>
                </a:rPr>
                <a:t></a:t>
              </a:r>
              <a:endParaRPr lang="en-US" altLang="zh-CN" sz="1800" b="1">
                <a:sym typeface="Symbol" panose="05050102010706020507" pitchFamily="18" charset="2"/>
              </a:endParaRPr>
            </a:p>
          </p:txBody>
        </p:sp>
        <p:sp>
          <p:nvSpPr>
            <p:cNvPr id="124957" name="Line 27"/>
            <p:cNvSpPr/>
            <p:nvPr/>
          </p:nvSpPr>
          <p:spPr>
            <a:xfrm flipH="1">
              <a:off x="4176" y="1488"/>
              <a:ext cx="192" cy="240"/>
            </a:xfrm>
            <a:prstGeom prst="line">
              <a:avLst/>
            </a:prstGeom>
            <a:ln w="25400" cap="flat" cmpd="sng">
              <a:solidFill>
                <a:schemeClr val="tx1"/>
              </a:solidFill>
              <a:prstDash val="solid"/>
              <a:headEnd type="none" w="med" len="med"/>
              <a:tailEnd type="none" w="med" len="med"/>
            </a:ln>
          </p:spPr>
        </p:sp>
        <p:sp>
          <p:nvSpPr>
            <p:cNvPr id="124958" name="Oval 28"/>
            <p:cNvSpPr/>
            <p:nvPr/>
          </p:nvSpPr>
          <p:spPr>
            <a:xfrm>
              <a:off x="2304" y="192"/>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22:</a:t>
              </a:r>
              <a:r>
                <a:rPr lang="en-US" altLang="zh-CN" sz="1800" b="1">
                  <a:sym typeface="Symbol" panose="05050102010706020507" pitchFamily="18" charset="2"/>
                </a:rPr>
                <a:t></a:t>
              </a:r>
              <a:endParaRPr lang="en-US" altLang="zh-CN" sz="1800" b="1">
                <a:sym typeface="Symbol" panose="05050102010706020507" pitchFamily="18" charset="2"/>
              </a:endParaRPr>
            </a:p>
          </p:txBody>
        </p:sp>
        <p:sp>
          <p:nvSpPr>
            <p:cNvPr id="124959" name="Oval 29"/>
            <p:cNvSpPr/>
            <p:nvPr/>
          </p:nvSpPr>
          <p:spPr>
            <a:xfrm>
              <a:off x="3552" y="672"/>
              <a:ext cx="624" cy="28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b="1"/>
                <a:t>41:</a:t>
              </a:r>
              <a:r>
                <a:rPr lang="en-US" altLang="zh-CN" sz="1800" b="1">
                  <a:sym typeface="Symbol" panose="05050102010706020507" pitchFamily="18" charset="2"/>
                </a:rPr>
                <a:t></a:t>
              </a:r>
              <a:endParaRPr lang="en-US" altLang="zh-CN" sz="1800" b="1">
                <a:sym typeface="Symbol" panose="05050102010706020507" pitchFamily="18" charset="2"/>
              </a:endParaRPr>
            </a:p>
          </p:txBody>
        </p:sp>
        <p:sp>
          <p:nvSpPr>
            <p:cNvPr id="124960" name="Line 30"/>
            <p:cNvSpPr/>
            <p:nvPr/>
          </p:nvSpPr>
          <p:spPr>
            <a:xfrm flipH="1">
              <a:off x="3264" y="912"/>
              <a:ext cx="384" cy="288"/>
            </a:xfrm>
            <a:prstGeom prst="line">
              <a:avLst/>
            </a:prstGeom>
            <a:ln w="25400" cap="flat" cmpd="sng">
              <a:solidFill>
                <a:schemeClr val="tx1"/>
              </a:solidFill>
              <a:prstDash val="solid"/>
              <a:headEnd type="none" w="med" len="med"/>
              <a:tailEnd type="none" w="med" len="med"/>
            </a:ln>
          </p:spPr>
        </p:sp>
        <p:sp>
          <p:nvSpPr>
            <p:cNvPr id="124961" name="Line 31"/>
            <p:cNvSpPr/>
            <p:nvPr/>
          </p:nvSpPr>
          <p:spPr>
            <a:xfrm flipH="1">
              <a:off x="1776" y="432"/>
              <a:ext cx="624" cy="288"/>
            </a:xfrm>
            <a:prstGeom prst="line">
              <a:avLst/>
            </a:prstGeom>
            <a:ln w="25400" cap="flat" cmpd="sng">
              <a:solidFill>
                <a:schemeClr val="tx1"/>
              </a:solidFill>
              <a:prstDash val="solid"/>
              <a:headEnd type="none" w="med" len="med"/>
              <a:tailEnd type="none" w="med" len="med"/>
            </a:ln>
          </p:spPr>
        </p:sp>
        <p:sp>
          <p:nvSpPr>
            <p:cNvPr id="124962" name="Line 32"/>
            <p:cNvSpPr/>
            <p:nvPr/>
          </p:nvSpPr>
          <p:spPr>
            <a:xfrm>
              <a:off x="2832" y="432"/>
              <a:ext cx="768" cy="336"/>
            </a:xfrm>
            <a:prstGeom prst="line">
              <a:avLst/>
            </a:prstGeom>
            <a:ln w="25400" cap="flat" cmpd="sng">
              <a:solidFill>
                <a:schemeClr val="tx1"/>
              </a:solidFill>
              <a:prstDash val="solid"/>
              <a:headEnd type="none" w="med" len="med"/>
              <a:tailEnd type="none" w="med" len="med"/>
            </a:ln>
          </p:spPr>
        </p:sp>
      </p:grpSp>
      <p:sp>
        <p:nvSpPr>
          <p:cNvPr id="116769" name="Text Box 33"/>
          <p:cNvSpPr txBox="1"/>
          <p:nvPr/>
        </p:nvSpPr>
        <p:spPr>
          <a:xfrm>
            <a:off x="533400" y="533400"/>
            <a:ext cx="2209800" cy="519113"/>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hlink"/>
                </a:solidFill>
                <a:sym typeface="Wingdings" panose="05000000000000000000" pitchFamily="2" charset="2"/>
              </a:rPr>
              <a:t> </a:t>
            </a:r>
            <a:r>
              <a:rPr lang="en-US" altLang="zh-CN" sz="2400" b="1">
                <a:solidFill>
                  <a:schemeClr val="hlink"/>
                </a:solidFill>
              </a:rPr>
              <a:t>Insert:</a:t>
            </a:r>
            <a:r>
              <a:rPr lang="en-US" altLang="zh-CN" sz="2400" b="1"/>
              <a:t> </a:t>
            </a:r>
            <a:r>
              <a:rPr lang="en-US" altLang="zh-CN" sz="2400" b="1">
                <a:solidFill>
                  <a:srgbClr val="008000"/>
                </a:solidFill>
              </a:rPr>
              <a:t>70</a:t>
            </a:r>
            <a:endParaRPr lang="en-US" altLang="zh-CN" sz="2400" b="1">
              <a:solidFill>
                <a:srgbClr val="008000"/>
              </a:solidFill>
            </a:endParaRPr>
          </a:p>
        </p:txBody>
      </p:sp>
      <p:sp>
        <p:nvSpPr>
          <p:cNvPr id="116770" name="AutoShape 34"/>
          <p:cNvSpPr/>
          <p:nvPr/>
        </p:nvSpPr>
        <p:spPr>
          <a:xfrm>
            <a:off x="914400" y="3657600"/>
            <a:ext cx="6553200" cy="1295400"/>
          </a:xfrm>
          <a:prstGeom prst="wedgeEllipseCallout">
            <a:avLst>
              <a:gd name="adj1" fmla="val 47190"/>
              <a:gd name="adj2" fmla="val -82968"/>
            </a:avLst>
          </a:prstGeom>
          <a:gradFill rotWithShape="0">
            <a:gsLst>
              <a:gs pos="0">
                <a:srgbClr val="FFFFFF"/>
              </a:gs>
              <a:gs pos="100000">
                <a:srgbClr val="DDDDDD"/>
              </a:gs>
            </a:gsLst>
            <a:lin ang="18900000" scaled="1"/>
            <a:tileRect/>
          </a:gradFill>
          <a:ln w="12700" cap="flat" cmpd="sng">
            <a:solidFill>
              <a:schemeClr val="tx1"/>
            </a:solidFill>
            <a:prstDash val="solid"/>
            <a:miter/>
            <a:headEnd type="none" w="med" len="med"/>
            <a:tailEnd type="none" w="med" len="med"/>
          </a:ln>
        </p:spPr>
        <p:txBody>
          <a:bodyPr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First find a sibling with 2 keys and adjust.  Keep more nodes full.</a:t>
            </a:r>
            <a:endParaRPr lang="en-US" altLang="zh-CN" sz="2400" b="1"/>
          </a:p>
        </p:txBody>
      </p:sp>
      <p:sp>
        <p:nvSpPr>
          <p:cNvPr id="116771" name="Text Box 35"/>
          <p:cNvSpPr txBox="1"/>
          <p:nvPr/>
        </p:nvSpPr>
        <p:spPr>
          <a:xfrm>
            <a:off x="685800" y="5105400"/>
            <a:ext cx="7239000" cy="884238"/>
          </a:xfrm>
          <a:prstGeom prst="rect">
            <a:avLst/>
          </a:prstGeom>
          <a:noFill/>
          <a:ln w="254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76250" lvl="0" indent="-476250" eaLnBrk="1" hangingPunct="1">
              <a:spcBef>
                <a:spcPct val="50000"/>
              </a:spcBef>
              <a:buNone/>
            </a:pPr>
            <a:r>
              <a:rPr lang="en-US" altLang="zh-CN" sz="2800" b="1">
                <a:solidFill>
                  <a:schemeClr val="hlink"/>
                </a:solidFill>
                <a:sym typeface="Wingdings" panose="05000000000000000000" pitchFamily="2" charset="2"/>
              </a:rPr>
              <a:t> </a:t>
            </a:r>
            <a:r>
              <a:rPr lang="en-US" altLang="zh-CN" sz="2400" b="1">
                <a:solidFill>
                  <a:schemeClr val="hlink"/>
                </a:solidFill>
              </a:rPr>
              <a:t>Deletion </a:t>
            </a:r>
            <a:r>
              <a:rPr lang="en-US" altLang="zh-CN" sz="2400" b="1"/>
              <a:t>is similar to insertion except that the root is removed when it loses two children.</a:t>
            </a:r>
            <a:endParaRPr lang="en-US" altLang="zh-CN"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6769"/>
                                        </p:tgtEl>
                                        <p:attrNameLst>
                                          <p:attrName>style.visibility</p:attrName>
                                        </p:attrNameLst>
                                      </p:cBhvr>
                                      <p:to>
                                        <p:strVal val="visible"/>
                                      </p:to>
                                    </p:set>
                                    <p:animEffect transition="in" filter="wipe(left)">
                                      <p:cBhvr>
                                        <p:cTn id="7" dur="500"/>
                                        <p:tgtEl>
                                          <p:spTgt spid="11676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116770"/>
                                        </p:tgtEl>
                                        <p:attrNameLst>
                                          <p:attrName>style.visibility</p:attrName>
                                        </p:attrNameLst>
                                      </p:cBhvr>
                                      <p:to>
                                        <p:strVal val="visible"/>
                                      </p:to>
                                    </p:set>
                                    <p:animEffect transition="in" filter="strips(downLeft)">
                                      <p:cBhvr>
                                        <p:cTn id="12" dur="500"/>
                                        <p:tgtEl>
                                          <p:spTgt spid="1167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6771"/>
                                        </p:tgtEl>
                                        <p:attrNameLst>
                                          <p:attrName>style.visibility</p:attrName>
                                        </p:attrNameLst>
                                      </p:cBhvr>
                                      <p:to>
                                        <p:strVal val="visible"/>
                                      </p:to>
                                    </p:set>
                                    <p:animEffect transition="in" filter="wipe(left)">
                                      <p:cBhvr>
                                        <p:cTn id="17" dur="500"/>
                                        <p:tgtEl>
                                          <p:spTgt spid="1167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9" grpId="0"/>
      <p:bldP spid="116770" grpId="0" animBg="1"/>
      <p:bldP spid="11677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7" name="Rectangle 2"/>
          <p:cNvSpPr>
            <a:spLocks noGrp="1"/>
          </p:cNvSpPr>
          <p:nvPr>
            <p:ph type="title"/>
          </p:nvPr>
        </p:nvSpPr>
        <p:spPr/>
        <p:txBody>
          <a:bodyPr vert="horz" wrap="square" lIns="91440" tIns="45720" rIns="91440" bIns="45720" anchor="ctr" anchorCtr="0"/>
          <a:p>
            <a:pPr eaLnBrk="1" hangingPunct="1"/>
            <a:r>
              <a:rPr lang="en-US" altLang="zh-CN" b="1">
                <a:solidFill>
                  <a:schemeClr val="tx1"/>
                </a:solidFill>
              </a:rPr>
              <a:t>Application of Search tree</a:t>
            </a:r>
            <a:endParaRPr lang="en-US" altLang="zh-CN" b="1">
              <a:solidFill>
                <a:schemeClr val="tx1"/>
              </a:solidFill>
            </a:endParaRPr>
          </a:p>
        </p:txBody>
      </p:sp>
      <p:sp>
        <p:nvSpPr>
          <p:cNvPr id="126978" name="AutoShape 4" descr="再生纸"/>
          <p:cNvSpPr/>
          <p:nvPr/>
        </p:nvSpPr>
        <p:spPr>
          <a:xfrm>
            <a:off x="6948488" y="2997200"/>
            <a:ext cx="1655762" cy="2520950"/>
          </a:xfrm>
          <a:prstGeom prst="can">
            <a:avLst>
              <a:gd name="adj" fmla="val 38060"/>
            </a:avLst>
          </a:prstGeom>
          <a:blipFill rotWithShape="0">
            <a:blip r:embed="rId1"/>
          </a:blip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Database</a:t>
            </a:r>
            <a:endParaRPr lang="en-US" altLang="zh-CN" sz="2400" b="1"/>
          </a:p>
        </p:txBody>
      </p:sp>
      <p:sp>
        <p:nvSpPr>
          <p:cNvPr id="126979" name="AutoShape 6" descr="再生纸"/>
          <p:cNvSpPr/>
          <p:nvPr/>
        </p:nvSpPr>
        <p:spPr>
          <a:xfrm>
            <a:off x="3779838" y="3429000"/>
            <a:ext cx="1295400" cy="1655763"/>
          </a:xfrm>
          <a:prstGeom prst="foldedCorner">
            <a:avLst>
              <a:gd name="adj" fmla="val 12500"/>
            </a:avLst>
          </a:prstGeom>
          <a:blipFill rotWithShape="0">
            <a:blip r:embed="rId1"/>
          </a:blipFill>
          <a:ln w="25400" cap="flat" cmpd="sng">
            <a:solidFill>
              <a:schemeClr val="tx1"/>
            </a:solidFill>
            <a:prstDash val="solid"/>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Index</a:t>
            </a:r>
            <a:endParaRPr lang="en-US" altLang="zh-CN" sz="2400" b="1"/>
          </a:p>
          <a:p>
            <a:pPr marL="0" lvl="0" indent="0" algn="ctr" eaLnBrk="1" hangingPunct="1">
              <a:spcBef>
                <a:spcPct val="0"/>
              </a:spcBef>
              <a:buNone/>
            </a:pPr>
            <a:r>
              <a:rPr lang="en-US" altLang="zh-CN" sz="2400" b="1"/>
              <a:t>On key</a:t>
            </a:r>
            <a:endParaRPr lang="en-US" altLang="zh-CN" sz="2400" b="1"/>
          </a:p>
        </p:txBody>
      </p:sp>
      <p:pic>
        <p:nvPicPr>
          <p:cNvPr id="126980" name="Picture 8" descr="j0292020"/>
          <p:cNvPicPr>
            <a:picLocks noChangeAspect="1"/>
          </p:cNvPicPr>
          <p:nvPr/>
        </p:nvPicPr>
        <p:blipFill>
          <a:blip r:embed="rId2"/>
          <a:stretch>
            <a:fillRect/>
          </a:stretch>
        </p:blipFill>
        <p:spPr>
          <a:xfrm>
            <a:off x="466725" y="3573463"/>
            <a:ext cx="1368425" cy="1327150"/>
          </a:xfrm>
          <a:prstGeom prst="rect">
            <a:avLst/>
          </a:prstGeom>
          <a:noFill/>
          <a:ln w="9525">
            <a:noFill/>
          </a:ln>
        </p:spPr>
      </p:pic>
      <p:sp>
        <p:nvSpPr>
          <p:cNvPr id="126981" name="AutoShape 9" descr="再生纸"/>
          <p:cNvSpPr/>
          <p:nvPr/>
        </p:nvSpPr>
        <p:spPr>
          <a:xfrm>
            <a:off x="2195513" y="3644900"/>
            <a:ext cx="1439862" cy="1368425"/>
          </a:xfrm>
          <a:prstGeom prst="rightArrow">
            <a:avLst>
              <a:gd name="adj1" fmla="val 50000"/>
              <a:gd name="adj2" fmla="val 26305"/>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Search </a:t>
            </a:r>
            <a:endParaRPr lang="en-US" altLang="zh-CN" sz="2400" b="1"/>
          </a:p>
          <a:p>
            <a:pPr marL="0" lvl="0" indent="0" algn="ctr" eaLnBrk="1" hangingPunct="1">
              <a:spcBef>
                <a:spcPct val="0"/>
              </a:spcBef>
              <a:buNone/>
            </a:pPr>
            <a:r>
              <a:rPr lang="en-US" altLang="zh-CN" sz="2400" b="1"/>
              <a:t>With key</a:t>
            </a:r>
            <a:endParaRPr lang="en-US" altLang="zh-CN" sz="2400" b="1"/>
          </a:p>
        </p:txBody>
      </p:sp>
      <p:sp>
        <p:nvSpPr>
          <p:cNvPr id="126982" name="Line 11"/>
          <p:cNvSpPr/>
          <p:nvPr/>
        </p:nvSpPr>
        <p:spPr>
          <a:xfrm flipH="1">
            <a:off x="4067175" y="3716338"/>
            <a:ext cx="431800" cy="865187"/>
          </a:xfrm>
          <a:prstGeom prst="line">
            <a:avLst/>
          </a:prstGeom>
          <a:ln w="25400" cap="flat" cmpd="sng">
            <a:solidFill>
              <a:srgbClr val="FF0000"/>
            </a:solidFill>
            <a:prstDash val="dash"/>
            <a:headEnd type="none" w="med" len="med"/>
            <a:tailEnd type="none" w="med" len="med"/>
          </a:ln>
        </p:spPr>
      </p:sp>
      <p:sp>
        <p:nvSpPr>
          <p:cNvPr id="126983" name="Line 12"/>
          <p:cNvSpPr/>
          <p:nvPr/>
        </p:nvSpPr>
        <p:spPr>
          <a:xfrm>
            <a:off x="4283075" y="4076700"/>
            <a:ext cx="360363" cy="504825"/>
          </a:xfrm>
          <a:prstGeom prst="line">
            <a:avLst/>
          </a:prstGeom>
          <a:ln w="25400" cap="flat" cmpd="sng">
            <a:solidFill>
              <a:srgbClr val="FF0000"/>
            </a:solidFill>
            <a:prstDash val="dash"/>
            <a:headEnd type="none" w="med" len="med"/>
            <a:tailEnd type="none" w="med" len="med"/>
          </a:ln>
        </p:spPr>
      </p:sp>
      <p:sp>
        <p:nvSpPr>
          <p:cNvPr id="126984" name="Line 13"/>
          <p:cNvSpPr/>
          <p:nvPr/>
        </p:nvSpPr>
        <p:spPr>
          <a:xfrm>
            <a:off x="4498975" y="3716338"/>
            <a:ext cx="288925" cy="433387"/>
          </a:xfrm>
          <a:prstGeom prst="line">
            <a:avLst/>
          </a:prstGeom>
          <a:ln w="25400" cap="flat" cmpd="sng">
            <a:solidFill>
              <a:srgbClr val="FF0000"/>
            </a:solidFill>
            <a:prstDash val="dash"/>
            <a:headEnd type="none" w="med" len="med"/>
            <a:tailEnd type="none" w="med" len="med"/>
          </a:ln>
        </p:spPr>
      </p:sp>
      <p:sp>
        <p:nvSpPr>
          <p:cNvPr id="126985" name="Line 14"/>
          <p:cNvSpPr/>
          <p:nvPr/>
        </p:nvSpPr>
        <p:spPr>
          <a:xfrm flipH="1">
            <a:off x="4211638" y="4581525"/>
            <a:ext cx="360362" cy="215900"/>
          </a:xfrm>
          <a:prstGeom prst="line">
            <a:avLst/>
          </a:prstGeom>
          <a:ln w="25400" cap="flat" cmpd="sng">
            <a:solidFill>
              <a:srgbClr val="FF0000"/>
            </a:solidFill>
            <a:prstDash val="dash"/>
            <a:headEnd type="none" w="med" len="med"/>
            <a:tailEnd type="none" w="med" len="med"/>
          </a:ln>
        </p:spPr>
      </p:sp>
      <p:sp>
        <p:nvSpPr>
          <p:cNvPr id="126986" name="Line 15"/>
          <p:cNvSpPr/>
          <p:nvPr/>
        </p:nvSpPr>
        <p:spPr>
          <a:xfrm>
            <a:off x="4572000" y="4581525"/>
            <a:ext cx="287338" cy="142875"/>
          </a:xfrm>
          <a:prstGeom prst="line">
            <a:avLst/>
          </a:prstGeom>
          <a:ln w="25400" cap="flat" cmpd="sng">
            <a:solidFill>
              <a:srgbClr val="FF0000"/>
            </a:solidFill>
            <a:prstDash val="dash"/>
            <a:headEnd type="none" w="med" len="med"/>
            <a:tailEnd type="none" w="med" len="med"/>
          </a:ln>
        </p:spPr>
      </p:sp>
      <p:sp>
        <p:nvSpPr>
          <p:cNvPr id="126987" name="Line 16"/>
          <p:cNvSpPr/>
          <p:nvPr/>
        </p:nvSpPr>
        <p:spPr>
          <a:xfrm>
            <a:off x="7380288" y="3789363"/>
            <a:ext cx="677862" cy="1587"/>
          </a:xfrm>
          <a:prstGeom prst="line">
            <a:avLst/>
          </a:prstGeom>
          <a:ln w="25400" cap="flat" cmpd="sng">
            <a:solidFill>
              <a:schemeClr val="hlink"/>
            </a:solidFill>
            <a:prstDash val="dash"/>
            <a:headEnd type="none" w="med" len="med"/>
            <a:tailEnd type="none" w="med" len="med"/>
          </a:ln>
        </p:spPr>
      </p:sp>
      <p:sp>
        <p:nvSpPr>
          <p:cNvPr id="126988" name="Line 17"/>
          <p:cNvSpPr/>
          <p:nvPr/>
        </p:nvSpPr>
        <p:spPr>
          <a:xfrm>
            <a:off x="7380288" y="4005263"/>
            <a:ext cx="677862" cy="1587"/>
          </a:xfrm>
          <a:prstGeom prst="line">
            <a:avLst/>
          </a:prstGeom>
          <a:ln w="25400" cap="flat" cmpd="sng">
            <a:solidFill>
              <a:schemeClr val="hlink"/>
            </a:solidFill>
            <a:prstDash val="dash"/>
            <a:headEnd type="none" w="med" len="med"/>
            <a:tailEnd type="none" w="med" len="med"/>
          </a:ln>
        </p:spPr>
      </p:sp>
      <p:sp>
        <p:nvSpPr>
          <p:cNvPr id="126989" name="Line 18"/>
          <p:cNvSpPr/>
          <p:nvPr/>
        </p:nvSpPr>
        <p:spPr>
          <a:xfrm>
            <a:off x="7380288" y="4292600"/>
            <a:ext cx="677862" cy="1588"/>
          </a:xfrm>
          <a:prstGeom prst="line">
            <a:avLst/>
          </a:prstGeom>
          <a:ln w="25400" cap="flat" cmpd="sng">
            <a:solidFill>
              <a:schemeClr val="hlink"/>
            </a:solidFill>
            <a:prstDash val="dash"/>
            <a:headEnd type="none" w="med" len="med"/>
            <a:tailEnd type="none" w="med" len="med"/>
          </a:ln>
        </p:spPr>
      </p:sp>
      <p:sp>
        <p:nvSpPr>
          <p:cNvPr id="126990" name="Line 19"/>
          <p:cNvSpPr/>
          <p:nvPr/>
        </p:nvSpPr>
        <p:spPr>
          <a:xfrm>
            <a:off x="7380288" y="4437063"/>
            <a:ext cx="677862" cy="1587"/>
          </a:xfrm>
          <a:prstGeom prst="line">
            <a:avLst/>
          </a:prstGeom>
          <a:ln w="25400" cap="flat" cmpd="sng">
            <a:solidFill>
              <a:schemeClr val="hlink"/>
            </a:solidFill>
            <a:prstDash val="dash"/>
            <a:headEnd type="none" w="med" len="med"/>
            <a:tailEnd type="none" w="med" len="med"/>
          </a:ln>
        </p:spPr>
      </p:sp>
      <p:sp>
        <p:nvSpPr>
          <p:cNvPr id="126991" name="Line 20"/>
          <p:cNvSpPr/>
          <p:nvPr/>
        </p:nvSpPr>
        <p:spPr>
          <a:xfrm>
            <a:off x="7380288" y="4652963"/>
            <a:ext cx="677862" cy="1587"/>
          </a:xfrm>
          <a:prstGeom prst="line">
            <a:avLst/>
          </a:prstGeom>
          <a:ln w="25400" cap="flat" cmpd="sng">
            <a:solidFill>
              <a:schemeClr val="hlink"/>
            </a:solidFill>
            <a:prstDash val="dash"/>
            <a:headEnd type="none" w="med" len="med"/>
            <a:tailEnd type="none" w="med" len="med"/>
          </a:ln>
        </p:spPr>
      </p:sp>
      <p:sp>
        <p:nvSpPr>
          <p:cNvPr id="126992" name="Line 21"/>
          <p:cNvSpPr/>
          <p:nvPr/>
        </p:nvSpPr>
        <p:spPr>
          <a:xfrm>
            <a:off x="7380288" y="4797425"/>
            <a:ext cx="677862" cy="1588"/>
          </a:xfrm>
          <a:prstGeom prst="line">
            <a:avLst/>
          </a:prstGeom>
          <a:ln w="25400" cap="flat" cmpd="sng">
            <a:solidFill>
              <a:schemeClr val="hlink"/>
            </a:solidFill>
            <a:prstDash val="dash"/>
            <a:headEnd type="none" w="med" len="med"/>
            <a:tailEnd type="none" w="med" len="med"/>
          </a:ln>
        </p:spPr>
      </p:sp>
      <p:sp>
        <p:nvSpPr>
          <p:cNvPr id="126993" name="Line 22"/>
          <p:cNvSpPr/>
          <p:nvPr/>
        </p:nvSpPr>
        <p:spPr>
          <a:xfrm>
            <a:off x="7380288" y="4941888"/>
            <a:ext cx="677862" cy="1587"/>
          </a:xfrm>
          <a:prstGeom prst="line">
            <a:avLst/>
          </a:prstGeom>
          <a:ln w="25400" cap="flat" cmpd="sng">
            <a:solidFill>
              <a:schemeClr val="hlink"/>
            </a:solidFill>
            <a:prstDash val="dash"/>
            <a:headEnd type="none" w="med" len="med"/>
            <a:tailEnd type="none" w="med" len="med"/>
          </a:ln>
        </p:spPr>
      </p:sp>
      <p:sp>
        <p:nvSpPr>
          <p:cNvPr id="126994" name="Line 23"/>
          <p:cNvSpPr/>
          <p:nvPr/>
        </p:nvSpPr>
        <p:spPr>
          <a:xfrm>
            <a:off x="7380288" y="5157788"/>
            <a:ext cx="677862" cy="1587"/>
          </a:xfrm>
          <a:prstGeom prst="line">
            <a:avLst/>
          </a:prstGeom>
          <a:ln w="25400" cap="flat" cmpd="sng">
            <a:solidFill>
              <a:schemeClr val="hlink"/>
            </a:solidFill>
            <a:prstDash val="dash"/>
            <a:headEnd type="none" w="med" len="med"/>
            <a:tailEnd type="none" w="med" len="med"/>
          </a:ln>
        </p:spPr>
      </p:sp>
      <p:sp>
        <p:nvSpPr>
          <p:cNvPr id="126995" name="AutoShape 24" descr="再生纸"/>
          <p:cNvSpPr/>
          <p:nvPr/>
        </p:nvSpPr>
        <p:spPr>
          <a:xfrm>
            <a:off x="5364163" y="3573463"/>
            <a:ext cx="1439862" cy="1368425"/>
          </a:xfrm>
          <a:prstGeom prst="rightArrow">
            <a:avLst>
              <a:gd name="adj1" fmla="val 50000"/>
              <a:gd name="adj2" fmla="val 26305"/>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Position </a:t>
            </a:r>
            <a:endParaRPr lang="en-US" altLang="zh-CN" sz="2400" b="1"/>
          </a:p>
          <a:p>
            <a:pPr marL="0" lvl="0" indent="0" algn="ctr" eaLnBrk="1" hangingPunct="1">
              <a:spcBef>
                <a:spcPct val="0"/>
              </a:spcBef>
              <a:buNone/>
            </a:pPr>
            <a:r>
              <a:rPr lang="en-US" altLang="zh-CN" sz="2400" b="1"/>
              <a:t>Of Data</a:t>
            </a:r>
            <a:endParaRPr lang="en-US" altLang="zh-CN" sz="2400" b="1"/>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10"/>
          <p:cNvGrpSpPr/>
          <p:nvPr/>
        </p:nvGrpSpPr>
        <p:grpSpPr>
          <a:xfrm>
            <a:off x="2133600" y="1447800"/>
            <a:ext cx="4565650" cy="3044825"/>
            <a:chOff x="2109" y="1026"/>
            <a:chExt cx="2876" cy="1918"/>
          </a:xfrm>
        </p:grpSpPr>
        <p:sp>
          <p:nvSpPr>
            <p:cNvPr id="129040" name="Line 11"/>
            <p:cNvSpPr/>
            <p:nvPr/>
          </p:nvSpPr>
          <p:spPr>
            <a:xfrm>
              <a:off x="4785" y="2341"/>
              <a:ext cx="0" cy="454"/>
            </a:xfrm>
            <a:prstGeom prst="line">
              <a:avLst/>
            </a:prstGeom>
            <a:ln w="28575" cap="sq" cmpd="sng">
              <a:solidFill>
                <a:srgbClr val="005400"/>
              </a:solidFill>
              <a:prstDash val="solid"/>
              <a:headEnd type="none" w="sm" len="sm"/>
              <a:tailEnd type="none" w="sm" len="sm"/>
            </a:ln>
          </p:spPr>
        </p:sp>
        <p:sp>
          <p:nvSpPr>
            <p:cNvPr id="129041" name="Line 12"/>
            <p:cNvSpPr/>
            <p:nvPr/>
          </p:nvSpPr>
          <p:spPr>
            <a:xfrm>
              <a:off x="4468" y="1797"/>
              <a:ext cx="240" cy="336"/>
            </a:xfrm>
            <a:prstGeom prst="line">
              <a:avLst/>
            </a:prstGeom>
            <a:ln w="28575" cap="sq" cmpd="sng">
              <a:solidFill>
                <a:srgbClr val="005400"/>
              </a:solidFill>
              <a:prstDash val="solid"/>
              <a:headEnd type="none" w="sm" len="sm"/>
              <a:tailEnd type="none" w="sm" len="sm"/>
            </a:ln>
          </p:spPr>
        </p:sp>
        <p:sp>
          <p:nvSpPr>
            <p:cNvPr id="129042" name="Line 13"/>
            <p:cNvSpPr/>
            <p:nvPr/>
          </p:nvSpPr>
          <p:spPr>
            <a:xfrm flipH="1">
              <a:off x="4377" y="1842"/>
              <a:ext cx="0" cy="331"/>
            </a:xfrm>
            <a:prstGeom prst="line">
              <a:avLst/>
            </a:prstGeom>
            <a:ln w="28575" cap="sq" cmpd="sng">
              <a:solidFill>
                <a:srgbClr val="005400"/>
              </a:solidFill>
              <a:prstDash val="solid"/>
              <a:headEnd type="none" w="sm" len="sm"/>
              <a:tailEnd type="none" w="sm" len="sm"/>
            </a:ln>
          </p:spPr>
        </p:sp>
        <p:sp>
          <p:nvSpPr>
            <p:cNvPr id="129043" name="Line 14"/>
            <p:cNvSpPr/>
            <p:nvPr/>
          </p:nvSpPr>
          <p:spPr>
            <a:xfrm flipH="1">
              <a:off x="3969" y="1797"/>
              <a:ext cx="288" cy="384"/>
            </a:xfrm>
            <a:prstGeom prst="line">
              <a:avLst/>
            </a:prstGeom>
            <a:ln w="28575" cap="sq" cmpd="sng">
              <a:solidFill>
                <a:srgbClr val="005400"/>
              </a:solidFill>
              <a:prstDash val="solid"/>
              <a:headEnd type="none" w="sm" len="sm"/>
              <a:tailEnd type="none" w="sm" len="sm"/>
            </a:ln>
          </p:spPr>
        </p:sp>
        <p:sp>
          <p:nvSpPr>
            <p:cNvPr id="129044" name="Line 15"/>
            <p:cNvSpPr/>
            <p:nvPr/>
          </p:nvSpPr>
          <p:spPr>
            <a:xfrm>
              <a:off x="3506" y="1888"/>
              <a:ext cx="1" cy="240"/>
            </a:xfrm>
            <a:prstGeom prst="line">
              <a:avLst/>
            </a:prstGeom>
            <a:ln w="28575" cap="sq" cmpd="sng">
              <a:solidFill>
                <a:srgbClr val="005400"/>
              </a:solidFill>
              <a:prstDash val="solid"/>
              <a:headEnd type="none" w="sm" len="sm"/>
              <a:tailEnd type="none" w="sm" len="sm"/>
            </a:ln>
          </p:spPr>
        </p:sp>
        <p:sp>
          <p:nvSpPr>
            <p:cNvPr id="129045" name="Line 16"/>
            <p:cNvSpPr/>
            <p:nvPr/>
          </p:nvSpPr>
          <p:spPr>
            <a:xfrm>
              <a:off x="2699" y="1842"/>
              <a:ext cx="280" cy="336"/>
            </a:xfrm>
            <a:prstGeom prst="line">
              <a:avLst/>
            </a:prstGeom>
            <a:ln w="28575" cap="sq" cmpd="sng">
              <a:solidFill>
                <a:srgbClr val="005400"/>
              </a:solidFill>
              <a:prstDash val="solid"/>
              <a:headEnd type="none" w="sm" len="sm"/>
              <a:tailEnd type="none" w="sm" len="sm"/>
            </a:ln>
          </p:spPr>
        </p:sp>
        <p:sp>
          <p:nvSpPr>
            <p:cNvPr id="129046" name="Line 17"/>
            <p:cNvSpPr/>
            <p:nvPr/>
          </p:nvSpPr>
          <p:spPr>
            <a:xfrm flipH="1">
              <a:off x="2336" y="1842"/>
              <a:ext cx="317" cy="336"/>
            </a:xfrm>
            <a:prstGeom prst="line">
              <a:avLst/>
            </a:prstGeom>
            <a:ln w="28575" cap="sq" cmpd="sng">
              <a:solidFill>
                <a:srgbClr val="005400"/>
              </a:solidFill>
              <a:prstDash val="solid"/>
              <a:headEnd type="none" w="sm" len="sm"/>
              <a:tailEnd type="none" w="sm" len="sm"/>
            </a:ln>
          </p:spPr>
        </p:sp>
        <p:sp>
          <p:nvSpPr>
            <p:cNvPr id="129047" name="Line 18"/>
            <p:cNvSpPr/>
            <p:nvPr/>
          </p:nvSpPr>
          <p:spPr>
            <a:xfrm>
              <a:off x="3061" y="2309"/>
              <a:ext cx="187" cy="426"/>
            </a:xfrm>
            <a:prstGeom prst="line">
              <a:avLst/>
            </a:prstGeom>
            <a:ln w="28575" cap="sq" cmpd="sng">
              <a:solidFill>
                <a:srgbClr val="005400"/>
              </a:solidFill>
              <a:prstDash val="solid"/>
              <a:headEnd type="none" w="sm" len="sm"/>
              <a:tailEnd type="none" w="sm" len="sm"/>
            </a:ln>
          </p:spPr>
        </p:sp>
        <p:sp>
          <p:nvSpPr>
            <p:cNvPr id="129048" name="Line 19"/>
            <p:cNvSpPr/>
            <p:nvPr/>
          </p:nvSpPr>
          <p:spPr>
            <a:xfrm flipH="1">
              <a:off x="2744" y="2309"/>
              <a:ext cx="272" cy="408"/>
            </a:xfrm>
            <a:prstGeom prst="line">
              <a:avLst/>
            </a:prstGeom>
            <a:ln w="28575" cap="sq" cmpd="sng">
              <a:solidFill>
                <a:srgbClr val="005400"/>
              </a:solidFill>
              <a:prstDash val="solid"/>
              <a:headEnd type="none" w="sm" len="sm"/>
              <a:tailEnd type="none" w="sm" len="sm"/>
            </a:ln>
          </p:spPr>
        </p:sp>
        <p:sp>
          <p:nvSpPr>
            <p:cNvPr id="129049" name="Line 20"/>
            <p:cNvSpPr/>
            <p:nvPr/>
          </p:nvSpPr>
          <p:spPr>
            <a:xfrm flipH="1">
              <a:off x="2699" y="1243"/>
              <a:ext cx="635" cy="418"/>
            </a:xfrm>
            <a:prstGeom prst="line">
              <a:avLst/>
            </a:prstGeom>
            <a:ln w="28575" cap="sq" cmpd="sng">
              <a:solidFill>
                <a:srgbClr val="005400"/>
              </a:solidFill>
              <a:prstDash val="solid"/>
              <a:headEnd type="none" w="sm" len="sm"/>
              <a:tailEnd type="none" w="sm" len="sm"/>
            </a:ln>
          </p:spPr>
        </p:sp>
        <p:sp>
          <p:nvSpPr>
            <p:cNvPr id="129050" name="Oval 21"/>
            <p:cNvSpPr/>
            <p:nvPr/>
          </p:nvSpPr>
          <p:spPr>
            <a:xfrm>
              <a:off x="3334" y="1026"/>
              <a:ext cx="336" cy="313"/>
            </a:xfrm>
            <a:prstGeom prst="ellipse">
              <a:avLst/>
            </a:prstGeom>
            <a:solidFill>
              <a:srgbClr val="FBE2DF"/>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FF0000"/>
                  </a:solidFill>
                </a:rPr>
                <a:t>A</a:t>
              </a:r>
              <a:endParaRPr lang="en-US" altLang="zh-CN" sz="2400"/>
            </a:p>
          </p:txBody>
        </p:sp>
        <p:sp>
          <p:nvSpPr>
            <p:cNvPr id="129051" name="Oval 22"/>
            <p:cNvSpPr/>
            <p:nvPr/>
          </p:nvSpPr>
          <p:spPr>
            <a:xfrm>
              <a:off x="2517" y="1579"/>
              <a:ext cx="337" cy="330"/>
            </a:xfrm>
            <a:prstGeom prst="ellipse">
              <a:avLst/>
            </a:prstGeom>
            <a:solidFill>
              <a:srgbClr val="FFFFD9"/>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9C4E00"/>
                  </a:solidFill>
                </a:rPr>
                <a:t>B</a:t>
              </a:r>
              <a:endParaRPr lang="en-US" altLang="zh-CN" sz="2400"/>
            </a:p>
          </p:txBody>
        </p:sp>
        <p:sp>
          <p:nvSpPr>
            <p:cNvPr id="129052" name="Oval 23"/>
            <p:cNvSpPr/>
            <p:nvPr/>
          </p:nvSpPr>
          <p:spPr>
            <a:xfrm>
              <a:off x="3334" y="1579"/>
              <a:ext cx="336" cy="330"/>
            </a:xfrm>
            <a:prstGeom prst="ellipse">
              <a:avLst/>
            </a:prstGeom>
            <a:solidFill>
              <a:srgbClr val="CAF2CE"/>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C</a:t>
              </a:r>
              <a:endParaRPr lang="en-US" altLang="zh-CN" sz="2400"/>
            </a:p>
          </p:txBody>
        </p:sp>
        <p:sp>
          <p:nvSpPr>
            <p:cNvPr id="129053" name="Oval 24"/>
            <p:cNvSpPr/>
            <p:nvPr/>
          </p:nvSpPr>
          <p:spPr>
            <a:xfrm>
              <a:off x="4198" y="1579"/>
              <a:ext cx="336" cy="330"/>
            </a:xfrm>
            <a:prstGeom prst="ellipse">
              <a:avLst/>
            </a:prstGeom>
            <a:solidFill>
              <a:schemeClr val="bg2"/>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D</a:t>
              </a:r>
              <a:endParaRPr lang="en-US" altLang="zh-CN" sz="2400"/>
            </a:p>
          </p:txBody>
        </p:sp>
        <p:sp>
          <p:nvSpPr>
            <p:cNvPr id="129054" name="Oval 25"/>
            <p:cNvSpPr/>
            <p:nvPr/>
          </p:nvSpPr>
          <p:spPr>
            <a:xfrm>
              <a:off x="2109" y="2069"/>
              <a:ext cx="361" cy="330"/>
            </a:xfrm>
            <a:prstGeom prst="ellipse">
              <a:avLst/>
            </a:prstGeom>
            <a:solidFill>
              <a:srgbClr val="FFFFD9"/>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9C4E00"/>
                  </a:solidFill>
                </a:rPr>
                <a:t>E</a:t>
              </a:r>
              <a:endParaRPr lang="en-US" altLang="zh-CN" sz="2400"/>
            </a:p>
          </p:txBody>
        </p:sp>
        <p:sp>
          <p:nvSpPr>
            <p:cNvPr id="129055" name="Oval 26"/>
            <p:cNvSpPr/>
            <p:nvPr/>
          </p:nvSpPr>
          <p:spPr>
            <a:xfrm>
              <a:off x="2854" y="2069"/>
              <a:ext cx="336" cy="330"/>
            </a:xfrm>
            <a:prstGeom prst="ellipse">
              <a:avLst/>
            </a:prstGeom>
            <a:solidFill>
              <a:srgbClr val="FFFFD9"/>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9C4E00"/>
                  </a:solidFill>
                </a:rPr>
                <a:t>F</a:t>
              </a:r>
              <a:endParaRPr lang="en-US" altLang="zh-CN" sz="2400"/>
            </a:p>
          </p:txBody>
        </p:sp>
        <p:sp>
          <p:nvSpPr>
            <p:cNvPr id="129056" name="Oval 27"/>
            <p:cNvSpPr/>
            <p:nvPr/>
          </p:nvSpPr>
          <p:spPr>
            <a:xfrm>
              <a:off x="3334" y="2069"/>
              <a:ext cx="336" cy="330"/>
            </a:xfrm>
            <a:prstGeom prst="ellipse">
              <a:avLst/>
            </a:prstGeom>
            <a:solidFill>
              <a:srgbClr val="CAF2CE"/>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G</a:t>
              </a:r>
              <a:endParaRPr lang="en-US" altLang="zh-CN" sz="2400"/>
            </a:p>
          </p:txBody>
        </p:sp>
        <p:sp>
          <p:nvSpPr>
            <p:cNvPr id="129057" name="Oval 28"/>
            <p:cNvSpPr/>
            <p:nvPr/>
          </p:nvSpPr>
          <p:spPr>
            <a:xfrm>
              <a:off x="3766" y="2069"/>
              <a:ext cx="336" cy="330"/>
            </a:xfrm>
            <a:prstGeom prst="ellipse">
              <a:avLst/>
            </a:prstGeom>
            <a:solidFill>
              <a:schemeClr val="bg2"/>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H</a:t>
              </a:r>
              <a:endParaRPr lang="en-US" altLang="zh-CN" sz="2400"/>
            </a:p>
          </p:txBody>
        </p:sp>
        <p:sp>
          <p:nvSpPr>
            <p:cNvPr id="129058" name="Oval 29"/>
            <p:cNvSpPr/>
            <p:nvPr/>
          </p:nvSpPr>
          <p:spPr>
            <a:xfrm>
              <a:off x="4198" y="2069"/>
              <a:ext cx="336" cy="330"/>
            </a:xfrm>
            <a:prstGeom prst="ellipse">
              <a:avLst/>
            </a:prstGeom>
            <a:solidFill>
              <a:schemeClr val="bg2"/>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I</a:t>
              </a:r>
              <a:endParaRPr lang="en-US" altLang="zh-CN" sz="2400"/>
            </a:p>
          </p:txBody>
        </p:sp>
        <p:sp>
          <p:nvSpPr>
            <p:cNvPr id="129059" name="Oval 30"/>
            <p:cNvSpPr/>
            <p:nvPr/>
          </p:nvSpPr>
          <p:spPr>
            <a:xfrm>
              <a:off x="4630" y="2069"/>
              <a:ext cx="337" cy="330"/>
            </a:xfrm>
            <a:prstGeom prst="ellipse">
              <a:avLst/>
            </a:prstGeom>
            <a:solidFill>
              <a:schemeClr val="bg2"/>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J</a:t>
              </a:r>
              <a:endParaRPr lang="en-US" altLang="zh-CN" sz="2400"/>
            </a:p>
          </p:txBody>
        </p:sp>
        <p:sp>
          <p:nvSpPr>
            <p:cNvPr id="129060" name="Oval 31"/>
            <p:cNvSpPr/>
            <p:nvPr/>
          </p:nvSpPr>
          <p:spPr>
            <a:xfrm>
              <a:off x="4649" y="2614"/>
              <a:ext cx="336" cy="330"/>
            </a:xfrm>
            <a:prstGeom prst="ellipse">
              <a:avLst/>
            </a:prstGeom>
            <a:solidFill>
              <a:schemeClr val="bg2"/>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M</a:t>
              </a:r>
              <a:endParaRPr lang="en-US" altLang="zh-CN" sz="2400"/>
            </a:p>
          </p:txBody>
        </p:sp>
        <p:sp>
          <p:nvSpPr>
            <p:cNvPr id="129061" name="Oval 32"/>
            <p:cNvSpPr/>
            <p:nvPr/>
          </p:nvSpPr>
          <p:spPr>
            <a:xfrm>
              <a:off x="2562" y="2614"/>
              <a:ext cx="336" cy="330"/>
            </a:xfrm>
            <a:prstGeom prst="ellipse">
              <a:avLst/>
            </a:prstGeom>
            <a:solidFill>
              <a:srgbClr val="FFFFD9"/>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9C4E00"/>
                  </a:solidFill>
                </a:rPr>
                <a:t>K</a:t>
              </a:r>
              <a:endParaRPr lang="en-US" altLang="zh-CN" sz="2400"/>
            </a:p>
          </p:txBody>
        </p:sp>
        <p:sp>
          <p:nvSpPr>
            <p:cNvPr id="129062" name="Oval 33"/>
            <p:cNvSpPr/>
            <p:nvPr/>
          </p:nvSpPr>
          <p:spPr>
            <a:xfrm>
              <a:off x="3152" y="2614"/>
              <a:ext cx="336" cy="330"/>
            </a:xfrm>
            <a:prstGeom prst="ellipse">
              <a:avLst/>
            </a:prstGeom>
            <a:solidFill>
              <a:srgbClr val="FFFFD9"/>
            </a:solidFill>
            <a:ln w="127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9C4E00"/>
                  </a:solidFill>
                </a:rPr>
                <a:t>L</a:t>
              </a:r>
              <a:endParaRPr lang="en-US" altLang="zh-CN" sz="2400"/>
            </a:p>
          </p:txBody>
        </p:sp>
        <p:sp>
          <p:nvSpPr>
            <p:cNvPr id="129063" name="Line 34"/>
            <p:cNvSpPr/>
            <p:nvPr/>
          </p:nvSpPr>
          <p:spPr>
            <a:xfrm>
              <a:off x="3506" y="1339"/>
              <a:ext cx="1" cy="240"/>
            </a:xfrm>
            <a:prstGeom prst="line">
              <a:avLst/>
            </a:prstGeom>
            <a:ln w="28575" cap="sq" cmpd="sng">
              <a:solidFill>
                <a:srgbClr val="005400"/>
              </a:solidFill>
              <a:prstDash val="solid"/>
              <a:headEnd type="none" w="sm" len="sm"/>
              <a:tailEnd type="none" w="sm" len="sm"/>
            </a:ln>
          </p:spPr>
        </p:sp>
        <p:sp>
          <p:nvSpPr>
            <p:cNvPr id="129064" name="Line 35"/>
            <p:cNvSpPr/>
            <p:nvPr/>
          </p:nvSpPr>
          <p:spPr>
            <a:xfrm>
              <a:off x="3670" y="1243"/>
              <a:ext cx="672" cy="336"/>
            </a:xfrm>
            <a:prstGeom prst="line">
              <a:avLst/>
            </a:prstGeom>
            <a:ln w="28575" cap="sq" cmpd="sng">
              <a:solidFill>
                <a:srgbClr val="005400"/>
              </a:solidFill>
              <a:prstDash val="solid"/>
              <a:headEnd type="none" w="sm" len="sm"/>
              <a:tailEnd type="none" w="sm" len="sm"/>
            </a:ln>
          </p:spPr>
        </p:sp>
      </p:grpSp>
      <p:sp>
        <p:nvSpPr>
          <p:cNvPr id="28708" name="Text Box 36"/>
          <p:cNvSpPr txBox="1"/>
          <p:nvPr/>
        </p:nvSpPr>
        <p:spPr>
          <a:xfrm>
            <a:off x="449263" y="4800600"/>
            <a:ext cx="8542337" cy="70167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4000" b="1">
                <a:solidFill>
                  <a:srgbClr val="FF0000"/>
                </a:solidFill>
              </a:rPr>
              <a:t>A( </a:t>
            </a:r>
            <a:r>
              <a:rPr lang="en-US" altLang="zh-CN" sz="4000" b="1">
                <a:solidFill>
                  <a:srgbClr val="9C4E00"/>
                </a:solidFill>
              </a:rPr>
              <a:t>B(E, F(K, L)),</a:t>
            </a:r>
            <a:r>
              <a:rPr lang="en-US" altLang="zh-CN" sz="4000" b="1"/>
              <a:t> C(G), </a:t>
            </a:r>
            <a:r>
              <a:rPr lang="en-US" altLang="zh-CN" sz="4000" b="1">
                <a:solidFill>
                  <a:schemeClr val="tx2"/>
                </a:solidFill>
              </a:rPr>
              <a:t>D(H, I, J(M))</a:t>
            </a:r>
            <a:r>
              <a:rPr lang="en-US" altLang="zh-CN" sz="4000" b="1"/>
              <a:t> </a:t>
            </a:r>
            <a:r>
              <a:rPr lang="en-US" altLang="zh-CN" sz="4000" b="1">
                <a:solidFill>
                  <a:srgbClr val="FF0000"/>
                </a:solidFill>
              </a:rPr>
              <a:t>)</a:t>
            </a:r>
            <a:endParaRPr lang="en-US" altLang="zh-CN" sz="2400"/>
          </a:p>
        </p:txBody>
      </p:sp>
      <p:grpSp>
        <p:nvGrpSpPr>
          <p:cNvPr id="3" name="Group 47"/>
          <p:cNvGrpSpPr/>
          <p:nvPr/>
        </p:nvGrpSpPr>
        <p:grpSpPr>
          <a:xfrm>
            <a:off x="1211263" y="5349875"/>
            <a:ext cx="2820987" cy="1082675"/>
            <a:chOff x="763" y="3370"/>
            <a:chExt cx="1777" cy="682"/>
          </a:xfrm>
        </p:grpSpPr>
        <p:sp>
          <p:nvSpPr>
            <p:cNvPr id="129038" name="AutoShape 37"/>
            <p:cNvSpPr/>
            <p:nvPr/>
          </p:nvSpPr>
          <p:spPr>
            <a:xfrm rot="-5446501">
              <a:off x="1503" y="2629"/>
              <a:ext cx="296" cy="1777"/>
            </a:xfrm>
            <a:prstGeom prst="leftBrace">
              <a:avLst>
                <a:gd name="adj1" fmla="val 50028"/>
                <a:gd name="adj2" fmla="val 50000"/>
              </a:avLst>
            </a:prstGeom>
            <a:noFill/>
            <a:ln w="38100" cap="sq" cmpd="sng">
              <a:solidFill>
                <a:srgbClr val="804000"/>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29039" name="Text Box 40"/>
            <p:cNvSpPr txBox="1"/>
            <p:nvPr/>
          </p:nvSpPr>
          <p:spPr>
            <a:xfrm>
              <a:off x="1497" y="3610"/>
              <a:ext cx="514" cy="442"/>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4000" b="1">
                  <a:solidFill>
                    <a:srgbClr val="9C4E00"/>
                  </a:solidFill>
                </a:rPr>
                <a:t>T</a:t>
              </a:r>
              <a:r>
                <a:rPr lang="en-US" altLang="zh-CN" sz="4000" b="1" baseline="-25000">
                  <a:solidFill>
                    <a:srgbClr val="9C4E00"/>
                  </a:solidFill>
                </a:rPr>
                <a:t>1</a:t>
              </a:r>
              <a:endParaRPr lang="en-US" altLang="zh-CN" sz="2400"/>
            </a:p>
          </p:txBody>
        </p:sp>
      </p:grpSp>
      <p:grpSp>
        <p:nvGrpSpPr>
          <p:cNvPr id="4" name="Group 49"/>
          <p:cNvGrpSpPr/>
          <p:nvPr/>
        </p:nvGrpSpPr>
        <p:grpSpPr>
          <a:xfrm>
            <a:off x="5707063" y="5349875"/>
            <a:ext cx="2820987" cy="1082675"/>
            <a:chOff x="3595" y="3370"/>
            <a:chExt cx="1777" cy="682"/>
          </a:xfrm>
        </p:grpSpPr>
        <p:sp>
          <p:nvSpPr>
            <p:cNvPr id="129036" name="AutoShape 38"/>
            <p:cNvSpPr/>
            <p:nvPr/>
          </p:nvSpPr>
          <p:spPr>
            <a:xfrm rot="-5446501">
              <a:off x="4335" y="2629"/>
              <a:ext cx="296" cy="1777"/>
            </a:xfrm>
            <a:prstGeom prst="leftBrace">
              <a:avLst>
                <a:gd name="adj1" fmla="val 50028"/>
                <a:gd name="adj2" fmla="val 50000"/>
              </a:avLst>
            </a:prstGeom>
            <a:noFill/>
            <a:ln w="38100" cap="sq" cmpd="sng">
              <a:solidFill>
                <a:schemeClr val="tx2"/>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29037" name="Text Box 41"/>
            <p:cNvSpPr txBox="1"/>
            <p:nvPr/>
          </p:nvSpPr>
          <p:spPr>
            <a:xfrm>
              <a:off x="4363" y="3610"/>
              <a:ext cx="514" cy="442"/>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4000" b="1">
                  <a:solidFill>
                    <a:schemeClr val="tx2"/>
                  </a:solidFill>
                </a:rPr>
                <a:t>T</a:t>
              </a:r>
              <a:r>
                <a:rPr lang="en-US" altLang="zh-CN" sz="4000" b="1" baseline="-25000">
                  <a:solidFill>
                    <a:schemeClr val="tx2"/>
                  </a:solidFill>
                </a:rPr>
                <a:t>3</a:t>
              </a:r>
              <a:endParaRPr lang="en-US" altLang="zh-CN" sz="2400">
                <a:solidFill>
                  <a:schemeClr val="tx2"/>
                </a:solidFill>
              </a:endParaRPr>
            </a:p>
          </p:txBody>
        </p:sp>
      </p:grpSp>
      <p:grpSp>
        <p:nvGrpSpPr>
          <p:cNvPr id="5" name="Group 48"/>
          <p:cNvGrpSpPr/>
          <p:nvPr/>
        </p:nvGrpSpPr>
        <p:grpSpPr>
          <a:xfrm>
            <a:off x="4410075" y="5349875"/>
            <a:ext cx="1198563" cy="1082675"/>
            <a:chOff x="2778" y="3370"/>
            <a:chExt cx="755" cy="682"/>
          </a:xfrm>
        </p:grpSpPr>
        <p:sp>
          <p:nvSpPr>
            <p:cNvPr id="129034" name="AutoShape 39"/>
            <p:cNvSpPr/>
            <p:nvPr/>
          </p:nvSpPr>
          <p:spPr>
            <a:xfrm rot="-5446501">
              <a:off x="2990" y="3157"/>
              <a:ext cx="296" cy="721"/>
            </a:xfrm>
            <a:prstGeom prst="leftBrace">
              <a:avLst>
                <a:gd name="adj1" fmla="val 20298"/>
                <a:gd name="adj2" fmla="val 50000"/>
              </a:avLst>
            </a:prstGeom>
            <a:noFill/>
            <a:ln w="38100" cap="sq" cmpd="sng">
              <a:solidFill>
                <a:srgbClr val="0B4110"/>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29035" name="Text Box 42"/>
            <p:cNvSpPr txBox="1"/>
            <p:nvPr/>
          </p:nvSpPr>
          <p:spPr>
            <a:xfrm>
              <a:off x="3019" y="3610"/>
              <a:ext cx="514" cy="442"/>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4000" b="1"/>
                <a:t>T</a:t>
              </a:r>
              <a:r>
                <a:rPr lang="en-US" altLang="zh-CN" sz="4000" b="1" baseline="-25000"/>
                <a:t>2</a:t>
              </a:r>
              <a:endParaRPr lang="en-US" altLang="zh-CN" sz="2400"/>
            </a:p>
          </p:txBody>
        </p:sp>
      </p:grpSp>
      <p:grpSp>
        <p:nvGrpSpPr>
          <p:cNvPr id="6" name="Group 50"/>
          <p:cNvGrpSpPr/>
          <p:nvPr/>
        </p:nvGrpSpPr>
        <p:grpSpPr>
          <a:xfrm>
            <a:off x="144463" y="5349875"/>
            <a:ext cx="1200150" cy="1006475"/>
            <a:chOff x="91" y="3370"/>
            <a:chExt cx="756" cy="634"/>
          </a:xfrm>
        </p:grpSpPr>
        <p:sp>
          <p:nvSpPr>
            <p:cNvPr id="129032" name="Line 43"/>
            <p:cNvSpPr/>
            <p:nvPr/>
          </p:nvSpPr>
          <p:spPr>
            <a:xfrm>
              <a:off x="475" y="3370"/>
              <a:ext cx="0" cy="336"/>
            </a:xfrm>
            <a:prstGeom prst="line">
              <a:avLst/>
            </a:prstGeom>
            <a:ln w="38100" cap="sq" cmpd="sng">
              <a:solidFill>
                <a:srgbClr val="FF0000"/>
              </a:solidFill>
              <a:prstDash val="solid"/>
              <a:headEnd type="none" w="sm" len="sm"/>
              <a:tailEnd type="none" w="sm" len="sm"/>
            </a:ln>
          </p:spPr>
        </p:sp>
        <p:sp>
          <p:nvSpPr>
            <p:cNvPr id="129033" name="Text Box 44"/>
            <p:cNvSpPr txBox="1"/>
            <p:nvPr/>
          </p:nvSpPr>
          <p:spPr>
            <a:xfrm>
              <a:off x="91" y="3562"/>
              <a:ext cx="756" cy="442"/>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4000">
                  <a:solidFill>
                    <a:srgbClr val="FF0000"/>
                  </a:solidFill>
                  <a:ea typeface="隶书" panose="02010509060101010101" pitchFamily="49" charset="-122"/>
                </a:rPr>
                <a:t>树根</a:t>
              </a:r>
              <a:endParaRPr lang="zh-CN" altLang="en-US" sz="2400"/>
            </a:p>
          </p:txBody>
        </p:sp>
      </p:grpSp>
      <p:sp>
        <p:nvSpPr>
          <p:cNvPr id="129031" name="Rectangle 45"/>
          <p:cNvSpPr>
            <a:spLocks noGrp="1"/>
          </p:cNvSpPr>
          <p:nvPr>
            <p:ph type="title"/>
          </p:nvPr>
        </p:nvSpPr>
        <p:spPr>
          <a:xfrm>
            <a:off x="658813" y="88900"/>
            <a:ext cx="7772400" cy="1143000"/>
          </a:xfrm>
        </p:spPr>
        <p:txBody>
          <a:bodyPr vert="horz" wrap="square" lIns="91440" tIns="45720" rIns="91440" bIns="45720" anchor="ctr" anchorCtr="0"/>
          <a:p>
            <a:pPr eaLnBrk="1" hangingPunct="1"/>
            <a:r>
              <a:rPr lang="zh-CN" altLang="en-US"/>
              <a:t>树的广义表表示</a:t>
            </a: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8708"/>
                                        </p:tgtEl>
                                        <p:attrNameLst>
                                          <p:attrName>style.visibility</p:attrName>
                                        </p:attrNameLst>
                                      </p:cBhvr>
                                      <p:to>
                                        <p:strVal val="visible"/>
                                      </p:to>
                                    </p:set>
                                    <p:anim calcmode="lin" valueType="num">
                                      <p:cBhvr additive="base">
                                        <p:cTn id="13" dur="500" fill="hold"/>
                                        <p:tgtEl>
                                          <p:spTgt spid="28708"/>
                                        </p:tgtEl>
                                        <p:attrNameLst>
                                          <p:attrName>ppt_x</p:attrName>
                                        </p:attrNameLst>
                                      </p:cBhvr>
                                      <p:tavLst>
                                        <p:tav tm="0">
                                          <p:val>
                                            <p:strVal val="0-#ppt_w/2"/>
                                          </p:val>
                                        </p:tav>
                                        <p:tav tm="100000">
                                          <p:val>
                                            <p:strVal val="#ppt_x"/>
                                          </p:val>
                                        </p:tav>
                                      </p:tavLst>
                                    </p:anim>
                                    <p:anim calcmode="lin" valueType="num">
                                      <p:cBhvr additive="base">
                                        <p:cTn id="14" dur="500" fill="hold"/>
                                        <p:tgtEl>
                                          <p:spTgt spid="2870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500"/>
                                        <p:tgtEl>
                                          <p:spTgt spid="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up)">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wipe(up)">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0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889" name="Rectangle 2"/>
          <p:cNvSpPr>
            <a:spLocks noGrp="1"/>
          </p:cNvSpPr>
          <p:nvPr>
            <p:ph type="title"/>
          </p:nvPr>
        </p:nvSpPr>
        <p:spPr>
          <a:xfrm>
            <a:off x="539750" y="188913"/>
            <a:ext cx="7772400" cy="1143000"/>
          </a:xfrm>
        </p:spPr>
        <p:txBody>
          <a:bodyPr vert="horz" wrap="square" lIns="91440" tIns="45720" rIns="91440" bIns="45720" anchor="ctr" anchorCtr="0"/>
          <a:p>
            <a:pPr eaLnBrk="1" hangingPunct="1"/>
            <a:r>
              <a:rPr lang="en-US" altLang="zh-CN" b="1">
                <a:solidFill>
                  <a:schemeClr val="tx1"/>
                </a:solidFill>
              </a:rPr>
              <a:t>BOM</a:t>
            </a:r>
            <a:endParaRPr lang="en-US" altLang="zh-CN" b="1">
              <a:solidFill>
                <a:schemeClr val="tx1"/>
              </a:solidFill>
            </a:endParaRPr>
          </a:p>
        </p:txBody>
      </p:sp>
      <p:sp>
        <p:nvSpPr>
          <p:cNvPr id="37890" name="AutoShape 4"/>
          <p:cNvSpPr/>
          <p:nvPr/>
        </p:nvSpPr>
        <p:spPr>
          <a:xfrm>
            <a:off x="3276600" y="1847850"/>
            <a:ext cx="1081088" cy="576263"/>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a:latin typeface="Arial" panose="020B0604020202020204" pitchFamily="34" charset="0"/>
              </a:rPr>
              <a:t>A</a:t>
            </a:r>
            <a:endParaRPr lang="en-US" altLang="zh-CN" sz="1800">
              <a:latin typeface="Arial" panose="020B0604020202020204" pitchFamily="34" charset="0"/>
            </a:endParaRPr>
          </a:p>
        </p:txBody>
      </p:sp>
      <p:sp>
        <p:nvSpPr>
          <p:cNvPr id="37891" name="AutoShape 5"/>
          <p:cNvSpPr/>
          <p:nvPr/>
        </p:nvSpPr>
        <p:spPr>
          <a:xfrm>
            <a:off x="900113" y="2927350"/>
            <a:ext cx="1081087" cy="576263"/>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a:latin typeface="Arial" panose="020B0604020202020204" pitchFamily="34" charset="0"/>
              </a:rPr>
              <a:t>B1</a:t>
            </a:r>
            <a:endParaRPr lang="en-US" altLang="zh-CN" sz="1800">
              <a:latin typeface="Arial" panose="020B0604020202020204" pitchFamily="34" charset="0"/>
            </a:endParaRPr>
          </a:p>
        </p:txBody>
      </p:sp>
      <p:sp>
        <p:nvSpPr>
          <p:cNvPr id="37892" name="AutoShape 6"/>
          <p:cNvSpPr/>
          <p:nvPr/>
        </p:nvSpPr>
        <p:spPr>
          <a:xfrm>
            <a:off x="3276600" y="2927350"/>
            <a:ext cx="1081088" cy="576263"/>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a:latin typeface="Arial" panose="020B0604020202020204" pitchFamily="34" charset="0"/>
              </a:rPr>
              <a:t>C1</a:t>
            </a:r>
            <a:endParaRPr lang="en-US" altLang="zh-CN" sz="1800">
              <a:latin typeface="Arial" panose="020B0604020202020204" pitchFamily="34" charset="0"/>
            </a:endParaRPr>
          </a:p>
        </p:txBody>
      </p:sp>
      <p:sp>
        <p:nvSpPr>
          <p:cNvPr id="37893" name="AutoShape 7"/>
          <p:cNvSpPr/>
          <p:nvPr/>
        </p:nvSpPr>
        <p:spPr>
          <a:xfrm>
            <a:off x="5651500" y="2927350"/>
            <a:ext cx="1081088" cy="576263"/>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a:latin typeface="Arial" panose="020B0604020202020204" pitchFamily="34" charset="0"/>
              </a:rPr>
              <a:t>D2</a:t>
            </a:r>
            <a:endParaRPr lang="en-US" altLang="zh-CN" sz="1800">
              <a:latin typeface="Arial" panose="020B0604020202020204" pitchFamily="34" charset="0"/>
            </a:endParaRPr>
          </a:p>
        </p:txBody>
      </p:sp>
      <p:sp>
        <p:nvSpPr>
          <p:cNvPr id="37894" name="AutoShape 8"/>
          <p:cNvSpPr/>
          <p:nvPr/>
        </p:nvSpPr>
        <p:spPr>
          <a:xfrm>
            <a:off x="107950" y="4511675"/>
            <a:ext cx="1081088" cy="576263"/>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a:latin typeface="Arial" panose="020B0604020202020204" pitchFamily="34" charset="0"/>
              </a:rPr>
              <a:t>E1</a:t>
            </a:r>
            <a:endParaRPr lang="en-US" altLang="zh-CN" sz="1800">
              <a:latin typeface="Arial" panose="020B0604020202020204" pitchFamily="34" charset="0"/>
            </a:endParaRPr>
          </a:p>
        </p:txBody>
      </p:sp>
      <p:sp>
        <p:nvSpPr>
          <p:cNvPr id="37895" name="AutoShape 9"/>
          <p:cNvSpPr/>
          <p:nvPr/>
        </p:nvSpPr>
        <p:spPr>
          <a:xfrm>
            <a:off x="1763713" y="4511675"/>
            <a:ext cx="1081087" cy="576263"/>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a:latin typeface="Arial" panose="020B0604020202020204" pitchFamily="34" charset="0"/>
              </a:rPr>
              <a:t>F2</a:t>
            </a:r>
            <a:endParaRPr lang="en-US" altLang="zh-CN" sz="1800">
              <a:latin typeface="Arial" panose="020B0604020202020204" pitchFamily="34" charset="0"/>
            </a:endParaRPr>
          </a:p>
        </p:txBody>
      </p:sp>
      <p:sp>
        <p:nvSpPr>
          <p:cNvPr id="37896" name="AutoShape 10"/>
          <p:cNvSpPr/>
          <p:nvPr/>
        </p:nvSpPr>
        <p:spPr>
          <a:xfrm>
            <a:off x="3276600" y="4511675"/>
            <a:ext cx="1081088" cy="576263"/>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a:latin typeface="Arial" panose="020B0604020202020204" pitchFamily="34" charset="0"/>
              </a:rPr>
              <a:t>F1</a:t>
            </a:r>
            <a:endParaRPr lang="en-US" altLang="zh-CN" sz="1800">
              <a:latin typeface="Arial" panose="020B0604020202020204" pitchFamily="34" charset="0"/>
            </a:endParaRPr>
          </a:p>
        </p:txBody>
      </p:sp>
      <p:sp>
        <p:nvSpPr>
          <p:cNvPr id="37897" name="AutoShape 11"/>
          <p:cNvSpPr/>
          <p:nvPr/>
        </p:nvSpPr>
        <p:spPr>
          <a:xfrm>
            <a:off x="4930775" y="4511675"/>
            <a:ext cx="1081088" cy="576263"/>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a:latin typeface="Arial" panose="020B0604020202020204" pitchFamily="34" charset="0"/>
              </a:rPr>
              <a:t>F1</a:t>
            </a:r>
            <a:endParaRPr lang="en-US" altLang="zh-CN" sz="1800">
              <a:latin typeface="Arial" panose="020B0604020202020204" pitchFamily="34" charset="0"/>
            </a:endParaRPr>
          </a:p>
        </p:txBody>
      </p:sp>
      <p:sp>
        <p:nvSpPr>
          <p:cNvPr id="37898" name="AutoShape 12"/>
          <p:cNvSpPr/>
          <p:nvPr/>
        </p:nvSpPr>
        <p:spPr>
          <a:xfrm>
            <a:off x="6588125" y="4511675"/>
            <a:ext cx="1081088" cy="576263"/>
          </a:xfrm>
          <a:prstGeom prst="roundRect">
            <a:avLst>
              <a:gd name="adj" fmla="val 16667"/>
            </a:avLst>
          </a:prstGeom>
          <a:solidFill>
            <a:schemeClr val="accent1"/>
          </a:solid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1800">
                <a:latin typeface="Arial" panose="020B0604020202020204" pitchFamily="34" charset="0"/>
              </a:rPr>
              <a:t>G1</a:t>
            </a:r>
            <a:endParaRPr lang="en-US" altLang="zh-CN" sz="1800">
              <a:latin typeface="Arial" panose="020B0604020202020204" pitchFamily="34" charset="0"/>
            </a:endParaRPr>
          </a:p>
        </p:txBody>
      </p:sp>
      <p:sp>
        <p:nvSpPr>
          <p:cNvPr id="37899" name="Line 13"/>
          <p:cNvSpPr/>
          <p:nvPr/>
        </p:nvSpPr>
        <p:spPr>
          <a:xfrm>
            <a:off x="3779838" y="2422525"/>
            <a:ext cx="0" cy="504825"/>
          </a:xfrm>
          <a:prstGeom prst="line">
            <a:avLst/>
          </a:prstGeom>
          <a:ln w="9525" cap="flat" cmpd="sng">
            <a:solidFill>
              <a:schemeClr val="tx1"/>
            </a:solidFill>
            <a:prstDash val="solid"/>
            <a:headEnd type="none" w="med" len="med"/>
            <a:tailEnd type="none" w="med" len="med"/>
          </a:ln>
        </p:spPr>
      </p:sp>
      <p:sp>
        <p:nvSpPr>
          <p:cNvPr id="37900" name="Line 14"/>
          <p:cNvSpPr/>
          <p:nvPr/>
        </p:nvSpPr>
        <p:spPr>
          <a:xfrm>
            <a:off x="1404938" y="2638425"/>
            <a:ext cx="4679950" cy="0"/>
          </a:xfrm>
          <a:prstGeom prst="line">
            <a:avLst/>
          </a:prstGeom>
          <a:ln w="9525" cap="flat" cmpd="sng">
            <a:solidFill>
              <a:schemeClr val="tx1"/>
            </a:solidFill>
            <a:prstDash val="solid"/>
            <a:headEnd type="none" w="med" len="med"/>
            <a:tailEnd type="none" w="med" len="med"/>
          </a:ln>
        </p:spPr>
      </p:sp>
      <p:sp>
        <p:nvSpPr>
          <p:cNvPr id="37901" name="Line 15"/>
          <p:cNvSpPr/>
          <p:nvPr/>
        </p:nvSpPr>
        <p:spPr>
          <a:xfrm>
            <a:off x="1404938" y="2638425"/>
            <a:ext cx="0" cy="288925"/>
          </a:xfrm>
          <a:prstGeom prst="line">
            <a:avLst/>
          </a:prstGeom>
          <a:ln w="9525" cap="flat" cmpd="sng">
            <a:solidFill>
              <a:schemeClr val="tx1"/>
            </a:solidFill>
            <a:prstDash val="solid"/>
            <a:headEnd type="none" w="med" len="med"/>
            <a:tailEnd type="none" w="med" len="med"/>
          </a:ln>
        </p:spPr>
      </p:sp>
      <p:sp>
        <p:nvSpPr>
          <p:cNvPr id="37902" name="Line 16"/>
          <p:cNvSpPr/>
          <p:nvPr/>
        </p:nvSpPr>
        <p:spPr>
          <a:xfrm>
            <a:off x="6083300" y="2638425"/>
            <a:ext cx="0" cy="288925"/>
          </a:xfrm>
          <a:prstGeom prst="line">
            <a:avLst/>
          </a:prstGeom>
          <a:ln w="9525" cap="flat" cmpd="sng">
            <a:solidFill>
              <a:schemeClr val="tx1"/>
            </a:solidFill>
            <a:prstDash val="solid"/>
            <a:headEnd type="none" w="med" len="med"/>
            <a:tailEnd type="none" w="med" len="med"/>
          </a:ln>
        </p:spPr>
      </p:sp>
      <p:sp>
        <p:nvSpPr>
          <p:cNvPr id="37903" name="Line 17"/>
          <p:cNvSpPr/>
          <p:nvPr/>
        </p:nvSpPr>
        <p:spPr>
          <a:xfrm>
            <a:off x="1404938" y="3503613"/>
            <a:ext cx="0" cy="431800"/>
          </a:xfrm>
          <a:prstGeom prst="line">
            <a:avLst/>
          </a:prstGeom>
          <a:ln w="9525" cap="flat" cmpd="sng">
            <a:solidFill>
              <a:schemeClr val="tx1"/>
            </a:solidFill>
            <a:prstDash val="solid"/>
            <a:headEnd type="none" w="med" len="med"/>
            <a:tailEnd type="none" w="med" len="med"/>
          </a:ln>
        </p:spPr>
      </p:sp>
      <p:sp>
        <p:nvSpPr>
          <p:cNvPr id="37904" name="Line 18"/>
          <p:cNvSpPr/>
          <p:nvPr/>
        </p:nvSpPr>
        <p:spPr>
          <a:xfrm>
            <a:off x="755650" y="3935413"/>
            <a:ext cx="1368425" cy="0"/>
          </a:xfrm>
          <a:prstGeom prst="line">
            <a:avLst/>
          </a:prstGeom>
          <a:ln w="9525" cap="flat" cmpd="sng">
            <a:solidFill>
              <a:schemeClr val="tx1"/>
            </a:solidFill>
            <a:prstDash val="solid"/>
            <a:headEnd type="none" w="med" len="med"/>
            <a:tailEnd type="none" w="med" len="med"/>
          </a:ln>
        </p:spPr>
      </p:sp>
      <p:sp>
        <p:nvSpPr>
          <p:cNvPr id="37905" name="Line 19"/>
          <p:cNvSpPr/>
          <p:nvPr/>
        </p:nvSpPr>
        <p:spPr>
          <a:xfrm>
            <a:off x="755650" y="3935413"/>
            <a:ext cx="0" cy="576262"/>
          </a:xfrm>
          <a:prstGeom prst="line">
            <a:avLst/>
          </a:prstGeom>
          <a:ln w="9525" cap="flat" cmpd="sng">
            <a:solidFill>
              <a:schemeClr val="tx1"/>
            </a:solidFill>
            <a:prstDash val="solid"/>
            <a:headEnd type="none" w="med" len="med"/>
            <a:tailEnd type="none" w="med" len="med"/>
          </a:ln>
        </p:spPr>
      </p:sp>
      <p:sp>
        <p:nvSpPr>
          <p:cNvPr id="37906" name="Line 20"/>
          <p:cNvSpPr/>
          <p:nvPr/>
        </p:nvSpPr>
        <p:spPr>
          <a:xfrm>
            <a:off x="2124075" y="3935413"/>
            <a:ext cx="0" cy="576262"/>
          </a:xfrm>
          <a:prstGeom prst="line">
            <a:avLst/>
          </a:prstGeom>
          <a:ln w="9525" cap="flat" cmpd="sng">
            <a:solidFill>
              <a:schemeClr val="tx1"/>
            </a:solidFill>
            <a:prstDash val="solid"/>
            <a:headEnd type="none" w="med" len="med"/>
            <a:tailEnd type="none" w="med" len="med"/>
          </a:ln>
        </p:spPr>
      </p:sp>
      <p:sp>
        <p:nvSpPr>
          <p:cNvPr id="37907" name="Line 21"/>
          <p:cNvSpPr/>
          <p:nvPr/>
        </p:nvSpPr>
        <p:spPr>
          <a:xfrm>
            <a:off x="3779838" y="3503613"/>
            <a:ext cx="0" cy="1008062"/>
          </a:xfrm>
          <a:prstGeom prst="line">
            <a:avLst/>
          </a:prstGeom>
          <a:ln w="9525" cap="flat" cmpd="sng">
            <a:solidFill>
              <a:schemeClr val="tx1"/>
            </a:solidFill>
            <a:prstDash val="solid"/>
            <a:headEnd type="none" w="med" len="med"/>
            <a:tailEnd type="none" w="med" len="med"/>
          </a:ln>
        </p:spPr>
      </p:sp>
      <p:sp>
        <p:nvSpPr>
          <p:cNvPr id="37908" name="Line 22"/>
          <p:cNvSpPr/>
          <p:nvPr/>
        </p:nvSpPr>
        <p:spPr>
          <a:xfrm>
            <a:off x="6157913" y="3503613"/>
            <a:ext cx="0" cy="431800"/>
          </a:xfrm>
          <a:prstGeom prst="line">
            <a:avLst/>
          </a:prstGeom>
          <a:ln w="9525" cap="flat" cmpd="sng">
            <a:solidFill>
              <a:schemeClr val="tx1"/>
            </a:solidFill>
            <a:prstDash val="solid"/>
            <a:headEnd type="none" w="med" len="med"/>
            <a:tailEnd type="none" w="med" len="med"/>
          </a:ln>
        </p:spPr>
      </p:sp>
      <p:sp>
        <p:nvSpPr>
          <p:cNvPr id="37909" name="Line 23"/>
          <p:cNvSpPr/>
          <p:nvPr/>
        </p:nvSpPr>
        <p:spPr>
          <a:xfrm>
            <a:off x="5508625" y="3935413"/>
            <a:ext cx="1368425" cy="0"/>
          </a:xfrm>
          <a:prstGeom prst="line">
            <a:avLst/>
          </a:prstGeom>
          <a:ln w="9525" cap="flat" cmpd="sng">
            <a:solidFill>
              <a:schemeClr val="tx1"/>
            </a:solidFill>
            <a:prstDash val="solid"/>
            <a:headEnd type="none" w="med" len="med"/>
            <a:tailEnd type="none" w="med" len="med"/>
          </a:ln>
        </p:spPr>
      </p:sp>
      <p:sp>
        <p:nvSpPr>
          <p:cNvPr id="37910" name="Line 24"/>
          <p:cNvSpPr/>
          <p:nvPr/>
        </p:nvSpPr>
        <p:spPr>
          <a:xfrm>
            <a:off x="5508625" y="3935413"/>
            <a:ext cx="0" cy="576262"/>
          </a:xfrm>
          <a:prstGeom prst="line">
            <a:avLst/>
          </a:prstGeom>
          <a:ln w="9525" cap="flat" cmpd="sng">
            <a:solidFill>
              <a:schemeClr val="tx1"/>
            </a:solidFill>
            <a:prstDash val="solid"/>
            <a:headEnd type="none" w="med" len="med"/>
            <a:tailEnd type="none" w="med" len="med"/>
          </a:ln>
        </p:spPr>
      </p:sp>
      <p:sp>
        <p:nvSpPr>
          <p:cNvPr id="37911" name="Line 25"/>
          <p:cNvSpPr/>
          <p:nvPr/>
        </p:nvSpPr>
        <p:spPr>
          <a:xfrm>
            <a:off x="6877050" y="3935413"/>
            <a:ext cx="0" cy="576262"/>
          </a:xfrm>
          <a:prstGeom prst="line">
            <a:avLst/>
          </a:prstGeom>
          <a:ln w="9525" cap="flat" cmpd="sng">
            <a:solidFill>
              <a:schemeClr val="tx1"/>
            </a:solidFill>
            <a:prstDash val="solid"/>
            <a:headEnd type="none" w="med" len="med"/>
            <a:tailEnd type="none" w="med" len="med"/>
          </a:ln>
        </p:spPr>
      </p:sp>
      <p:sp>
        <p:nvSpPr>
          <p:cNvPr id="37912" name="Text Box 26"/>
          <p:cNvSpPr txBox="1"/>
          <p:nvPr/>
        </p:nvSpPr>
        <p:spPr>
          <a:xfrm>
            <a:off x="7596188" y="1055688"/>
            <a:ext cx="8572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latin typeface="Arial" panose="020B0604020202020204" pitchFamily="34" charset="0"/>
              </a:rPr>
              <a:t>Leverl</a:t>
            </a:r>
            <a:endParaRPr lang="en-US" altLang="zh-CN" sz="1800" b="1">
              <a:latin typeface="Arial" panose="020B0604020202020204" pitchFamily="34" charset="0"/>
            </a:endParaRPr>
          </a:p>
        </p:txBody>
      </p:sp>
      <p:sp>
        <p:nvSpPr>
          <p:cNvPr id="37913" name="Text Box 27"/>
          <p:cNvSpPr txBox="1"/>
          <p:nvPr/>
        </p:nvSpPr>
        <p:spPr>
          <a:xfrm>
            <a:off x="7864475" y="1866900"/>
            <a:ext cx="311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latin typeface="Arial" panose="020B0604020202020204" pitchFamily="34" charset="0"/>
              </a:rPr>
              <a:t>0</a:t>
            </a:r>
            <a:endParaRPr lang="en-US" altLang="zh-CN" sz="1800" b="1">
              <a:latin typeface="Arial" panose="020B0604020202020204" pitchFamily="34" charset="0"/>
            </a:endParaRPr>
          </a:p>
        </p:txBody>
      </p:sp>
      <p:sp>
        <p:nvSpPr>
          <p:cNvPr id="37914" name="Text Box 28"/>
          <p:cNvSpPr txBox="1"/>
          <p:nvPr/>
        </p:nvSpPr>
        <p:spPr>
          <a:xfrm>
            <a:off x="7885113" y="2998788"/>
            <a:ext cx="311150" cy="3667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latin typeface="Arial" panose="020B0604020202020204" pitchFamily="34" charset="0"/>
              </a:rPr>
              <a:t>1</a:t>
            </a:r>
            <a:endParaRPr lang="en-US" altLang="zh-CN" sz="1800" b="1">
              <a:latin typeface="Arial" panose="020B0604020202020204" pitchFamily="34" charset="0"/>
            </a:endParaRPr>
          </a:p>
        </p:txBody>
      </p:sp>
      <p:sp>
        <p:nvSpPr>
          <p:cNvPr id="37915" name="Text Box 29"/>
          <p:cNvSpPr txBox="1"/>
          <p:nvPr/>
        </p:nvSpPr>
        <p:spPr>
          <a:xfrm>
            <a:off x="7935913" y="4530725"/>
            <a:ext cx="311150" cy="3667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800" b="1">
                <a:latin typeface="Arial" panose="020B0604020202020204" pitchFamily="34" charset="0"/>
              </a:rPr>
              <a:t>2</a:t>
            </a:r>
            <a:endParaRPr lang="en-US" altLang="zh-CN" sz="1800" b="1">
              <a:latin typeface="Arial" panose="020B0604020202020204" pitchFamily="34" charset="0"/>
            </a:endParaRPr>
          </a:p>
        </p:txBody>
      </p:sp>
      <p:sp>
        <p:nvSpPr>
          <p:cNvPr id="37916" name="Text Box 30"/>
          <p:cNvSpPr txBox="1"/>
          <p:nvPr/>
        </p:nvSpPr>
        <p:spPr>
          <a:xfrm>
            <a:off x="3132138" y="5735638"/>
            <a:ext cx="2232025" cy="10064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000" b="1">
                <a:latin typeface="楷体_GB2312"/>
                <a:ea typeface="楷体_GB2312"/>
              </a:rPr>
              <a:t>最终产品：</a:t>
            </a:r>
            <a:r>
              <a:rPr lang="en-US" altLang="zh-CN" sz="2000" b="1">
                <a:latin typeface="楷体_GB2312"/>
                <a:ea typeface="楷体_GB2312"/>
              </a:rPr>
              <a:t>A</a:t>
            </a:r>
            <a:endParaRPr lang="en-US" altLang="zh-CN" sz="2000" b="1">
              <a:latin typeface="楷体_GB2312"/>
              <a:ea typeface="楷体_GB2312"/>
            </a:endParaRPr>
          </a:p>
          <a:p>
            <a:pPr marL="0" lvl="0" indent="0" eaLnBrk="1" hangingPunct="1">
              <a:spcBef>
                <a:spcPct val="0"/>
              </a:spcBef>
              <a:buNone/>
            </a:pPr>
            <a:r>
              <a:rPr lang="zh-CN" altLang="en-US" sz="2000" b="1">
                <a:latin typeface="楷体_GB2312"/>
                <a:ea typeface="楷体_GB2312"/>
              </a:rPr>
              <a:t>装配件：</a:t>
            </a:r>
            <a:r>
              <a:rPr lang="en-US" altLang="zh-CN" sz="2000" b="1">
                <a:latin typeface="楷体_GB2312"/>
                <a:ea typeface="楷体_GB2312"/>
              </a:rPr>
              <a:t>B</a:t>
            </a:r>
            <a:r>
              <a:rPr lang="zh-CN" altLang="en-US" sz="2000" b="1">
                <a:latin typeface="楷体_GB2312"/>
                <a:ea typeface="楷体_GB2312"/>
              </a:rPr>
              <a:t>、</a:t>
            </a:r>
            <a:r>
              <a:rPr lang="en-US" altLang="zh-CN" sz="2000" b="1">
                <a:latin typeface="楷体_GB2312"/>
                <a:ea typeface="楷体_GB2312"/>
              </a:rPr>
              <a:t>D</a:t>
            </a:r>
            <a:endParaRPr lang="en-US" altLang="zh-CN" sz="2000" b="1">
              <a:latin typeface="楷体_GB2312"/>
              <a:ea typeface="楷体_GB2312"/>
            </a:endParaRPr>
          </a:p>
          <a:p>
            <a:pPr marL="0" lvl="0" indent="0" eaLnBrk="1" hangingPunct="1">
              <a:spcBef>
                <a:spcPct val="0"/>
              </a:spcBef>
              <a:buNone/>
            </a:pPr>
            <a:r>
              <a:rPr lang="zh-CN" altLang="en-US" sz="2000" b="1">
                <a:latin typeface="楷体_GB2312"/>
                <a:ea typeface="楷体_GB2312"/>
              </a:rPr>
              <a:t>零件：</a:t>
            </a:r>
            <a:r>
              <a:rPr lang="en-US" altLang="zh-CN" sz="2000" b="1">
                <a:latin typeface="楷体_GB2312"/>
                <a:ea typeface="楷体_GB2312"/>
              </a:rPr>
              <a:t>C</a:t>
            </a:r>
            <a:r>
              <a:rPr lang="zh-CN" altLang="en-US" sz="2000" b="1">
                <a:latin typeface="楷体_GB2312"/>
                <a:ea typeface="楷体_GB2312"/>
              </a:rPr>
              <a:t>、</a:t>
            </a:r>
            <a:r>
              <a:rPr lang="en-US" altLang="zh-CN" sz="2000" b="1">
                <a:latin typeface="楷体_GB2312"/>
                <a:ea typeface="楷体_GB2312"/>
              </a:rPr>
              <a:t>E</a:t>
            </a:r>
            <a:r>
              <a:rPr lang="zh-CN" altLang="en-US" sz="2000" b="1">
                <a:latin typeface="楷体_GB2312"/>
                <a:ea typeface="楷体_GB2312"/>
              </a:rPr>
              <a:t>、</a:t>
            </a:r>
            <a:r>
              <a:rPr lang="en-US" altLang="zh-CN" sz="2000" b="1">
                <a:latin typeface="楷体_GB2312"/>
                <a:ea typeface="楷体_GB2312"/>
              </a:rPr>
              <a:t>F</a:t>
            </a:r>
            <a:r>
              <a:rPr lang="zh-CN" altLang="en-US" sz="2000" b="1">
                <a:latin typeface="楷体_GB2312"/>
                <a:ea typeface="楷体_GB2312"/>
              </a:rPr>
              <a:t>、</a:t>
            </a:r>
            <a:r>
              <a:rPr lang="en-US" altLang="zh-CN" sz="2000" b="1">
                <a:latin typeface="楷体_GB2312"/>
                <a:ea typeface="楷体_GB2312"/>
              </a:rPr>
              <a:t>G</a:t>
            </a:r>
            <a:endParaRPr lang="en-US" altLang="zh-CN" sz="2000" b="1">
              <a:latin typeface="楷体_GB2312"/>
              <a:ea typeface="楷体_GB2312"/>
            </a:endParaRPr>
          </a:p>
        </p:txBody>
      </p:sp>
      <p:sp>
        <p:nvSpPr>
          <p:cNvPr id="37917" name="AutoShape 31" descr="再生纸">
            <a:hlinkClick r:id="" action="ppaction://hlinkshowjump?jump=lastslideviewed"/>
          </p:cNvPr>
          <p:cNvSpPr/>
          <p:nvPr/>
        </p:nvSpPr>
        <p:spPr>
          <a:xfrm>
            <a:off x="6948488" y="6308725"/>
            <a:ext cx="863600" cy="287338"/>
          </a:xfrm>
          <a:prstGeom prst="actionButtonBackPrevious">
            <a:avLst/>
          </a:prstGeom>
          <a:blipFill rotWithShape="0">
            <a:blip r:embed="rId1"/>
          </a:blipFill>
          <a:ln w="25400">
            <a:noFill/>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49" name="Rectangle 2"/>
          <p:cNvSpPr>
            <a:spLocks noGrp="1"/>
          </p:cNvSpPr>
          <p:nvPr>
            <p:ph type="title"/>
          </p:nvPr>
        </p:nvSpPr>
        <p:spPr>
          <a:xfrm>
            <a:off x="685800" y="0"/>
            <a:ext cx="7772400" cy="1143000"/>
          </a:xfrm>
        </p:spPr>
        <p:txBody>
          <a:bodyPr vert="horz" wrap="square" lIns="91440" tIns="45720" rIns="91440" bIns="45720" anchor="ctr" anchorCtr="0"/>
          <a:p>
            <a:pPr eaLnBrk="1" hangingPunct="1"/>
            <a:r>
              <a:rPr lang="zh-CN" altLang="en-US"/>
              <a:t>广义表</a:t>
            </a:r>
            <a:endParaRPr lang="zh-CN" altLang="en-US"/>
          </a:p>
        </p:txBody>
      </p:sp>
      <p:sp>
        <p:nvSpPr>
          <p:cNvPr id="130050" name="Rectangle 3"/>
          <p:cNvSpPr>
            <a:spLocks noGrp="1"/>
          </p:cNvSpPr>
          <p:nvPr>
            <p:ph idx="1"/>
          </p:nvPr>
        </p:nvSpPr>
        <p:spPr>
          <a:xfrm>
            <a:off x="250825" y="1371600"/>
            <a:ext cx="8686800" cy="617538"/>
          </a:xfrm>
        </p:spPr>
        <p:txBody>
          <a:bodyPr vert="horz" wrap="square" lIns="91440" tIns="45720" rIns="91440" bIns="45720" anchor="t" anchorCtr="0"/>
          <a:p>
            <a:pPr eaLnBrk="1" hangingPunct="1"/>
            <a:r>
              <a:rPr lang="zh-CN" altLang="en-US"/>
              <a:t>广义表</a:t>
            </a:r>
            <a:r>
              <a:rPr lang="en-US" altLang="zh-CN"/>
              <a:t>(generalized list)</a:t>
            </a:r>
            <a:r>
              <a:rPr lang="zh-CN" altLang="en-US"/>
              <a:t>：一种不同构的线性结构</a:t>
            </a:r>
            <a:endParaRPr lang="zh-CN" altLang="en-US"/>
          </a:p>
          <a:p>
            <a:pPr eaLnBrk="1" hangingPunct="1"/>
            <a:endParaRPr lang="en-US" altLang="zh-CN"/>
          </a:p>
        </p:txBody>
      </p:sp>
      <p:sp>
        <p:nvSpPr>
          <p:cNvPr id="259077" name="Text Box 5"/>
          <p:cNvSpPr txBox="1"/>
          <p:nvPr/>
        </p:nvSpPr>
        <p:spPr>
          <a:xfrm>
            <a:off x="684213" y="1916113"/>
            <a:ext cx="7381875" cy="11176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20000"/>
              </a:lnSpc>
              <a:spcBef>
                <a:spcPct val="0"/>
              </a:spcBef>
              <a:buNone/>
            </a:pPr>
            <a:r>
              <a:rPr lang="en-US" altLang="zh-CN" sz="2800" b="1">
                <a:ea typeface="楷体_GB2312"/>
              </a:rPr>
              <a:t>       LS = ( </a:t>
            </a:r>
            <a:r>
              <a:rPr lang="en-US" altLang="zh-CN" sz="2800" b="1">
                <a:ea typeface="楷体_GB2312"/>
                <a:sym typeface="Symbol" panose="05050102010706020507" pitchFamily="18" charset="2"/>
              </a:rPr>
              <a:t></a:t>
            </a:r>
            <a:r>
              <a:rPr lang="en-US" altLang="zh-CN" sz="2800" b="1" baseline="-25000">
                <a:ea typeface="楷体_GB2312"/>
              </a:rPr>
              <a:t>1</a:t>
            </a:r>
            <a:r>
              <a:rPr lang="en-US" altLang="zh-CN" sz="2800" b="1">
                <a:ea typeface="楷体_GB2312"/>
              </a:rPr>
              <a:t>,  </a:t>
            </a:r>
            <a:r>
              <a:rPr lang="en-US" altLang="zh-CN" sz="2800" b="1">
                <a:ea typeface="楷体_GB2312"/>
                <a:sym typeface="Symbol" panose="05050102010706020507" pitchFamily="18" charset="2"/>
              </a:rPr>
              <a:t></a:t>
            </a:r>
            <a:r>
              <a:rPr lang="en-US" altLang="zh-CN" sz="2800" b="1" baseline="-25000">
                <a:ea typeface="楷体_GB2312"/>
              </a:rPr>
              <a:t>2</a:t>
            </a:r>
            <a:r>
              <a:rPr lang="en-US" altLang="zh-CN" sz="2800" b="1">
                <a:ea typeface="楷体_GB2312"/>
              </a:rPr>
              <a:t>,  </a:t>
            </a:r>
            <a:r>
              <a:rPr lang="en-US" altLang="zh-CN" sz="2800" b="1">
                <a:ea typeface="楷体_GB2312"/>
                <a:sym typeface="Symbol" panose="05050102010706020507" pitchFamily="18" charset="2"/>
              </a:rPr>
              <a:t></a:t>
            </a:r>
            <a:r>
              <a:rPr lang="en-US" altLang="zh-CN" sz="2800" b="1">
                <a:ea typeface="楷体_GB2312"/>
              </a:rPr>
              <a:t>,  </a:t>
            </a:r>
            <a:r>
              <a:rPr lang="en-US" altLang="zh-CN" sz="2800" b="1">
                <a:ea typeface="楷体_GB2312"/>
                <a:sym typeface="Symbol" panose="05050102010706020507" pitchFamily="18" charset="2"/>
              </a:rPr>
              <a:t></a:t>
            </a:r>
            <a:r>
              <a:rPr lang="en-US" altLang="zh-CN" sz="2800" b="1" baseline="-25000">
                <a:ea typeface="楷体_GB2312"/>
              </a:rPr>
              <a:t>n</a:t>
            </a:r>
            <a:r>
              <a:rPr lang="en-US" altLang="zh-CN" sz="2800" b="1">
                <a:ea typeface="楷体_GB2312"/>
              </a:rPr>
              <a:t> )</a:t>
            </a:r>
            <a:endParaRPr lang="en-US" altLang="zh-CN" sz="2800" b="1">
              <a:ea typeface="楷体_GB2312"/>
            </a:endParaRPr>
          </a:p>
          <a:p>
            <a:pPr marL="0" lvl="0" indent="0" eaLnBrk="1" hangingPunct="1">
              <a:lnSpc>
                <a:spcPct val="120000"/>
              </a:lnSpc>
              <a:spcBef>
                <a:spcPct val="0"/>
              </a:spcBef>
              <a:buNone/>
            </a:pPr>
            <a:r>
              <a:rPr lang="zh-CN" altLang="en-US" sz="2800" b="1">
                <a:ea typeface="楷体_GB2312"/>
              </a:rPr>
              <a:t>其中：</a:t>
            </a:r>
            <a:r>
              <a:rPr lang="zh-CN" altLang="en-US" sz="2800" b="1">
                <a:ea typeface="楷体_GB2312"/>
                <a:sym typeface="Symbol" panose="05050102010706020507" pitchFamily="18" charset="2"/>
              </a:rPr>
              <a:t></a:t>
            </a:r>
            <a:r>
              <a:rPr lang="en-US" altLang="zh-CN" sz="2800" b="1" baseline="-25000">
                <a:ea typeface="楷体_GB2312"/>
              </a:rPr>
              <a:t>i</a:t>
            </a:r>
            <a:r>
              <a:rPr lang="en-US" altLang="zh-CN" sz="2800" b="1">
                <a:ea typeface="楷体_GB2312"/>
              </a:rPr>
              <a:t>  </a:t>
            </a:r>
            <a:r>
              <a:rPr lang="zh-CN" altLang="en-US" sz="2800" b="1">
                <a:ea typeface="楷体_GB2312"/>
              </a:rPr>
              <a:t>或为</a:t>
            </a:r>
            <a:r>
              <a:rPr lang="zh-CN" altLang="en-US" sz="2800" b="1">
                <a:solidFill>
                  <a:srgbClr val="FF3300"/>
                </a:solidFill>
                <a:ea typeface="楷体_GB2312"/>
              </a:rPr>
              <a:t>原子</a:t>
            </a:r>
            <a:r>
              <a:rPr lang="en-US" altLang="zh-CN" sz="2800" b="1">
                <a:solidFill>
                  <a:srgbClr val="FF3300"/>
                </a:solidFill>
                <a:latin typeface="宋体" panose="02010600030101010101" pitchFamily="2" charset="-122"/>
              </a:rPr>
              <a:t>(atom)</a:t>
            </a:r>
            <a:r>
              <a:rPr lang="en-US" altLang="zh-CN" sz="2800" b="1">
                <a:ea typeface="楷体_GB2312"/>
              </a:rPr>
              <a:t> </a:t>
            </a:r>
            <a:r>
              <a:rPr lang="zh-CN" altLang="en-US" sz="2800" b="1">
                <a:ea typeface="楷体_GB2312"/>
              </a:rPr>
              <a:t>或为</a:t>
            </a:r>
            <a:r>
              <a:rPr lang="zh-CN" altLang="en-US" sz="2800" b="1">
                <a:solidFill>
                  <a:srgbClr val="FF3300"/>
                </a:solidFill>
                <a:ea typeface="楷体_GB2312"/>
              </a:rPr>
              <a:t>广义表</a:t>
            </a:r>
            <a:r>
              <a:rPr lang="zh-CN" altLang="en-US" sz="2800" b="1">
                <a:ea typeface="楷体_GB2312"/>
              </a:rPr>
              <a:t>。</a:t>
            </a:r>
            <a:endParaRPr lang="zh-CN" altLang="en-US" sz="2800" b="1">
              <a:ea typeface="楷体_GB2312"/>
            </a:endParaRPr>
          </a:p>
        </p:txBody>
      </p:sp>
      <p:sp>
        <p:nvSpPr>
          <p:cNvPr id="259078" name="Text Box 6"/>
          <p:cNvSpPr txBox="1"/>
          <p:nvPr/>
        </p:nvSpPr>
        <p:spPr>
          <a:xfrm>
            <a:off x="161925" y="3068638"/>
            <a:ext cx="8731250" cy="3338512"/>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457200" lvl="0" indent="-457200" eaLnBrk="1" hangingPunct="1">
              <a:buSzPct val="75000"/>
              <a:buFont typeface="Wingdings" panose="05000000000000000000" pitchFamily="2" charset="2"/>
              <a:buChar char="l"/>
            </a:pPr>
            <a:r>
              <a:rPr lang="zh-CN" altLang="en-US" sz="2800" b="1">
                <a:solidFill>
                  <a:srgbClr val="FF3300"/>
                </a:solidFill>
                <a:latin typeface="楷体_GB2312"/>
                <a:ea typeface="楷体_GB2312"/>
              </a:rPr>
              <a:t>广义表的基本性质</a:t>
            </a:r>
            <a:endParaRPr lang="zh-CN" altLang="en-US" sz="2800" b="1">
              <a:solidFill>
                <a:srgbClr val="FF3300"/>
              </a:solidFill>
              <a:latin typeface="楷体_GB2312"/>
              <a:ea typeface="楷体_GB2312"/>
            </a:endParaRPr>
          </a:p>
          <a:p>
            <a:pPr marL="457200" lvl="0" indent="-457200" eaLnBrk="1" hangingPunct="1">
              <a:buAutoNum type="arabicPeriod"/>
            </a:pPr>
            <a:r>
              <a:rPr lang="zh-CN" altLang="en-US" sz="2800" b="1">
                <a:latin typeface="楷体_GB2312"/>
                <a:ea typeface="楷体_GB2312"/>
              </a:rPr>
              <a:t>广义表的定义是一个</a:t>
            </a:r>
            <a:r>
              <a:rPr lang="zh-CN" altLang="en-US" sz="2800" b="1">
                <a:solidFill>
                  <a:srgbClr val="FF3300"/>
                </a:solidFill>
                <a:latin typeface="楷体_GB2312"/>
                <a:ea typeface="楷体_GB2312"/>
              </a:rPr>
              <a:t>递归定义</a:t>
            </a:r>
            <a:r>
              <a:rPr lang="zh-CN" altLang="en-US" sz="2800" b="1">
                <a:latin typeface="楷体_GB2312"/>
                <a:ea typeface="楷体_GB2312"/>
              </a:rPr>
              <a:t>，因为在描述广义表时又用到了广义表；</a:t>
            </a:r>
            <a:endParaRPr lang="zh-CN" altLang="en-US" sz="2800" b="1">
              <a:latin typeface="楷体_GB2312"/>
              <a:ea typeface="楷体_GB2312"/>
            </a:endParaRPr>
          </a:p>
          <a:p>
            <a:pPr marL="457200" lvl="0" indent="-457200" eaLnBrk="1" hangingPunct="1">
              <a:buAutoNum type="arabicPeriod"/>
            </a:pPr>
            <a:r>
              <a:rPr lang="zh-CN" altLang="en-US" sz="2800" b="1">
                <a:latin typeface="楷体_GB2312"/>
                <a:ea typeface="楷体_GB2312"/>
              </a:rPr>
              <a:t>在线性表中数据元素是单个元素，而在广义表中， 元素可以是单个元素称为</a:t>
            </a:r>
            <a:r>
              <a:rPr lang="zh-CN" altLang="en-US" sz="2800" b="1">
                <a:solidFill>
                  <a:srgbClr val="FF3300"/>
                </a:solidFill>
                <a:latin typeface="楷体_GB2312"/>
                <a:ea typeface="楷体_GB2312"/>
              </a:rPr>
              <a:t>原子</a:t>
            </a:r>
            <a:r>
              <a:rPr lang="en-US" altLang="zh-CN" sz="2800" b="1">
                <a:solidFill>
                  <a:srgbClr val="FF3300"/>
                </a:solidFill>
                <a:latin typeface="楷体_GB2312"/>
                <a:ea typeface="楷体_GB2312"/>
              </a:rPr>
              <a:t>(atom)</a:t>
            </a:r>
            <a:r>
              <a:rPr lang="zh-CN" altLang="en-US" sz="2800" b="1">
                <a:latin typeface="楷体_GB2312"/>
                <a:ea typeface="楷体_GB2312"/>
              </a:rPr>
              <a:t>，也可以是广义表，称为广义表的</a:t>
            </a:r>
            <a:r>
              <a:rPr lang="zh-CN" altLang="en-US" sz="2800" b="1">
                <a:solidFill>
                  <a:srgbClr val="FF3300"/>
                </a:solidFill>
                <a:latin typeface="楷体_GB2312"/>
                <a:ea typeface="楷体_GB2312"/>
              </a:rPr>
              <a:t>子表</a:t>
            </a:r>
            <a:r>
              <a:rPr lang="en-US" altLang="zh-CN" sz="2800" b="1">
                <a:solidFill>
                  <a:srgbClr val="FF3300"/>
                </a:solidFill>
                <a:latin typeface="楷体_GB2312"/>
                <a:ea typeface="楷体_GB2312"/>
              </a:rPr>
              <a:t>(sublist)</a:t>
            </a:r>
            <a:r>
              <a:rPr lang="zh-CN" altLang="en-US" sz="2800" b="1">
                <a:latin typeface="楷体_GB2312"/>
                <a:ea typeface="楷体_GB2312"/>
              </a:rPr>
              <a:t>；</a:t>
            </a:r>
            <a:endParaRPr lang="zh-CN" altLang="en-US" sz="2800" b="1">
              <a:latin typeface="楷体_GB2312"/>
              <a:ea typeface="楷体_GB2312"/>
            </a:endParaRPr>
          </a:p>
          <a:p>
            <a:pPr marL="457200" lvl="0" indent="-457200" eaLnBrk="1" hangingPunct="1">
              <a:buAutoNum type="arabicPeriod"/>
            </a:pPr>
            <a:r>
              <a:rPr lang="zh-CN" altLang="en-US" sz="2800" b="1">
                <a:latin typeface="楷体_GB2312"/>
                <a:ea typeface="楷体_GB2312"/>
              </a:rPr>
              <a:t>当每个</a:t>
            </a:r>
            <a:r>
              <a:rPr lang="zh-CN" altLang="en-US" sz="2800" b="1">
                <a:solidFill>
                  <a:schemeClr val="tx2"/>
                </a:solidFill>
                <a:latin typeface="楷体_GB2312"/>
                <a:ea typeface="楷体_GB2312"/>
              </a:rPr>
              <a:t>元素均为原子</a:t>
            </a:r>
            <a:r>
              <a:rPr lang="zh-CN" altLang="en-US" sz="2800" b="1">
                <a:latin typeface="楷体_GB2312"/>
                <a:ea typeface="楷体_GB2312"/>
              </a:rPr>
              <a:t>且</a:t>
            </a:r>
            <a:r>
              <a:rPr lang="zh-CN" altLang="en-US" sz="2800" b="1">
                <a:solidFill>
                  <a:schemeClr val="tx2"/>
                </a:solidFill>
                <a:latin typeface="楷体_GB2312"/>
                <a:ea typeface="楷体_GB2312"/>
              </a:rPr>
              <a:t>类型相同</a:t>
            </a:r>
            <a:r>
              <a:rPr lang="zh-CN" altLang="en-US" sz="2800" b="1">
                <a:latin typeface="楷体_GB2312"/>
                <a:ea typeface="楷体_GB2312"/>
              </a:rPr>
              <a:t>时，就是</a:t>
            </a:r>
            <a:r>
              <a:rPr lang="zh-CN" altLang="en-US" sz="2800" b="1">
                <a:solidFill>
                  <a:schemeClr val="tx2"/>
                </a:solidFill>
                <a:latin typeface="楷体_GB2312"/>
                <a:ea typeface="楷体_GB2312"/>
              </a:rPr>
              <a:t>线性表</a:t>
            </a:r>
            <a:r>
              <a:rPr lang="zh-CN" altLang="en-US" sz="2800" b="1">
                <a:latin typeface="楷体_GB2312"/>
                <a:ea typeface="楷体_GB2312"/>
              </a:rPr>
              <a:t>。</a:t>
            </a:r>
            <a:endParaRPr lang="zh-CN" altLang="en-US" sz="2800" b="1">
              <a:latin typeface="楷体_GB2312"/>
              <a:ea typeface="楷体_GB231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59077"/>
                                        </p:tgtEl>
                                        <p:attrNameLst>
                                          <p:attrName>style.visibility</p:attrName>
                                        </p:attrNameLst>
                                      </p:cBhvr>
                                      <p:to>
                                        <p:strVal val="visible"/>
                                      </p:to>
                                    </p:set>
                                    <p:anim calcmode="lin" valueType="num">
                                      <p:cBhvr additive="base">
                                        <p:cTn id="7" dur="500" fill="hold"/>
                                        <p:tgtEl>
                                          <p:spTgt spid="259077"/>
                                        </p:tgtEl>
                                        <p:attrNameLst>
                                          <p:attrName>ppt_x</p:attrName>
                                        </p:attrNameLst>
                                      </p:cBhvr>
                                      <p:tavLst>
                                        <p:tav tm="0">
                                          <p:val>
                                            <p:strVal val="0-#ppt_w/2"/>
                                          </p:val>
                                        </p:tav>
                                        <p:tav tm="100000">
                                          <p:val>
                                            <p:strVal val="#ppt_x"/>
                                          </p:val>
                                        </p:tav>
                                      </p:tavLst>
                                    </p:anim>
                                    <p:anim calcmode="lin" valueType="num">
                                      <p:cBhvr additive="base">
                                        <p:cTn id="8" dur="500" fill="hold"/>
                                        <p:tgtEl>
                                          <p:spTgt spid="25907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59078">
                                            <p:txEl>
                                              <p:charRg st="0" end="9"/>
                                            </p:txEl>
                                          </p:spTgt>
                                        </p:tgtEl>
                                        <p:attrNameLst>
                                          <p:attrName>style.visibility</p:attrName>
                                        </p:attrNameLst>
                                      </p:cBhvr>
                                      <p:to>
                                        <p:strVal val="visible"/>
                                      </p:to>
                                    </p:set>
                                    <p:animEffect transition="in" filter="wipe(left)">
                                      <p:cBhvr>
                                        <p:cTn id="13" dur="500"/>
                                        <p:tgtEl>
                                          <p:spTgt spid="259078">
                                            <p:txEl>
                                              <p:charRg st="0" end="9"/>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59078">
                                            <p:txEl>
                                              <p:charRg st="9" end="41"/>
                                            </p:txEl>
                                          </p:spTgt>
                                        </p:tgtEl>
                                        <p:attrNameLst>
                                          <p:attrName>style.visibility</p:attrName>
                                        </p:attrNameLst>
                                      </p:cBhvr>
                                      <p:to>
                                        <p:strVal val="visible"/>
                                      </p:to>
                                    </p:set>
                                    <p:animEffect transition="in" filter="wipe(left)">
                                      <p:cBhvr>
                                        <p:cTn id="18" dur="500"/>
                                        <p:tgtEl>
                                          <p:spTgt spid="259078">
                                            <p:txEl>
                                              <p:charRg st="9" end="4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59078">
                                            <p:txEl>
                                              <p:charRg st="41" end="111"/>
                                            </p:txEl>
                                          </p:spTgt>
                                        </p:tgtEl>
                                        <p:attrNameLst>
                                          <p:attrName>style.visibility</p:attrName>
                                        </p:attrNameLst>
                                      </p:cBhvr>
                                      <p:to>
                                        <p:strVal val="visible"/>
                                      </p:to>
                                    </p:set>
                                    <p:animEffect transition="in" filter="wipe(left)">
                                      <p:cBhvr>
                                        <p:cTn id="23" dur="500"/>
                                        <p:tgtEl>
                                          <p:spTgt spid="259078">
                                            <p:txEl>
                                              <p:charRg st="41" end="11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59078">
                                            <p:txEl>
                                              <p:charRg st="111" end="134"/>
                                            </p:txEl>
                                          </p:spTgt>
                                        </p:tgtEl>
                                        <p:attrNameLst>
                                          <p:attrName>style.visibility</p:attrName>
                                        </p:attrNameLst>
                                      </p:cBhvr>
                                      <p:to>
                                        <p:strVal val="visible"/>
                                      </p:to>
                                    </p:set>
                                    <p:animEffect transition="in" filter="wipe(left)">
                                      <p:cBhvr>
                                        <p:cTn id="28" dur="500"/>
                                        <p:tgtEl>
                                          <p:spTgt spid="259078">
                                            <p:txEl>
                                              <p:charRg st="111" end="13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7" grpId="0"/>
      <p:bldP spid="259078"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3" name="Rectangle 2"/>
          <p:cNvSpPr>
            <a:spLocks noGrp="1"/>
          </p:cNvSpPr>
          <p:nvPr>
            <p:ph type="title"/>
          </p:nvPr>
        </p:nvSpPr>
        <p:spPr>
          <a:xfrm>
            <a:off x="587375" y="-61912"/>
            <a:ext cx="7772400" cy="1143000"/>
          </a:xfrm>
        </p:spPr>
        <p:txBody>
          <a:bodyPr vert="horz" wrap="square" lIns="91440" tIns="45720" rIns="91440" bIns="45720" anchor="ctr" anchorCtr="0"/>
          <a:p>
            <a:pPr eaLnBrk="1" hangingPunct="1"/>
            <a:r>
              <a:rPr lang="zh-CN" altLang="en-US"/>
              <a:t>广义表的定义</a:t>
            </a:r>
            <a:endParaRPr lang="zh-CN" altLang="en-US"/>
          </a:p>
        </p:txBody>
      </p:sp>
      <p:sp>
        <p:nvSpPr>
          <p:cNvPr id="131074" name="Text Box 4"/>
          <p:cNvSpPr txBox="1"/>
          <p:nvPr/>
        </p:nvSpPr>
        <p:spPr>
          <a:xfrm>
            <a:off x="179388" y="1341438"/>
            <a:ext cx="8712200" cy="561975"/>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63855" lvl="0" indent="-363855" eaLnBrk="1" hangingPunct="1">
              <a:lnSpc>
                <a:spcPct val="110000"/>
              </a:lnSpc>
              <a:spcBef>
                <a:spcPct val="10000"/>
              </a:spcBef>
            </a:pPr>
            <a:r>
              <a:rPr lang="zh-CN" altLang="en-US" sz="2800" b="1"/>
              <a:t>广义表的术语</a:t>
            </a:r>
            <a:endParaRPr lang="zh-CN" altLang="en-US" sz="2800" b="1">
              <a:latin typeface="Arial" panose="020B0604020202020204" pitchFamily="34" charset="0"/>
            </a:endParaRPr>
          </a:p>
        </p:txBody>
      </p:sp>
      <p:sp>
        <p:nvSpPr>
          <p:cNvPr id="45061" name="Text Box 5"/>
          <p:cNvSpPr txBox="1">
            <a:spLocks noChangeArrowheads="1"/>
          </p:cNvSpPr>
          <p:nvPr/>
        </p:nvSpPr>
        <p:spPr bwMode="auto">
          <a:xfrm>
            <a:off x="611188" y="1816100"/>
            <a:ext cx="7381875" cy="604838"/>
          </a:xfrm>
          <a:prstGeom prst="rect">
            <a:avLst/>
          </a:prstGeom>
          <a:noFill/>
          <a:ln w="9525">
            <a:solidFill>
              <a:schemeClr val="accent1">
                <a:lumMod val="75000"/>
              </a:schemeClr>
            </a:solidFill>
            <a:miter lim="800000"/>
          </a:ln>
        </p:spPr>
        <p:txBody>
          <a:bodyPr>
            <a:spAutoFit/>
          </a:bodyPr>
          <a:lstStyle>
            <a:lvl1pPr eaLnBrk="0" hangingPunct="0">
              <a:defRPr kumimoji="1" sz="2800" b="1">
                <a:solidFill>
                  <a:srgbClr val="000000"/>
                </a:solidFill>
                <a:latin typeface="Times New Roman" panose="02020603050405020304" pitchFamily="18" charset="0"/>
                <a:ea typeface="楷体_GB2312" pitchFamily="49" charset="-122"/>
              </a:defRPr>
            </a:lvl1pPr>
            <a:lvl2pPr marL="742950" indent="-285750" eaLnBrk="0" hangingPunct="0">
              <a:defRPr kumimoji="1" sz="2800" b="1">
                <a:solidFill>
                  <a:srgbClr val="000000"/>
                </a:solidFill>
                <a:latin typeface="Times New Roman" panose="02020603050405020304" pitchFamily="18" charset="0"/>
                <a:ea typeface="楷体_GB2312" pitchFamily="49" charset="-122"/>
              </a:defRPr>
            </a:lvl2pPr>
            <a:lvl3pPr marL="1143000" indent="-228600" eaLnBrk="0" hangingPunct="0">
              <a:defRPr kumimoji="1" sz="2800" b="1">
                <a:solidFill>
                  <a:srgbClr val="000000"/>
                </a:solidFill>
                <a:latin typeface="Times New Roman" panose="02020603050405020304" pitchFamily="18" charset="0"/>
                <a:ea typeface="楷体_GB2312" pitchFamily="49" charset="-122"/>
              </a:defRPr>
            </a:lvl3pPr>
            <a:lvl4pPr marL="1600200" indent="-228600" eaLnBrk="0" hangingPunct="0">
              <a:defRPr kumimoji="1" sz="2800" b="1">
                <a:solidFill>
                  <a:srgbClr val="000000"/>
                </a:solidFill>
                <a:latin typeface="Times New Roman" panose="02020603050405020304" pitchFamily="18" charset="0"/>
                <a:ea typeface="楷体_GB2312" pitchFamily="49" charset="-122"/>
              </a:defRPr>
            </a:lvl4pPr>
            <a:lvl5pPr marL="2057400" indent="-228600" eaLnBrk="0" hangingPunct="0">
              <a:defRPr kumimoji="1" sz="2800" b="1">
                <a:solidFill>
                  <a:srgbClr val="000000"/>
                </a:solidFill>
                <a:latin typeface="Times New Roman" panose="02020603050405020304" pitchFamily="18" charset="0"/>
                <a:ea typeface="楷体_GB2312" pitchFamily="49" charset="-122"/>
              </a:defRPr>
            </a:lvl5pPr>
            <a:lvl6pPr marL="2514600" indent="-228600" algn="r" eaLnBrk="0" fontAlgn="base" hangingPunct="0">
              <a:spcBef>
                <a:spcPct val="50000"/>
              </a:spcBef>
              <a:spcAft>
                <a:spcPct val="0"/>
              </a:spcAft>
              <a:defRPr kumimoji="1" sz="2800" b="1">
                <a:solidFill>
                  <a:srgbClr val="000000"/>
                </a:solidFill>
                <a:latin typeface="Times New Roman" panose="02020603050405020304" pitchFamily="18" charset="0"/>
                <a:ea typeface="楷体_GB2312" pitchFamily="49" charset="-122"/>
              </a:defRPr>
            </a:lvl6pPr>
            <a:lvl7pPr marL="2971800" indent="-228600" algn="r" eaLnBrk="0" fontAlgn="base" hangingPunct="0">
              <a:spcBef>
                <a:spcPct val="50000"/>
              </a:spcBef>
              <a:spcAft>
                <a:spcPct val="0"/>
              </a:spcAft>
              <a:defRPr kumimoji="1" sz="2800" b="1">
                <a:solidFill>
                  <a:srgbClr val="000000"/>
                </a:solidFill>
                <a:latin typeface="Times New Roman" panose="02020603050405020304" pitchFamily="18" charset="0"/>
                <a:ea typeface="楷体_GB2312" pitchFamily="49" charset="-122"/>
              </a:defRPr>
            </a:lvl7pPr>
            <a:lvl8pPr marL="3429000" indent="-228600" algn="r" eaLnBrk="0" fontAlgn="base" hangingPunct="0">
              <a:spcBef>
                <a:spcPct val="50000"/>
              </a:spcBef>
              <a:spcAft>
                <a:spcPct val="0"/>
              </a:spcAft>
              <a:defRPr kumimoji="1" sz="2800" b="1">
                <a:solidFill>
                  <a:srgbClr val="000000"/>
                </a:solidFill>
                <a:latin typeface="Times New Roman" panose="02020603050405020304" pitchFamily="18" charset="0"/>
                <a:ea typeface="楷体_GB2312" pitchFamily="49" charset="-122"/>
              </a:defRPr>
            </a:lvl8pPr>
            <a:lvl9pPr marL="3886200" indent="-228600" algn="r" eaLnBrk="0" fontAlgn="base" hangingPunct="0">
              <a:spcBef>
                <a:spcPct val="50000"/>
              </a:spcBef>
              <a:spcAft>
                <a:spcPct val="0"/>
              </a:spcAft>
              <a:defRPr kumimoji="1" sz="2800" b="1">
                <a:solidFill>
                  <a:srgbClr val="000000"/>
                </a:solidFill>
                <a:latin typeface="Times New Roman" panose="02020603050405020304" pitchFamily="18" charset="0"/>
                <a:ea typeface="楷体_GB2312" pitchFamily="49" charset="-122"/>
              </a:defRPr>
            </a:lvl9pPr>
          </a:lstStyle>
          <a:p>
            <a:pPr marL="0" marR="0" lvl="0" indent="0" algn="ctr" defTabSz="914400" rtl="0" eaLnBrk="1" fontAlgn="base" latinLnBrk="0" hangingPunct="1">
              <a:lnSpc>
                <a:spcPct val="120000"/>
              </a:lnSpc>
              <a:spcBef>
                <a:spcPct val="0"/>
              </a:spcBef>
              <a:spcAft>
                <a:spcPct val="0"/>
              </a:spcAft>
              <a:buClrTx/>
              <a:buSzTx/>
              <a:buFontTx/>
              <a:buNone/>
              <a:defRPr/>
            </a:pP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LS = ( </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sym typeface="Symbol" panose="05050102010706020507" pitchFamily="18" charset="2"/>
              </a:rPr>
              <a:t></a:t>
            </a:r>
            <a:r>
              <a:rPr kumimoji="1"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mn-cs"/>
              </a:rPr>
              <a:t>1</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sym typeface="Symbol" panose="05050102010706020507" pitchFamily="18" charset="2"/>
              </a:rPr>
              <a:t></a:t>
            </a:r>
            <a:r>
              <a:rPr kumimoji="1"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mn-cs"/>
              </a:rPr>
              <a:t>2</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sym typeface="Symbol" panose="05050102010706020507" pitchFamily="18" charset="2"/>
              </a:rPr>
              <a:t></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sym typeface="Symbol" panose="05050102010706020507" pitchFamily="18" charset="2"/>
              </a:rPr>
              <a:t></a:t>
            </a:r>
            <a:r>
              <a:rPr kumimoji="1" lang="en-US" altLang="zh-CN" sz="2800" b="1" i="0" u="none" strike="noStrike" kern="1200" cap="none" spc="0" normalizeH="0" baseline="-25000" noProof="0" dirty="0">
                <a:ln>
                  <a:noFill/>
                </a:ln>
                <a:solidFill>
                  <a:schemeClr val="tx1"/>
                </a:solidFill>
                <a:effectLst/>
                <a:uLnTx/>
                <a:uFillTx/>
                <a:latin typeface="Times New Roman" panose="02020603050405020304" pitchFamily="18" charset="0"/>
                <a:ea typeface="楷体_GB2312" pitchFamily="49" charset="-122"/>
                <a:cs typeface="+mn-cs"/>
              </a:rPr>
              <a:t>n</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endPar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p:txBody>
      </p:sp>
      <p:sp>
        <p:nvSpPr>
          <p:cNvPr id="260102" name="AutoShape 6"/>
          <p:cNvSpPr/>
          <p:nvPr/>
        </p:nvSpPr>
        <p:spPr>
          <a:xfrm>
            <a:off x="2546350" y="2879725"/>
            <a:ext cx="2311400" cy="612775"/>
          </a:xfrm>
          <a:prstGeom prst="wedgeRoundRectCallout">
            <a:avLst>
              <a:gd name="adj1" fmla="val 2829"/>
              <a:gd name="adj2" fmla="val -149407"/>
              <a:gd name="adj3" fmla="val 16667"/>
            </a:avLst>
          </a:prstGeom>
          <a:noFill/>
          <a:ln w="22225" cap="flat" cmpd="sng">
            <a:solidFill>
              <a:schemeClr val="tx2"/>
            </a:solidFill>
            <a:prstDash val="solid"/>
            <a:miter/>
            <a:headEnd type="none" w="med" len="med"/>
            <a:tailEnd type="none" w="med" len="med"/>
          </a:ln>
        </p:spPr>
        <p:txBody>
          <a:bodyPr lIns="0" tIns="0" rIns="0" bIns="0" anchor="ctr"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zh-CN" altLang="en-US" sz="2400" b="1">
                <a:solidFill>
                  <a:srgbClr val="800080"/>
                </a:solidFill>
                <a:latin typeface="楷体_GB2312"/>
              </a:rPr>
              <a:t>表头</a:t>
            </a:r>
            <a:r>
              <a:rPr lang="en-US" altLang="zh-CN" sz="2400" b="1">
                <a:solidFill>
                  <a:srgbClr val="800080"/>
                </a:solidFill>
                <a:latin typeface="楷体_GB2312"/>
              </a:rPr>
              <a:t>head:</a:t>
            </a:r>
            <a:r>
              <a:rPr lang="en-US" altLang="zh-CN" sz="2400" b="1">
                <a:sym typeface="Symbol" panose="05050102010706020507" pitchFamily="18" charset="2"/>
              </a:rPr>
              <a:t> </a:t>
            </a:r>
            <a:r>
              <a:rPr lang="en-US" altLang="zh-CN" sz="2400" b="1" baseline="-25000"/>
              <a:t>1</a:t>
            </a:r>
            <a:endParaRPr lang="en-US" altLang="zh-CN" sz="2400" b="1">
              <a:solidFill>
                <a:srgbClr val="800080"/>
              </a:solidFill>
              <a:latin typeface="楷体_GB2312"/>
            </a:endParaRPr>
          </a:p>
        </p:txBody>
      </p:sp>
      <p:sp>
        <p:nvSpPr>
          <p:cNvPr id="260103" name="AutoShape 7"/>
          <p:cNvSpPr/>
          <p:nvPr/>
        </p:nvSpPr>
        <p:spPr>
          <a:xfrm>
            <a:off x="1150938" y="2879725"/>
            <a:ext cx="1079500" cy="612775"/>
          </a:xfrm>
          <a:prstGeom prst="wedgeRoundRectCallout">
            <a:avLst>
              <a:gd name="adj1" fmla="val 104412"/>
              <a:gd name="adj2" fmla="val -140417"/>
              <a:gd name="adj3" fmla="val 16667"/>
            </a:avLst>
          </a:prstGeom>
          <a:noFill/>
          <a:ln w="2222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zh-CN" altLang="en-US" sz="2400" b="1">
                <a:solidFill>
                  <a:srgbClr val="800080"/>
                </a:solidFill>
                <a:latin typeface="楷体_GB2312"/>
              </a:rPr>
              <a:t>表名</a:t>
            </a:r>
            <a:endParaRPr lang="zh-CN" altLang="en-US" sz="2400" b="1">
              <a:solidFill>
                <a:srgbClr val="800080"/>
              </a:solidFill>
              <a:latin typeface="楷体_GB2312"/>
            </a:endParaRPr>
          </a:p>
        </p:txBody>
      </p:sp>
      <p:sp>
        <p:nvSpPr>
          <p:cNvPr id="260104" name="AutoShape 8"/>
          <p:cNvSpPr/>
          <p:nvPr/>
        </p:nvSpPr>
        <p:spPr>
          <a:xfrm rot="-5400000">
            <a:off x="4908550" y="1651000"/>
            <a:ext cx="269875" cy="1665288"/>
          </a:xfrm>
          <a:prstGeom prst="leftBrace">
            <a:avLst>
              <a:gd name="adj1" fmla="val 51421"/>
              <a:gd name="adj2" fmla="val 50000"/>
            </a:avLst>
          </a:prstGeom>
          <a:noFill/>
          <a:ln w="19050" cap="flat" cmpd="sng">
            <a:solidFill>
              <a:schemeClr val="tx2"/>
            </a:solidFill>
            <a:prstDash val="solid"/>
            <a:headEnd type="none" w="med" len="med"/>
            <a:tailEnd type="none" w="med" len="med"/>
          </a:ln>
        </p:spPr>
        <p:txBody>
          <a:bodyPr wrap="none" lIns="92075" tIns="46038" rIns="92075" bIns="46038"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260105" name="AutoShape 9"/>
          <p:cNvSpPr/>
          <p:nvPr/>
        </p:nvSpPr>
        <p:spPr>
          <a:xfrm>
            <a:off x="6516688" y="3429000"/>
            <a:ext cx="1576387" cy="612775"/>
          </a:xfrm>
          <a:prstGeom prst="wedgeRoundRectCallout">
            <a:avLst>
              <a:gd name="adj1" fmla="val -8111"/>
              <a:gd name="adj2" fmla="val -112954"/>
              <a:gd name="adj3" fmla="val 16667"/>
            </a:avLst>
          </a:prstGeom>
          <a:noFill/>
          <a:ln w="22225" cap="flat" cmpd="sng">
            <a:solidFill>
              <a:schemeClr val="tx2"/>
            </a:solidFill>
            <a:prstDash val="solid"/>
            <a:miter/>
            <a:headEnd type="none" w="med" len="med"/>
            <a:tailEnd type="none" w="med" len="med"/>
          </a:ln>
        </p:spPr>
        <p:txBody>
          <a:bodyPr lIns="0" rIns="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zh-CN" altLang="en-US" sz="2400" b="1">
                <a:solidFill>
                  <a:srgbClr val="800080"/>
                </a:solidFill>
                <a:latin typeface="楷体_GB2312"/>
              </a:rPr>
              <a:t>表尾</a:t>
            </a:r>
            <a:r>
              <a:rPr lang="en-US" altLang="zh-CN" sz="2400" b="1">
                <a:solidFill>
                  <a:srgbClr val="800080"/>
                </a:solidFill>
                <a:latin typeface="楷体_GB2312"/>
              </a:rPr>
              <a:t>tail</a:t>
            </a:r>
            <a:endParaRPr lang="en-US" altLang="zh-CN" sz="2400" b="1">
              <a:solidFill>
                <a:srgbClr val="800080"/>
              </a:solidFill>
              <a:latin typeface="楷体_GB2312"/>
            </a:endParaRPr>
          </a:p>
        </p:txBody>
      </p:sp>
      <p:sp>
        <p:nvSpPr>
          <p:cNvPr id="260106" name="AutoShape 10"/>
          <p:cNvSpPr/>
          <p:nvPr/>
        </p:nvSpPr>
        <p:spPr>
          <a:xfrm>
            <a:off x="4857750" y="1071563"/>
            <a:ext cx="1576388" cy="612775"/>
          </a:xfrm>
          <a:prstGeom prst="wedgeRoundRectCallout">
            <a:avLst>
              <a:gd name="adj1" fmla="val 5949"/>
              <a:gd name="adj2" fmla="val 131935"/>
              <a:gd name="adj3" fmla="val 16667"/>
            </a:avLst>
          </a:prstGeom>
          <a:noFill/>
          <a:ln w="22225" cap="flat"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en-US" altLang="zh-CN" sz="2400" b="1">
                <a:solidFill>
                  <a:srgbClr val="800080"/>
                </a:solidFill>
                <a:latin typeface="楷体_GB2312"/>
              </a:rPr>
              <a:t>n</a:t>
            </a:r>
            <a:r>
              <a:rPr lang="zh-CN" altLang="en-US" sz="2400" b="1">
                <a:solidFill>
                  <a:srgbClr val="800080"/>
                </a:solidFill>
                <a:latin typeface="楷体_GB2312"/>
              </a:rPr>
              <a:t>是表长</a:t>
            </a:r>
            <a:endParaRPr lang="zh-CN" altLang="en-US" sz="2400" b="1">
              <a:solidFill>
                <a:srgbClr val="800080"/>
              </a:solidFill>
              <a:latin typeface="楷体_GB2312"/>
            </a:endParaRPr>
          </a:p>
        </p:txBody>
      </p:sp>
      <p:sp>
        <p:nvSpPr>
          <p:cNvPr id="260107" name="Text Box 11"/>
          <p:cNvSpPr txBox="1"/>
          <p:nvPr/>
        </p:nvSpPr>
        <p:spPr>
          <a:xfrm>
            <a:off x="179388" y="4032250"/>
            <a:ext cx="8712200" cy="47625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63855" lvl="0" indent="-363855">
              <a:lnSpc>
                <a:spcPct val="90000"/>
              </a:lnSpc>
              <a:buClr>
                <a:srgbClr val="FFFF00"/>
              </a:buClr>
              <a:buFont typeface="Wingdings" panose="05000000000000000000" pitchFamily="2" charset="2"/>
              <a:buNone/>
            </a:pPr>
            <a:r>
              <a:rPr lang="en-US" altLang="zh-CN" sz="2800" b="1">
                <a:latin typeface="楷体_GB2312"/>
                <a:ea typeface="楷体_GB2312"/>
              </a:rPr>
              <a:t>	</a:t>
            </a:r>
            <a:r>
              <a:rPr lang="zh-CN" altLang="en-US" sz="2800" b="1">
                <a:latin typeface="楷体_GB2312"/>
                <a:ea typeface="楷体_GB2312"/>
              </a:rPr>
              <a:t>表头：</a:t>
            </a:r>
            <a:r>
              <a:rPr lang="en-US" altLang="zh-CN" sz="2800" b="1">
                <a:latin typeface="楷体_GB2312"/>
                <a:ea typeface="楷体_GB2312"/>
              </a:rPr>
              <a:t>LS</a:t>
            </a:r>
            <a:r>
              <a:rPr lang="zh-CN" altLang="en-US" sz="2800" b="1">
                <a:latin typeface="楷体_GB2312"/>
                <a:ea typeface="楷体_GB2312"/>
              </a:rPr>
              <a:t>的第一个元素称为表头</a:t>
            </a:r>
            <a:endParaRPr lang="zh-CN" altLang="en-US" sz="2800" b="1">
              <a:latin typeface="楷体_GB2312"/>
              <a:ea typeface="楷体_GB2312"/>
            </a:endParaRPr>
          </a:p>
        </p:txBody>
      </p:sp>
      <p:sp>
        <p:nvSpPr>
          <p:cNvPr id="260108" name="Text Box 12"/>
          <p:cNvSpPr txBox="1"/>
          <p:nvPr/>
        </p:nvSpPr>
        <p:spPr>
          <a:xfrm>
            <a:off x="179388" y="4575175"/>
            <a:ext cx="8712200" cy="47625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63855" lvl="0" indent="-363855">
              <a:lnSpc>
                <a:spcPct val="90000"/>
              </a:lnSpc>
              <a:buClr>
                <a:srgbClr val="FFFF00"/>
              </a:buClr>
              <a:buFont typeface="Wingdings" panose="05000000000000000000" pitchFamily="2" charset="2"/>
              <a:buNone/>
            </a:pPr>
            <a:r>
              <a:rPr lang="en-US" altLang="zh-CN" sz="2800" b="1">
                <a:latin typeface="楷体_GB2312"/>
                <a:ea typeface="楷体_GB2312"/>
              </a:rPr>
              <a:t>	</a:t>
            </a:r>
            <a:r>
              <a:rPr lang="zh-CN" altLang="en-US" sz="2800" b="1">
                <a:latin typeface="楷体_GB2312"/>
                <a:ea typeface="楷体_GB2312"/>
              </a:rPr>
              <a:t>表尾：其余元素组成的</a:t>
            </a:r>
            <a:r>
              <a:rPr lang="zh-CN" altLang="en-US" sz="2800" b="1">
                <a:solidFill>
                  <a:srgbClr val="FF3300"/>
                </a:solidFill>
                <a:latin typeface="楷体_GB2312"/>
                <a:ea typeface="楷体_GB2312"/>
              </a:rPr>
              <a:t>表</a:t>
            </a:r>
            <a:r>
              <a:rPr lang="zh-CN" altLang="en-US" sz="2800" b="1">
                <a:latin typeface="楷体_GB2312"/>
                <a:ea typeface="楷体_GB2312"/>
              </a:rPr>
              <a:t>称为</a:t>
            </a:r>
            <a:r>
              <a:rPr lang="en-US" altLang="zh-CN" sz="2800" b="1">
                <a:latin typeface="楷体_GB2312"/>
                <a:ea typeface="楷体_GB2312"/>
              </a:rPr>
              <a:t>LS</a:t>
            </a:r>
            <a:r>
              <a:rPr lang="zh-CN" altLang="en-US" sz="2800" b="1">
                <a:latin typeface="楷体_GB2312"/>
                <a:ea typeface="楷体_GB2312"/>
              </a:rPr>
              <a:t>的表尾</a:t>
            </a:r>
            <a:endParaRPr lang="zh-CN" altLang="en-US" sz="2800" b="1">
              <a:latin typeface="楷体_GB2312"/>
              <a:ea typeface="楷体_GB2312"/>
            </a:endParaRPr>
          </a:p>
        </p:txBody>
      </p:sp>
      <p:sp>
        <p:nvSpPr>
          <p:cNvPr id="260109" name="Text Box 13"/>
          <p:cNvSpPr txBox="1"/>
          <p:nvPr/>
        </p:nvSpPr>
        <p:spPr>
          <a:xfrm>
            <a:off x="179388" y="5118100"/>
            <a:ext cx="8712200" cy="47625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63855" lvl="0" indent="-363855">
              <a:lnSpc>
                <a:spcPct val="90000"/>
              </a:lnSpc>
              <a:buClr>
                <a:srgbClr val="FFFF00"/>
              </a:buClr>
              <a:buFont typeface="Wingdings" panose="05000000000000000000" pitchFamily="2" charset="2"/>
              <a:buNone/>
            </a:pPr>
            <a:r>
              <a:rPr lang="en-US" altLang="zh-CN" sz="2800" b="1">
                <a:latin typeface="楷体_GB2312"/>
                <a:ea typeface="楷体_GB2312"/>
              </a:rPr>
              <a:t>	</a:t>
            </a:r>
            <a:r>
              <a:rPr lang="zh-CN" altLang="en-US" sz="2800" b="1">
                <a:latin typeface="楷体_GB2312"/>
                <a:ea typeface="楷体_GB2312"/>
              </a:rPr>
              <a:t>表长：为最外层包含元素个数</a:t>
            </a:r>
            <a:endParaRPr lang="zh-CN" altLang="en-US" sz="2800" b="1">
              <a:latin typeface="楷体_GB2312"/>
              <a:ea typeface="楷体_GB2312"/>
            </a:endParaRPr>
          </a:p>
        </p:txBody>
      </p:sp>
      <p:sp>
        <p:nvSpPr>
          <p:cNvPr id="260110" name="Text Box 14"/>
          <p:cNvSpPr txBox="1"/>
          <p:nvPr/>
        </p:nvSpPr>
        <p:spPr>
          <a:xfrm>
            <a:off x="215900" y="5621338"/>
            <a:ext cx="8712200" cy="946150"/>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1524000" lvl="0" indent="-1524000">
              <a:spcBef>
                <a:spcPct val="0"/>
              </a:spcBef>
              <a:buClr>
                <a:srgbClr val="FFFF00"/>
              </a:buClr>
              <a:buFont typeface="Wingdings" panose="05000000000000000000" pitchFamily="2" charset="2"/>
              <a:buNone/>
            </a:pPr>
            <a:r>
              <a:rPr lang="en-US" altLang="zh-CN" sz="2800" b="1">
                <a:latin typeface="楷体_GB2312"/>
                <a:ea typeface="楷体_GB2312"/>
              </a:rPr>
              <a:t>  </a:t>
            </a:r>
            <a:r>
              <a:rPr lang="zh-CN" altLang="en-US" sz="2800" b="1">
                <a:latin typeface="楷体_GB2312"/>
                <a:ea typeface="楷体_GB2312"/>
              </a:rPr>
              <a:t>深度：所含括弧的重数。</a:t>
            </a:r>
            <a:r>
              <a:rPr lang="zh-CN" altLang="en-US" sz="2800" b="1">
                <a:solidFill>
                  <a:srgbClr val="800080"/>
                </a:solidFill>
                <a:latin typeface="楷体_GB2312"/>
                <a:ea typeface="楷体_GB2312"/>
              </a:rPr>
              <a:t>原子的深度为</a:t>
            </a:r>
            <a:r>
              <a:rPr lang="en-US" altLang="zh-CN" sz="2800" b="1">
                <a:solidFill>
                  <a:srgbClr val="800080"/>
                </a:solidFill>
                <a:latin typeface="楷体_GB2312"/>
                <a:ea typeface="楷体_GB2312"/>
              </a:rPr>
              <a:t>0</a:t>
            </a:r>
            <a:r>
              <a:rPr lang="zh-CN" altLang="en-US" sz="2800" b="1">
                <a:latin typeface="楷体_GB2312"/>
                <a:ea typeface="楷体_GB2312"/>
              </a:rPr>
              <a:t>，</a:t>
            </a:r>
            <a:r>
              <a:rPr lang="zh-CN" altLang="en-US" sz="2800" b="1">
                <a:solidFill>
                  <a:srgbClr val="800080"/>
                </a:solidFill>
                <a:latin typeface="Arial" panose="020B0604020202020204" pitchFamily="34" charset="0"/>
                <a:ea typeface="楷体_GB2312"/>
              </a:rPr>
              <a:t>“</a:t>
            </a:r>
            <a:r>
              <a:rPr lang="zh-CN" altLang="en-US" sz="2800" b="1">
                <a:solidFill>
                  <a:srgbClr val="800080"/>
                </a:solidFill>
                <a:latin typeface="楷体_GB2312"/>
                <a:ea typeface="楷体_GB2312"/>
              </a:rPr>
              <a:t>空表”的深度为</a:t>
            </a:r>
            <a:r>
              <a:rPr lang="en-US" altLang="zh-CN" sz="2800" b="1">
                <a:solidFill>
                  <a:srgbClr val="800080"/>
                </a:solidFill>
                <a:latin typeface="楷体_GB2312"/>
                <a:ea typeface="楷体_GB2312"/>
              </a:rPr>
              <a:t>1</a:t>
            </a:r>
            <a:r>
              <a:rPr lang="zh-CN" altLang="en-US" sz="2800" b="1">
                <a:latin typeface="楷体_GB2312"/>
                <a:ea typeface="楷体_GB2312"/>
              </a:rPr>
              <a:t>。</a:t>
            </a:r>
            <a:endParaRPr lang="zh-CN" altLang="en-US" sz="2800" b="1">
              <a:latin typeface="楷体_GB2312"/>
              <a:ea typeface="楷体_GB2312"/>
            </a:endParaRPr>
          </a:p>
        </p:txBody>
      </p:sp>
      <p:sp>
        <p:nvSpPr>
          <p:cNvPr id="260112" name="Rectangle 16"/>
          <p:cNvSpPr>
            <a:spLocks noChangeArrowheads="1"/>
          </p:cNvSpPr>
          <p:nvPr/>
        </p:nvSpPr>
        <p:spPr bwMode="auto">
          <a:xfrm>
            <a:off x="6434138" y="2605088"/>
            <a:ext cx="1925638" cy="519113"/>
          </a:xfrm>
          <a:prstGeom prst="rect">
            <a:avLst/>
          </a:prstGeom>
          <a:noFill/>
          <a:ln w="9525" cap="sq">
            <a:solidFill>
              <a:schemeClr val="accent1">
                <a:lumMod val="75000"/>
              </a:schemeClr>
            </a:solidFill>
            <a:miter lim="800000"/>
          </a:ln>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2</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sym typeface="Symbol" panose="05050102010706020507" pitchFamily="18" charset="2"/>
              </a:rPr>
              <a:t></a:t>
            </a:r>
            <a:r>
              <a:rPr kumimoji="1" lang="en-US" altLang="zh-CN" sz="2400" b="1" i="0" u="none" strike="noStrike" kern="1200" cap="none" spc="0" normalizeH="0" baseline="-25000" noProof="0" dirty="0">
                <a:ln>
                  <a:noFill/>
                </a:ln>
                <a:solidFill>
                  <a:schemeClr val="tx1"/>
                </a:solidFill>
                <a:effectLst/>
                <a:uLnTx/>
                <a:uFillTx/>
                <a:latin typeface="Times New Roman" panose="02020603050405020304" pitchFamily="18" charset="0"/>
                <a:ea typeface="宋体" panose="02010600030101010101" pitchFamily="2" charset="-122"/>
                <a:cs typeface="+mn-cs"/>
              </a:rPr>
              <a:t>n</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a:t>
            </a:r>
            <a:endPar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cxnSp>
        <p:nvCxnSpPr>
          <p:cNvPr id="3" name="直接连接符 2"/>
          <p:cNvCxnSpPr>
            <a:stCxn id="260104" idx="1"/>
          </p:cNvCxnSpPr>
          <p:nvPr/>
        </p:nvCxnSpPr>
        <p:spPr>
          <a:xfrm flipH="1">
            <a:off x="5043488" y="2619375"/>
            <a:ext cx="1587" cy="260350"/>
          </a:xfrm>
          <a:prstGeom prst="line">
            <a:avLst/>
          </a:prstGeom>
          <a:ln w="28575" cap="sq" cmpd="sng">
            <a:solidFill>
              <a:schemeClr val="tx2"/>
            </a:solidFill>
            <a:prstDash val="solid"/>
            <a:headEnd type="none" w="med" len="med"/>
            <a:tailEnd type="none" w="med" len="med"/>
          </a:ln>
        </p:spPr>
      </p:cxnSp>
      <p:cxnSp>
        <p:nvCxnSpPr>
          <p:cNvPr id="5" name="直接箭头连接符 4"/>
          <p:cNvCxnSpPr/>
          <p:nvPr/>
        </p:nvCxnSpPr>
        <p:spPr>
          <a:xfrm>
            <a:off x="5043488" y="2889250"/>
            <a:ext cx="1390650" cy="6350"/>
          </a:xfrm>
          <a:prstGeom prst="straightConnector1">
            <a:avLst/>
          </a:prstGeom>
          <a:ln w="28575" cap="sq" cmpd="sng">
            <a:solidFill>
              <a:schemeClr val="tx2"/>
            </a:solidFill>
            <a:prstDash val="soli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0103"/>
                                        </p:tgtEl>
                                        <p:attrNameLst>
                                          <p:attrName>style.visibility</p:attrName>
                                        </p:attrNameLst>
                                      </p:cBhvr>
                                      <p:to>
                                        <p:strVal val="visible"/>
                                      </p:to>
                                    </p:set>
                                    <p:animEffect transition="in" filter="wipe(down)">
                                      <p:cBhvr>
                                        <p:cTn id="7" dur="500"/>
                                        <p:tgtEl>
                                          <p:spTgt spid="26010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60107"/>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260102"/>
                                        </p:tgtEl>
                                        <p:attrNameLst>
                                          <p:attrName>style.visibility</p:attrName>
                                        </p:attrNameLst>
                                      </p:cBhvr>
                                      <p:to>
                                        <p:strVal val="visible"/>
                                      </p:to>
                                    </p:set>
                                    <p:animEffect transition="in" filter="wipe(down)">
                                      <p:cBhvr>
                                        <p:cTn id="16" dur="500"/>
                                        <p:tgtEl>
                                          <p:spTgt spid="260102"/>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010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0104"/>
                                        </p:tgtEl>
                                        <p:attrNameLst>
                                          <p:attrName>style.visibility</p:attrName>
                                        </p:attrNameLst>
                                      </p:cBhvr>
                                      <p:to>
                                        <p:strVal val="visible"/>
                                      </p:to>
                                    </p:set>
                                  </p:childTnLst>
                                </p:cTn>
                              </p:par>
                            </p:childTnLst>
                          </p:cTn>
                        </p:par>
                        <p:par>
                          <p:cTn id="25" fill="hold">
                            <p:stCondLst>
                              <p:cond delay="0"/>
                            </p:stCondLst>
                            <p:childTnLst>
                              <p:par>
                                <p:cTn id="26" presetID="22" presetClass="entr" presetSubtype="1" fill="hold" nodeType="after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wipe(up)">
                                      <p:cBhvr>
                                        <p:cTn id="28" dur="500"/>
                                        <p:tgtEl>
                                          <p:spTgt spid="3"/>
                                        </p:tgtEl>
                                      </p:cBhvr>
                                    </p:animEffect>
                                  </p:childTnLst>
                                </p:cTn>
                              </p:par>
                            </p:childTnLst>
                          </p:cTn>
                        </p:par>
                        <p:par>
                          <p:cTn id="29" fill="hold">
                            <p:stCondLst>
                              <p:cond delay="500"/>
                            </p:stCondLst>
                            <p:childTnLst>
                              <p:par>
                                <p:cTn id="30" presetID="22" presetClass="entr" presetSubtype="8" fill="hold"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left)">
                                      <p:cBhvr>
                                        <p:cTn id="32" dur="500"/>
                                        <p:tgtEl>
                                          <p:spTgt spid="5"/>
                                        </p:tgtEl>
                                      </p:cBhvr>
                                    </p:animEffect>
                                  </p:childTnLst>
                                </p:cTn>
                              </p:par>
                            </p:childTnLst>
                          </p:cTn>
                        </p:par>
                        <p:par>
                          <p:cTn id="33" fill="hold">
                            <p:stCondLst>
                              <p:cond delay="1000"/>
                            </p:stCondLst>
                            <p:childTnLst>
                              <p:par>
                                <p:cTn id="34" presetID="22" presetClass="entr" presetSubtype="8" fill="hold" grpId="0" nodeType="afterEffect">
                                  <p:stCondLst>
                                    <p:cond delay="0"/>
                                  </p:stCondLst>
                                  <p:childTnLst>
                                    <p:set>
                                      <p:cBhvr>
                                        <p:cTn id="35" dur="1" fill="hold">
                                          <p:stCondLst>
                                            <p:cond delay="0"/>
                                          </p:stCondLst>
                                        </p:cTn>
                                        <p:tgtEl>
                                          <p:spTgt spid="260112"/>
                                        </p:tgtEl>
                                        <p:attrNameLst>
                                          <p:attrName>style.visibility</p:attrName>
                                        </p:attrNameLst>
                                      </p:cBhvr>
                                      <p:to>
                                        <p:strVal val="visible"/>
                                      </p:to>
                                    </p:set>
                                    <p:animEffect transition="in" filter="wipe(left)">
                                      <p:cBhvr>
                                        <p:cTn id="36" dur="500"/>
                                        <p:tgtEl>
                                          <p:spTgt spid="260112"/>
                                        </p:tgtEl>
                                      </p:cBhvr>
                                    </p:animEffect>
                                  </p:childTnLst>
                                </p:cTn>
                              </p:par>
                            </p:childTnLst>
                          </p:cTn>
                        </p:par>
                        <p:par>
                          <p:cTn id="37" fill="hold">
                            <p:stCondLst>
                              <p:cond delay="1500"/>
                            </p:stCondLst>
                            <p:childTnLst>
                              <p:par>
                                <p:cTn id="38" presetID="22" presetClass="entr" presetSubtype="1" fill="hold" grpId="0" nodeType="afterEffect">
                                  <p:stCondLst>
                                    <p:cond delay="0"/>
                                  </p:stCondLst>
                                  <p:childTnLst>
                                    <p:set>
                                      <p:cBhvr>
                                        <p:cTn id="39" dur="1" fill="hold">
                                          <p:stCondLst>
                                            <p:cond delay="0"/>
                                          </p:stCondLst>
                                        </p:cTn>
                                        <p:tgtEl>
                                          <p:spTgt spid="260105"/>
                                        </p:tgtEl>
                                        <p:attrNameLst>
                                          <p:attrName>style.visibility</p:attrName>
                                        </p:attrNameLst>
                                      </p:cBhvr>
                                      <p:to>
                                        <p:strVal val="visible"/>
                                      </p:to>
                                    </p:set>
                                    <p:animEffect transition="in" filter="wipe(up)">
                                      <p:cBhvr>
                                        <p:cTn id="40" dur="500"/>
                                        <p:tgtEl>
                                          <p:spTgt spid="260105"/>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010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grpId="0" nodeType="clickEffect">
                                  <p:stCondLst>
                                    <p:cond delay="0"/>
                                  </p:stCondLst>
                                  <p:childTnLst>
                                    <p:set>
                                      <p:cBhvr>
                                        <p:cTn id="48" dur="1" fill="hold">
                                          <p:stCondLst>
                                            <p:cond delay="0"/>
                                          </p:stCondLst>
                                        </p:cTn>
                                        <p:tgtEl>
                                          <p:spTgt spid="260106"/>
                                        </p:tgtEl>
                                        <p:attrNameLst>
                                          <p:attrName>style.visibility</p:attrName>
                                        </p:attrNameLst>
                                      </p:cBhvr>
                                      <p:to>
                                        <p:strVal val="visible"/>
                                      </p:to>
                                    </p:set>
                                    <p:animEffect transition="in" filter="wipe(down)">
                                      <p:cBhvr>
                                        <p:cTn id="49" dur="500"/>
                                        <p:tgtEl>
                                          <p:spTgt spid="260106"/>
                                        </p:tgtEl>
                                      </p:cBhvr>
                                    </p:animEffec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601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0102" grpId="0" animBg="1"/>
      <p:bldP spid="260103" grpId="0" animBg="1"/>
      <p:bldP spid="260104" grpId="0" animBg="1"/>
      <p:bldP spid="260105" grpId="0" animBg="1"/>
      <p:bldP spid="260106" grpId="0" animBg="1"/>
      <p:bldP spid="260107" grpId="0"/>
      <p:bldP spid="260108" grpId="0"/>
      <p:bldP spid="260109" grpId="0"/>
      <p:bldP spid="260110" grpId="0"/>
      <p:bldP spid="2601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7" name="Rectangle 2"/>
          <p:cNvSpPr>
            <a:spLocks noGrp="1"/>
          </p:cNvSpPr>
          <p:nvPr>
            <p:ph type="title"/>
          </p:nvPr>
        </p:nvSpPr>
        <p:spPr>
          <a:xfrm>
            <a:off x="685800" y="-26987"/>
            <a:ext cx="7772400" cy="1143000"/>
          </a:xfrm>
        </p:spPr>
        <p:txBody>
          <a:bodyPr vert="horz" wrap="square" lIns="91440" tIns="45720" rIns="91440" bIns="45720" anchor="ctr" anchorCtr="0"/>
          <a:p>
            <a:pPr eaLnBrk="1" hangingPunct="1"/>
            <a:r>
              <a:rPr lang="zh-CN" altLang="en-US"/>
              <a:t>广义表的定义</a:t>
            </a:r>
            <a:endParaRPr lang="zh-CN" altLang="en-US"/>
          </a:p>
        </p:txBody>
      </p:sp>
      <p:sp>
        <p:nvSpPr>
          <p:cNvPr id="46084" name="Rectangle 3"/>
          <p:cNvSpPr>
            <a:spLocks noGrp="1" noChangeArrowheads="1"/>
          </p:cNvSpPr>
          <p:nvPr>
            <p:ph idx="1"/>
          </p:nvPr>
        </p:nvSpPr>
        <p:spPr>
          <a:xfrm>
            <a:off x="184150" y="1268413"/>
            <a:ext cx="7772400" cy="4114800"/>
          </a:xfrm>
        </p:spPr>
        <p:txBody>
          <a:bodyPr vert="horz" wrap="square" lIns="91440" tIns="45720" rIns="91440" bIns="45720" numCol="1" anchor="t" anchorCtr="0" compatLnSpc="1"/>
          <a:lstStyle/>
          <a:p>
            <a:pPr marL="342900" marR="0" lvl="0" indent="-342900" algn="l" defTabSz="914400" rtl="0" eaLnBrk="1" fontAlgn="base" latinLnBrk="0" hangingPunct="1">
              <a:lnSpc>
                <a:spcPct val="100000"/>
              </a:lnSpc>
              <a:spcBef>
                <a:spcPct val="20000"/>
              </a:spcBef>
              <a:spcAft>
                <a:spcPct val="0"/>
              </a:spcAft>
              <a:buClrTx/>
              <a:buSzTx/>
              <a:buFontTx/>
              <a:buChar char="•"/>
              <a:defRPr/>
            </a:pPr>
            <a:r>
              <a:rPr kumimoji="1" lang="zh-CN" altLang="en-US" sz="3200" b="0" i="0" u="none" strike="noStrike" kern="0" cap="none" spc="0" normalizeH="0" baseline="0" noProof="0" dirty="0">
                <a:ln>
                  <a:noFill/>
                </a:ln>
                <a:solidFill>
                  <a:schemeClr val="tx1"/>
                </a:solidFill>
                <a:effectLst/>
                <a:uLnTx/>
                <a:uFillTx/>
                <a:latin typeface="+mn-lt"/>
                <a:ea typeface="+mn-ea"/>
                <a:cs typeface="+mn-cs"/>
              </a:rPr>
              <a:t>例如</a:t>
            </a:r>
            <a:r>
              <a:rPr kumimoji="1" lang="en-US" altLang="zh-CN" sz="3200" b="0" i="0" u="none" strike="noStrike" kern="0" cap="none" spc="0" normalizeH="0" baseline="0" noProof="0" dirty="0">
                <a:ln>
                  <a:noFill/>
                </a:ln>
                <a:solidFill>
                  <a:schemeClr val="tx1"/>
                </a:solidFill>
                <a:effectLst/>
                <a:uLnTx/>
                <a:uFillTx/>
                <a:latin typeface="+mn-lt"/>
                <a:ea typeface="+mn-ea"/>
                <a:cs typeface="+mn-cs"/>
              </a:rPr>
              <a:t>:   </a:t>
            </a: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a:p>
            <a:pPr marL="742950" marR="0" lvl="1" indent="-285750" algn="l" defTabSz="914400" rtl="0" eaLnBrk="0" fontAlgn="base" latinLnBrk="0" hangingPunct="0">
              <a:lnSpc>
                <a:spcPct val="100000"/>
              </a:lnSpc>
              <a:spcBef>
                <a:spcPct val="20000"/>
              </a:spcBef>
              <a:spcAft>
                <a:spcPct val="0"/>
              </a:spcAft>
              <a:buClr>
                <a:srgbClr val="FF9900"/>
              </a:buClr>
              <a:buSzTx/>
              <a:buFontTx/>
              <a:buChar char="¶"/>
              <a:defRPr/>
            </a:pPr>
            <a:r>
              <a:rPr kumimoji="1" lang="en-US" altLang="zh-CN" sz="2400" b="1" i="0" u="none" strike="noStrike" kern="0" cap="none" spc="0" normalizeH="0" baseline="0" noProof="0" dirty="0">
                <a:ln>
                  <a:noFill/>
                </a:ln>
                <a:solidFill>
                  <a:srgbClr val="400080"/>
                </a:solidFill>
                <a:effectLst/>
                <a:uLnTx/>
                <a:uFillTx/>
                <a:latin typeface="+mn-lt"/>
                <a:ea typeface="楷体_GB2312"/>
                <a:cs typeface="+mn-cs"/>
              </a:rPr>
              <a:t>A = (  ) </a:t>
            </a:r>
            <a:r>
              <a:rPr kumimoji="1" lang="zh-CN" altLang="en-US" sz="2400" b="1" i="0" u="none" strike="noStrike" kern="0" cap="none" spc="0" normalizeH="0" baseline="0" noProof="0" dirty="0">
                <a:ln>
                  <a:noFill/>
                </a:ln>
                <a:solidFill>
                  <a:srgbClr val="400080"/>
                </a:solidFill>
                <a:effectLst/>
                <a:uLnTx/>
                <a:uFillTx/>
                <a:latin typeface="+mn-lt"/>
                <a:ea typeface="楷体_GB2312"/>
                <a:cs typeface="+mn-cs"/>
              </a:rPr>
              <a:t>空表</a:t>
            </a:r>
            <a:endParaRPr kumimoji="1" lang="zh-CN" altLang="en-US" sz="2400" b="1" i="0" u="none" strike="noStrike" kern="0" cap="none" spc="0" normalizeH="0" baseline="0" noProof="0" dirty="0">
              <a:ln>
                <a:noFill/>
              </a:ln>
              <a:solidFill>
                <a:srgbClr val="400080"/>
              </a:solidFill>
              <a:effectLst/>
              <a:uLnTx/>
              <a:uFillTx/>
              <a:latin typeface="+mn-lt"/>
              <a:ea typeface="楷体_GB2312"/>
              <a:cs typeface="+mn-cs"/>
            </a:endParaRPr>
          </a:p>
          <a:p>
            <a:pPr marL="342900" marR="0" lvl="0" indent="-342900" algn="l" defTabSz="914400" rtl="0" eaLnBrk="1" fontAlgn="base" latinLnBrk="0" hangingPunct="1">
              <a:lnSpc>
                <a:spcPct val="100000"/>
              </a:lnSpc>
              <a:spcBef>
                <a:spcPct val="20000"/>
              </a:spcBef>
              <a:spcAft>
                <a:spcPct val="0"/>
              </a:spcAft>
              <a:buClrTx/>
              <a:buSzTx/>
              <a:buFontTx/>
              <a:buChar char="•"/>
              <a:defRPr/>
            </a:pPr>
            <a:endParaRPr kumimoji="1" lang="en-US" altLang="zh-CN" sz="3200" b="0" i="0" u="none" strike="noStrike" kern="0" cap="none" spc="0" normalizeH="0" baseline="0" noProof="0" dirty="0">
              <a:ln>
                <a:noFill/>
              </a:ln>
              <a:solidFill>
                <a:schemeClr val="tx1"/>
              </a:solidFill>
              <a:effectLst/>
              <a:uLnTx/>
              <a:uFillTx/>
              <a:latin typeface="+mn-lt"/>
              <a:ea typeface="+mn-ea"/>
              <a:cs typeface="+mn-cs"/>
            </a:endParaRPr>
          </a:p>
        </p:txBody>
      </p:sp>
      <p:sp>
        <p:nvSpPr>
          <p:cNvPr id="261125" name="Text Box 5"/>
          <p:cNvSpPr txBox="1"/>
          <p:nvPr/>
        </p:nvSpPr>
        <p:spPr>
          <a:xfrm>
            <a:off x="3635375" y="1844675"/>
            <a:ext cx="3455988" cy="519113"/>
          </a:xfrm>
          <a:prstGeom prst="rect">
            <a:avLst/>
          </a:prstGeom>
          <a:noFill/>
          <a:ln w="28575">
            <a:noFill/>
          </a:ln>
        </p:spPr>
        <p:txBody>
          <a:bodyPr wrap="none"/>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800" b="1">
                <a:solidFill>
                  <a:srgbClr val="000000"/>
                </a:solidFill>
                <a:ea typeface="楷体_GB2312"/>
              </a:rPr>
              <a:t>长度</a:t>
            </a:r>
            <a:r>
              <a:rPr lang="en-US" altLang="zh-CN" sz="2800" b="1">
                <a:solidFill>
                  <a:srgbClr val="000000"/>
                </a:solidFill>
                <a:ea typeface="楷体_GB2312"/>
              </a:rPr>
              <a:t>:0</a:t>
            </a:r>
            <a:r>
              <a:rPr lang="zh-CN" altLang="en-US" sz="2800" b="1">
                <a:solidFill>
                  <a:srgbClr val="000000"/>
                </a:solidFill>
                <a:ea typeface="楷体_GB2312"/>
              </a:rPr>
              <a:t>；深度</a:t>
            </a:r>
            <a:r>
              <a:rPr lang="en-US" altLang="zh-CN" sz="2800" b="1">
                <a:solidFill>
                  <a:srgbClr val="000000"/>
                </a:solidFill>
                <a:ea typeface="楷体_GB2312"/>
              </a:rPr>
              <a:t>:1</a:t>
            </a:r>
            <a:endParaRPr lang="en-US" altLang="zh-CN" sz="2800" b="1">
              <a:solidFill>
                <a:srgbClr val="000000"/>
              </a:solidFill>
              <a:ea typeface="楷体_GB2312"/>
            </a:endParaRPr>
          </a:p>
        </p:txBody>
      </p:sp>
      <p:sp>
        <p:nvSpPr>
          <p:cNvPr id="261127" name="Text Box 7"/>
          <p:cNvSpPr txBox="1"/>
          <p:nvPr/>
        </p:nvSpPr>
        <p:spPr>
          <a:xfrm>
            <a:off x="3635375" y="2349500"/>
            <a:ext cx="3455988" cy="519113"/>
          </a:xfrm>
          <a:prstGeom prst="rect">
            <a:avLst/>
          </a:prstGeom>
          <a:noFill/>
          <a:ln w="28575">
            <a:noFill/>
          </a:ln>
        </p:spPr>
        <p:txBody>
          <a:bodyPr wrap="none"/>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800" b="1">
                <a:solidFill>
                  <a:srgbClr val="000000"/>
                </a:solidFill>
                <a:ea typeface="楷体_GB2312"/>
              </a:rPr>
              <a:t>长度</a:t>
            </a:r>
            <a:r>
              <a:rPr lang="en-US" altLang="zh-CN" sz="2800" b="1">
                <a:solidFill>
                  <a:srgbClr val="000000"/>
                </a:solidFill>
                <a:ea typeface="楷体_GB2312"/>
              </a:rPr>
              <a:t>:2</a:t>
            </a:r>
            <a:r>
              <a:rPr lang="zh-CN" altLang="en-US" sz="2800" b="1">
                <a:solidFill>
                  <a:srgbClr val="000000"/>
                </a:solidFill>
                <a:ea typeface="楷体_GB2312"/>
              </a:rPr>
              <a:t>；深度</a:t>
            </a:r>
            <a:r>
              <a:rPr lang="en-US" altLang="zh-CN" sz="2800" b="1">
                <a:solidFill>
                  <a:srgbClr val="000000"/>
                </a:solidFill>
                <a:ea typeface="楷体_GB2312"/>
              </a:rPr>
              <a:t>:2</a:t>
            </a:r>
            <a:endParaRPr lang="en-US" altLang="zh-CN" sz="2800" b="1">
              <a:solidFill>
                <a:srgbClr val="000000"/>
              </a:solidFill>
              <a:ea typeface="楷体_GB2312"/>
            </a:endParaRPr>
          </a:p>
        </p:txBody>
      </p:sp>
      <p:sp>
        <p:nvSpPr>
          <p:cNvPr id="261128" name="Text Box 8"/>
          <p:cNvSpPr txBox="1"/>
          <p:nvPr/>
        </p:nvSpPr>
        <p:spPr>
          <a:xfrm>
            <a:off x="3635375" y="2909888"/>
            <a:ext cx="3455988" cy="519112"/>
          </a:xfrm>
          <a:prstGeom prst="rect">
            <a:avLst/>
          </a:prstGeom>
          <a:noFill/>
          <a:ln w="28575">
            <a:noFill/>
          </a:ln>
        </p:spPr>
        <p:txBody>
          <a:bodyPr wrap="none"/>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800" b="1">
                <a:solidFill>
                  <a:srgbClr val="000000"/>
                </a:solidFill>
                <a:ea typeface="楷体_GB2312"/>
              </a:rPr>
              <a:t>长度</a:t>
            </a:r>
            <a:r>
              <a:rPr lang="en-US" altLang="zh-CN" sz="2800" b="1">
                <a:solidFill>
                  <a:srgbClr val="000000"/>
                </a:solidFill>
                <a:ea typeface="楷体_GB2312"/>
              </a:rPr>
              <a:t>:2</a:t>
            </a:r>
            <a:r>
              <a:rPr lang="zh-CN" altLang="en-US" sz="2800" b="1">
                <a:solidFill>
                  <a:srgbClr val="000000"/>
                </a:solidFill>
                <a:ea typeface="楷体_GB2312"/>
              </a:rPr>
              <a:t>；深度</a:t>
            </a:r>
            <a:r>
              <a:rPr lang="en-US" altLang="zh-CN" sz="2800" b="1">
                <a:solidFill>
                  <a:srgbClr val="000000"/>
                </a:solidFill>
                <a:ea typeface="楷体_GB2312"/>
              </a:rPr>
              <a:t>:3</a:t>
            </a:r>
            <a:endParaRPr lang="en-US" altLang="zh-CN" sz="2800" b="1">
              <a:solidFill>
                <a:srgbClr val="000000"/>
              </a:solidFill>
              <a:ea typeface="楷体_GB2312"/>
            </a:endParaRPr>
          </a:p>
        </p:txBody>
      </p:sp>
      <p:sp>
        <p:nvSpPr>
          <p:cNvPr id="261129" name="Text Box 9"/>
          <p:cNvSpPr txBox="1"/>
          <p:nvPr/>
        </p:nvSpPr>
        <p:spPr>
          <a:xfrm>
            <a:off x="3635375" y="3414713"/>
            <a:ext cx="3455988" cy="519112"/>
          </a:xfrm>
          <a:prstGeom prst="rect">
            <a:avLst/>
          </a:prstGeom>
          <a:noFill/>
          <a:ln w="28575">
            <a:noFill/>
          </a:ln>
        </p:spPr>
        <p:txBody>
          <a:bodyPr wrap="none"/>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800" b="1">
                <a:solidFill>
                  <a:srgbClr val="000000"/>
                </a:solidFill>
                <a:ea typeface="楷体_GB2312"/>
              </a:rPr>
              <a:t>长度</a:t>
            </a:r>
            <a:r>
              <a:rPr lang="en-US" altLang="zh-CN" sz="2800" b="1">
                <a:solidFill>
                  <a:srgbClr val="000000"/>
                </a:solidFill>
                <a:ea typeface="楷体_GB2312"/>
              </a:rPr>
              <a:t>:3</a:t>
            </a:r>
            <a:r>
              <a:rPr lang="zh-CN" altLang="en-US" sz="2800" b="1">
                <a:solidFill>
                  <a:srgbClr val="000000"/>
                </a:solidFill>
                <a:ea typeface="楷体_GB2312"/>
              </a:rPr>
              <a:t>；深度</a:t>
            </a:r>
            <a:r>
              <a:rPr lang="en-US" altLang="zh-CN" sz="2800" b="1">
                <a:solidFill>
                  <a:srgbClr val="000000"/>
                </a:solidFill>
                <a:ea typeface="楷体_GB2312"/>
              </a:rPr>
              <a:t>:4</a:t>
            </a:r>
            <a:endParaRPr lang="en-US" altLang="zh-CN" sz="2800" b="1">
              <a:solidFill>
                <a:srgbClr val="000000"/>
              </a:solidFill>
              <a:ea typeface="楷体_GB2312"/>
            </a:endParaRPr>
          </a:p>
        </p:txBody>
      </p:sp>
      <p:sp>
        <p:nvSpPr>
          <p:cNvPr id="261130" name="Text Box 10"/>
          <p:cNvSpPr txBox="1"/>
          <p:nvPr/>
        </p:nvSpPr>
        <p:spPr>
          <a:xfrm>
            <a:off x="3708400" y="4652963"/>
            <a:ext cx="3455988" cy="519112"/>
          </a:xfrm>
          <a:prstGeom prst="rect">
            <a:avLst/>
          </a:prstGeom>
          <a:noFill/>
          <a:ln w="28575">
            <a:noFill/>
          </a:ln>
        </p:spPr>
        <p:txBody>
          <a:bodyPr wrap="none"/>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zh-CN" altLang="en-US" sz="2800" b="1">
                <a:solidFill>
                  <a:srgbClr val="000000"/>
                </a:solidFill>
                <a:ea typeface="楷体_GB2312"/>
              </a:rPr>
              <a:t>长度</a:t>
            </a:r>
            <a:r>
              <a:rPr lang="en-US" altLang="zh-CN" sz="2800" b="1">
                <a:solidFill>
                  <a:srgbClr val="000000"/>
                </a:solidFill>
                <a:ea typeface="楷体_GB2312"/>
              </a:rPr>
              <a:t>:  2</a:t>
            </a:r>
            <a:r>
              <a:rPr lang="zh-CN" altLang="en-US" sz="2800" b="1">
                <a:solidFill>
                  <a:srgbClr val="000000"/>
                </a:solidFill>
                <a:ea typeface="楷体_GB2312"/>
              </a:rPr>
              <a:t>；深度</a:t>
            </a:r>
            <a:r>
              <a:rPr lang="en-US" altLang="zh-CN" sz="2800" b="1">
                <a:solidFill>
                  <a:srgbClr val="000000"/>
                </a:solidFill>
                <a:ea typeface="楷体_GB2312"/>
              </a:rPr>
              <a:t>:</a:t>
            </a:r>
            <a:r>
              <a:rPr lang="zh-CN" altLang="en-US" sz="2800" b="1">
                <a:solidFill>
                  <a:srgbClr val="000000"/>
                </a:solidFill>
                <a:ea typeface="楷体_GB2312"/>
              </a:rPr>
              <a:t>无限 </a:t>
            </a:r>
            <a:endParaRPr lang="zh-CN" altLang="en-US" sz="2800" b="1">
              <a:solidFill>
                <a:srgbClr val="000000"/>
              </a:solidFill>
              <a:ea typeface="楷体_GB2312"/>
            </a:endParaRPr>
          </a:p>
        </p:txBody>
      </p:sp>
      <p:sp>
        <p:nvSpPr>
          <p:cNvPr id="10" name="矩形 9"/>
          <p:cNvSpPr/>
          <p:nvPr/>
        </p:nvSpPr>
        <p:spPr>
          <a:xfrm>
            <a:off x="214313" y="2357438"/>
            <a:ext cx="4572000" cy="523875"/>
          </a:xfrm>
          <a:prstGeom prst="rect">
            <a:avLst/>
          </a:prstGeom>
        </p:spPr>
        <p:txBody>
          <a:bodyPr>
            <a:spAutoFit/>
          </a:bodyPr>
          <a:lstStyle/>
          <a:p>
            <a:pPr marL="742950" marR="0" lvl="1" indent="-285750" algn="l" defTabSz="914400" rtl="0" eaLnBrk="0" fontAlgn="base" latinLnBrk="0" hangingPunct="0">
              <a:lnSpc>
                <a:spcPct val="100000"/>
              </a:lnSpc>
              <a:spcBef>
                <a:spcPct val="20000"/>
              </a:spcBef>
              <a:spcAft>
                <a:spcPct val="0"/>
              </a:spcAft>
              <a:buClr>
                <a:srgbClr val="FF9900"/>
              </a:buClr>
              <a:buSzTx/>
              <a:buFontTx/>
              <a:buChar char="¶"/>
              <a:defRPr/>
            </a:pPr>
            <a:r>
              <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rPr>
              <a:t>F = (d, (e))</a:t>
            </a:r>
            <a:endPar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endParaRPr>
          </a:p>
        </p:txBody>
      </p:sp>
      <p:sp>
        <p:nvSpPr>
          <p:cNvPr id="11" name="矩形 10"/>
          <p:cNvSpPr/>
          <p:nvPr/>
        </p:nvSpPr>
        <p:spPr>
          <a:xfrm>
            <a:off x="214313" y="2857500"/>
            <a:ext cx="4572000" cy="523875"/>
          </a:xfrm>
          <a:prstGeom prst="rect">
            <a:avLst/>
          </a:prstGeom>
        </p:spPr>
        <p:txBody>
          <a:bodyPr>
            <a:spAutoFit/>
          </a:bodyPr>
          <a:lstStyle/>
          <a:p>
            <a:pPr marL="742950" marR="0" lvl="1" indent="-285750" algn="l" defTabSz="914400" rtl="0" eaLnBrk="0" fontAlgn="base" latinLnBrk="0" hangingPunct="0">
              <a:lnSpc>
                <a:spcPct val="100000"/>
              </a:lnSpc>
              <a:spcBef>
                <a:spcPct val="20000"/>
              </a:spcBef>
              <a:spcAft>
                <a:spcPct val="0"/>
              </a:spcAft>
              <a:buClr>
                <a:srgbClr val="FF9900"/>
              </a:buClr>
              <a:buSzTx/>
              <a:buFontTx/>
              <a:buChar char="¶"/>
              <a:defRPr/>
            </a:pPr>
            <a:r>
              <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rPr>
              <a:t>D = ((a,(</a:t>
            </a:r>
            <a:r>
              <a:rPr kumimoji="1" lang="en-US" altLang="zh-CN" sz="2400" b="1" i="0" u="none" strike="noStrike" kern="0" cap="none" spc="0" normalizeH="0" baseline="0" noProof="0" dirty="0" err="1">
                <a:ln>
                  <a:noFill/>
                </a:ln>
                <a:solidFill>
                  <a:srgbClr val="400080"/>
                </a:solidFill>
                <a:effectLst/>
                <a:uLnTx/>
                <a:uFillTx/>
                <a:latin typeface="Times New Roman" panose="02020603050405020304"/>
                <a:ea typeface="楷体_GB2312"/>
                <a:cs typeface="+mn-cs"/>
              </a:rPr>
              <a:t>b,c</a:t>
            </a:r>
            <a:r>
              <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rPr>
              <a:t>)), F) </a:t>
            </a:r>
            <a:endPar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endParaRPr>
          </a:p>
        </p:txBody>
      </p:sp>
      <p:sp>
        <p:nvSpPr>
          <p:cNvPr id="12" name="矩形 11"/>
          <p:cNvSpPr/>
          <p:nvPr/>
        </p:nvSpPr>
        <p:spPr>
          <a:xfrm>
            <a:off x="214313" y="3429000"/>
            <a:ext cx="4572000" cy="523875"/>
          </a:xfrm>
          <a:prstGeom prst="rect">
            <a:avLst/>
          </a:prstGeom>
        </p:spPr>
        <p:txBody>
          <a:bodyPr>
            <a:spAutoFit/>
          </a:bodyPr>
          <a:lstStyle/>
          <a:p>
            <a:pPr marL="742950" marR="0" lvl="1" indent="-285750" algn="l" defTabSz="914400" rtl="0" eaLnBrk="0" fontAlgn="base" latinLnBrk="0" hangingPunct="0">
              <a:lnSpc>
                <a:spcPct val="100000"/>
              </a:lnSpc>
              <a:spcBef>
                <a:spcPct val="20000"/>
              </a:spcBef>
              <a:spcAft>
                <a:spcPct val="0"/>
              </a:spcAft>
              <a:buClr>
                <a:srgbClr val="FF9900"/>
              </a:buClr>
              <a:buSzTx/>
              <a:buFontTx/>
              <a:buChar char="¶"/>
              <a:defRPr/>
            </a:pPr>
            <a:r>
              <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rPr>
              <a:t>C = (A, D, F)</a:t>
            </a:r>
            <a:endPar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endParaRPr>
          </a:p>
        </p:txBody>
      </p:sp>
      <p:sp>
        <p:nvSpPr>
          <p:cNvPr id="13" name="矩形 12"/>
          <p:cNvSpPr/>
          <p:nvPr/>
        </p:nvSpPr>
        <p:spPr>
          <a:xfrm>
            <a:off x="214313" y="4000500"/>
            <a:ext cx="7358062"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742950" lvl="1" indent="-285750">
              <a:buClr>
                <a:srgbClr val="FF9900"/>
              </a:buClr>
              <a:buChar char="¶"/>
            </a:pPr>
            <a:r>
              <a:rPr lang="en-US" altLang="zh-CN" sz="2400" b="1">
                <a:solidFill>
                  <a:srgbClr val="400080"/>
                </a:solidFill>
                <a:ea typeface="楷体_GB2312"/>
              </a:rPr>
              <a:t>B = (a, B) = (a, (a, (a, </a:t>
            </a:r>
            <a:r>
              <a:rPr lang="en-US" altLang="zh-CN" sz="2400" b="1">
                <a:solidFill>
                  <a:srgbClr val="400080"/>
                </a:solidFill>
                <a:ea typeface="楷体_GB2312"/>
                <a:sym typeface="Symbol" panose="05050102010706020507" pitchFamily="18" charset="2"/>
              </a:rPr>
              <a:t></a:t>
            </a:r>
            <a:r>
              <a:rPr lang="en-US" altLang="zh-CN" sz="2400" b="1">
                <a:solidFill>
                  <a:srgbClr val="400080"/>
                </a:solidFill>
                <a:ea typeface="楷体_GB2312"/>
              </a:rPr>
              <a:t> ,  ) ) ) </a:t>
            </a:r>
            <a:r>
              <a:rPr lang="zh-CN" altLang="en-US" sz="2400" b="1">
                <a:solidFill>
                  <a:srgbClr val="FF3300"/>
                </a:solidFill>
                <a:ea typeface="楷体_GB2312"/>
              </a:rPr>
              <a:t>递归定义</a:t>
            </a:r>
            <a:endParaRPr lang="zh-CN" altLang="en-US" sz="2400" b="1">
              <a:solidFill>
                <a:srgbClr val="FF3300"/>
              </a:solidFill>
              <a:ea typeface="楷体_GB2312"/>
            </a:endParaRPr>
          </a:p>
        </p:txBody>
      </p:sp>
      <p:sp>
        <p:nvSpPr>
          <p:cNvPr id="14" name="矩形 13"/>
          <p:cNvSpPr/>
          <p:nvPr/>
        </p:nvSpPr>
        <p:spPr>
          <a:xfrm>
            <a:off x="142875" y="5214938"/>
            <a:ext cx="7358063" cy="523875"/>
          </a:xfrm>
          <a:prstGeom prst="rect">
            <a:avLst/>
          </a:prstGeom>
        </p:spPr>
        <p:txBody>
          <a:bodyPr>
            <a:spAutoFit/>
          </a:bodyPr>
          <a:lstStyle/>
          <a:p>
            <a:pPr marL="742950" marR="0" lvl="1" indent="-285750" algn="l" defTabSz="914400" rtl="0" eaLnBrk="0" fontAlgn="base" latinLnBrk="0" hangingPunct="0">
              <a:lnSpc>
                <a:spcPct val="100000"/>
              </a:lnSpc>
              <a:spcBef>
                <a:spcPct val="20000"/>
              </a:spcBef>
              <a:spcAft>
                <a:spcPct val="0"/>
              </a:spcAft>
              <a:buClr>
                <a:srgbClr val="FF9900"/>
              </a:buClr>
              <a:buSzTx/>
              <a:buFontTx/>
              <a:buChar char="¶"/>
              <a:defRPr/>
            </a:pPr>
            <a:r>
              <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rPr>
              <a:t>B = (a, (a, (a, </a:t>
            </a:r>
            <a:r>
              <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sym typeface="Symbol" panose="05050102010706020507" pitchFamily="18" charset="2"/>
              </a:rPr>
              <a:t></a:t>
            </a:r>
            <a:r>
              <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rPr>
              <a:t> ,  ) ) )</a:t>
            </a:r>
            <a:endParaRPr kumimoji="1" lang="zh-CN" altLang="en-US" sz="2400" b="1" i="0" u="none" strike="noStrike" kern="0" cap="none" spc="0" normalizeH="0" baseline="0" noProof="0" dirty="0">
              <a:ln>
                <a:noFill/>
              </a:ln>
              <a:solidFill>
                <a:srgbClr val="FF3300"/>
              </a:solidFill>
              <a:effectLst/>
              <a:uLnTx/>
              <a:uFillTx/>
              <a:latin typeface="Times New Roman" panose="02020603050405020304"/>
              <a:ea typeface="楷体_GB231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61125"/>
                                        </p:tgtEl>
                                        <p:attrNameLst>
                                          <p:attrName>style.visibility</p:attrName>
                                        </p:attrNameLst>
                                      </p:cBhvr>
                                      <p:to>
                                        <p:strVal val="visible"/>
                                      </p:to>
                                    </p:set>
                                    <p:anim calcmode="lin" valueType="num">
                                      <p:cBhvr additive="base">
                                        <p:cTn id="7" dur="500" fill="hold"/>
                                        <p:tgtEl>
                                          <p:spTgt spid="261125"/>
                                        </p:tgtEl>
                                        <p:attrNameLst>
                                          <p:attrName>ppt_x</p:attrName>
                                        </p:attrNameLst>
                                      </p:cBhvr>
                                      <p:tavLst>
                                        <p:tav tm="0">
                                          <p:val>
                                            <p:strVal val="1+#ppt_w/2"/>
                                          </p:val>
                                        </p:tav>
                                        <p:tav tm="100000">
                                          <p:val>
                                            <p:strVal val="#ppt_x"/>
                                          </p:val>
                                        </p:tav>
                                      </p:tavLst>
                                    </p:anim>
                                    <p:anim calcmode="lin" valueType="num">
                                      <p:cBhvr additive="base">
                                        <p:cTn id="8" dur="500" fill="hold"/>
                                        <p:tgtEl>
                                          <p:spTgt spid="2611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left)">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261127"/>
                                        </p:tgtEl>
                                        <p:attrNameLst>
                                          <p:attrName>style.visibility</p:attrName>
                                        </p:attrNameLst>
                                      </p:cBhvr>
                                      <p:to>
                                        <p:strVal val="visible"/>
                                      </p:to>
                                    </p:set>
                                    <p:anim calcmode="lin" valueType="num">
                                      <p:cBhvr additive="base">
                                        <p:cTn id="18" dur="500" fill="hold"/>
                                        <p:tgtEl>
                                          <p:spTgt spid="261127"/>
                                        </p:tgtEl>
                                        <p:attrNameLst>
                                          <p:attrName>ppt_x</p:attrName>
                                        </p:attrNameLst>
                                      </p:cBhvr>
                                      <p:tavLst>
                                        <p:tav tm="0">
                                          <p:val>
                                            <p:strVal val="1+#ppt_w/2"/>
                                          </p:val>
                                        </p:tav>
                                        <p:tav tm="100000">
                                          <p:val>
                                            <p:strVal val="#ppt_x"/>
                                          </p:val>
                                        </p:tav>
                                      </p:tavLst>
                                    </p:anim>
                                    <p:anim calcmode="lin" valueType="num">
                                      <p:cBhvr additive="base">
                                        <p:cTn id="19" dur="500" fill="hold"/>
                                        <p:tgtEl>
                                          <p:spTgt spid="261127"/>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261128"/>
                                        </p:tgtEl>
                                        <p:attrNameLst>
                                          <p:attrName>style.visibility</p:attrName>
                                        </p:attrNameLst>
                                      </p:cBhvr>
                                      <p:to>
                                        <p:strVal val="visible"/>
                                      </p:to>
                                    </p:set>
                                    <p:anim calcmode="lin" valueType="num">
                                      <p:cBhvr additive="base">
                                        <p:cTn id="29" dur="500" fill="hold"/>
                                        <p:tgtEl>
                                          <p:spTgt spid="261128"/>
                                        </p:tgtEl>
                                        <p:attrNameLst>
                                          <p:attrName>ppt_x</p:attrName>
                                        </p:attrNameLst>
                                      </p:cBhvr>
                                      <p:tavLst>
                                        <p:tav tm="0">
                                          <p:val>
                                            <p:strVal val="1+#ppt_w/2"/>
                                          </p:val>
                                        </p:tav>
                                        <p:tav tm="100000">
                                          <p:val>
                                            <p:strVal val="#ppt_x"/>
                                          </p:val>
                                        </p:tav>
                                      </p:tavLst>
                                    </p:anim>
                                    <p:anim calcmode="lin" valueType="num">
                                      <p:cBhvr additive="base">
                                        <p:cTn id="30" dur="500" fill="hold"/>
                                        <p:tgtEl>
                                          <p:spTgt spid="261128"/>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left)">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2" fill="hold" grpId="0" nodeType="clickEffect">
                                  <p:stCondLst>
                                    <p:cond delay="0"/>
                                  </p:stCondLst>
                                  <p:childTnLst>
                                    <p:set>
                                      <p:cBhvr>
                                        <p:cTn id="39" dur="1" fill="hold">
                                          <p:stCondLst>
                                            <p:cond delay="0"/>
                                          </p:stCondLst>
                                        </p:cTn>
                                        <p:tgtEl>
                                          <p:spTgt spid="261129"/>
                                        </p:tgtEl>
                                        <p:attrNameLst>
                                          <p:attrName>style.visibility</p:attrName>
                                        </p:attrNameLst>
                                      </p:cBhvr>
                                      <p:to>
                                        <p:strVal val="visible"/>
                                      </p:to>
                                    </p:set>
                                    <p:anim calcmode="lin" valueType="num">
                                      <p:cBhvr additive="base">
                                        <p:cTn id="40" dur="500" fill="hold"/>
                                        <p:tgtEl>
                                          <p:spTgt spid="261129"/>
                                        </p:tgtEl>
                                        <p:attrNameLst>
                                          <p:attrName>ppt_x</p:attrName>
                                        </p:attrNameLst>
                                      </p:cBhvr>
                                      <p:tavLst>
                                        <p:tav tm="0">
                                          <p:val>
                                            <p:strVal val="1+#ppt_w/2"/>
                                          </p:val>
                                        </p:tav>
                                        <p:tav tm="100000">
                                          <p:val>
                                            <p:strVal val="#ppt_x"/>
                                          </p:val>
                                        </p:tav>
                                      </p:tavLst>
                                    </p:anim>
                                    <p:anim calcmode="lin" valueType="num">
                                      <p:cBhvr additive="base">
                                        <p:cTn id="41" dur="500" fill="hold"/>
                                        <p:tgtEl>
                                          <p:spTgt spid="261129"/>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wipe(left)">
                                      <p:cBhvr>
                                        <p:cTn id="46" dur="500"/>
                                        <p:tgtEl>
                                          <p:spTgt spid="13"/>
                                        </p:tgtEl>
                                      </p:cBhvr>
                                    </p:animEffect>
                                  </p:childTnLst>
                                </p:cTn>
                              </p:par>
                            </p:childTnLst>
                          </p:cTn>
                        </p:par>
                      </p:childTnLst>
                    </p:cTn>
                  </p:par>
                  <p:par>
                    <p:cTn id="47" fill="hold">
                      <p:stCondLst>
                        <p:cond delay="indefinite"/>
                      </p:stCondLst>
                      <p:childTnLst>
                        <p:par>
                          <p:cTn id="48" fill="hold">
                            <p:stCondLst>
                              <p:cond delay="0"/>
                            </p:stCondLst>
                            <p:childTnLst>
                              <p:par>
                                <p:cTn id="49" presetID="2" presetClass="entr" presetSubtype="2" fill="hold" grpId="0" nodeType="clickEffect">
                                  <p:stCondLst>
                                    <p:cond delay="0"/>
                                  </p:stCondLst>
                                  <p:childTnLst>
                                    <p:set>
                                      <p:cBhvr>
                                        <p:cTn id="50" dur="1" fill="hold">
                                          <p:stCondLst>
                                            <p:cond delay="0"/>
                                          </p:stCondLst>
                                        </p:cTn>
                                        <p:tgtEl>
                                          <p:spTgt spid="261130"/>
                                        </p:tgtEl>
                                        <p:attrNameLst>
                                          <p:attrName>style.visibility</p:attrName>
                                        </p:attrNameLst>
                                      </p:cBhvr>
                                      <p:to>
                                        <p:strVal val="visible"/>
                                      </p:to>
                                    </p:set>
                                    <p:anim calcmode="lin" valueType="num">
                                      <p:cBhvr additive="base">
                                        <p:cTn id="51" dur="500" fill="hold"/>
                                        <p:tgtEl>
                                          <p:spTgt spid="261130"/>
                                        </p:tgtEl>
                                        <p:attrNameLst>
                                          <p:attrName>ppt_x</p:attrName>
                                        </p:attrNameLst>
                                      </p:cBhvr>
                                      <p:tavLst>
                                        <p:tav tm="0">
                                          <p:val>
                                            <p:strVal val="1+#ppt_w/2"/>
                                          </p:val>
                                        </p:tav>
                                        <p:tav tm="100000">
                                          <p:val>
                                            <p:strVal val="#ppt_x"/>
                                          </p:val>
                                        </p:tav>
                                      </p:tavLst>
                                    </p:anim>
                                    <p:anim calcmode="lin" valueType="num">
                                      <p:cBhvr additive="base">
                                        <p:cTn id="52" dur="500" fill="hold"/>
                                        <p:tgtEl>
                                          <p:spTgt spid="261130"/>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5" grpId="0"/>
      <p:bldP spid="261128" grpId="0"/>
      <p:bldP spid="261129" grpId="0"/>
      <p:bldP spid="261130" grpId="0"/>
      <p:bldP spid="10" grpId="0"/>
      <p:bldP spid="11" grpId="0"/>
      <p:bldP spid="12" grpId="0"/>
      <p:bldP spid="13" grpId="0"/>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1" name="Rectangle 2"/>
          <p:cNvSpPr>
            <a:spLocks noGrp="1"/>
          </p:cNvSpPr>
          <p:nvPr>
            <p:ph type="title"/>
          </p:nvPr>
        </p:nvSpPr>
        <p:spPr>
          <a:xfrm>
            <a:off x="685800" y="7938"/>
            <a:ext cx="7772400" cy="1143000"/>
          </a:xfrm>
        </p:spPr>
        <p:txBody>
          <a:bodyPr vert="horz" wrap="square" lIns="91440" tIns="45720" rIns="91440" bIns="45720" anchor="ctr" anchorCtr="0"/>
          <a:p>
            <a:pPr eaLnBrk="1" hangingPunct="1"/>
            <a:r>
              <a:rPr lang="zh-CN" altLang="en-US"/>
              <a:t>广义表的结构特点</a:t>
            </a:r>
            <a:endParaRPr lang="zh-CN" altLang="en-US"/>
          </a:p>
        </p:txBody>
      </p:sp>
      <p:sp>
        <p:nvSpPr>
          <p:cNvPr id="133122" name="Rectangle 3"/>
          <p:cNvSpPr>
            <a:spLocks noGrp="1"/>
          </p:cNvSpPr>
          <p:nvPr>
            <p:ph idx="1"/>
          </p:nvPr>
        </p:nvSpPr>
        <p:spPr>
          <a:xfrm>
            <a:off x="685800" y="1371600"/>
            <a:ext cx="7772400" cy="4114800"/>
          </a:xfrm>
        </p:spPr>
        <p:txBody>
          <a:bodyPr vert="horz" wrap="square" lIns="91440" tIns="45720" rIns="91440" bIns="45720" anchor="t" anchorCtr="0"/>
          <a:p>
            <a:pPr eaLnBrk="1" hangingPunct="1"/>
            <a:r>
              <a:rPr lang="zh-CN" altLang="en-US"/>
              <a:t>广义表的应用</a:t>
            </a:r>
            <a:endParaRPr lang="zh-CN" altLang="en-US"/>
          </a:p>
          <a:p>
            <a:pPr lvl="1" eaLnBrk="1" hangingPunct="1"/>
            <a:r>
              <a:rPr lang="en-US" altLang="zh-CN"/>
              <a:t>LISP</a:t>
            </a:r>
            <a:r>
              <a:rPr lang="zh-CN" altLang="en-US"/>
              <a:t>语言</a:t>
            </a:r>
            <a:endParaRPr lang="zh-CN" altLang="en-US"/>
          </a:p>
          <a:p>
            <a:pPr lvl="1" eaLnBrk="1" hangingPunct="1"/>
            <a:r>
              <a:rPr lang="zh-CN" altLang="en-US"/>
              <a:t>专家系统</a:t>
            </a:r>
            <a:endParaRPr lang="zh-CN" altLang="en-US"/>
          </a:p>
          <a:p>
            <a:pPr lvl="1" eaLnBrk="1" hangingPunct="1"/>
            <a:r>
              <a:rPr lang="zh-CN" altLang="en-US"/>
              <a:t>数据挖掘</a:t>
            </a:r>
            <a:r>
              <a:rPr lang="en-US" altLang="zh-CN"/>
              <a:t>……</a:t>
            </a:r>
            <a:endParaRPr lang="zh-CN" altLang="en-US"/>
          </a:p>
          <a:p>
            <a:pPr eaLnBrk="1" hangingPunct="1"/>
            <a:r>
              <a:rPr lang="zh-CN" altLang="en-US"/>
              <a:t>广义表的结构特点</a:t>
            </a:r>
            <a:r>
              <a:rPr lang="en-US" altLang="zh-CN"/>
              <a:t>(</a:t>
            </a:r>
            <a:r>
              <a:rPr lang="zh-CN" altLang="en-US"/>
              <a:t>五个</a:t>
            </a:r>
            <a:r>
              <a:rPr lang="en-US" altLang="zh-CN"/>
              <a:t>)</a:t>
            </a:r>
            <a:endParaRPr lang="zh-CN" altLang="en-US"/>
          </a:p>
          <a:p>
            <a:pPr lvl="1" eaLnBrk="1" hangingPunct="1"/>
            <a:r>
              <a:rPr lang="en-US" altLang="zh-CN"/>
              <a:t>1) </a:t>
            </a:r>
            <a:r>
              <a:rPr lang="zh-CN" altLang="en-US"/>
              <a:t>广义表中的数据元素有相对次序；</a:t>
            </a:r>
            <a:endParaRPr lang="zh-CN" altLang="en-US"/>
          </a:p>
          <a:p>
            <a:pPr lvl="1" eaLnBrk="1" hangingPunct="1"/>
            <a:r>
              <a:rPr lang="en-US" altLang="zh-CN"/>
              <a:t>2) </a:t>
            </a:r>
            <a:r>
              <a:rPr lang="zh-CN" altLang="en-US"/>
              <a:t>广义表可以共享；</a:t>
            </a:r>
            <a:endParaRPr lang="zh-CN" altLang="en-US"/>
          </a:p>
          <a:p>
            <a:pPr lvl="1" eaLnBrk="1" hangingPunct="1"/>
            <a:r>
              <a:rPr lang="en-US" altLang="zh-CN"/>
              <a:t>3) </a:t>
            </a:r>
            <a:r>
              <a:rPr lang="zh-CN" altLang="en-US"/>
              <a:t>广义表可以是一个递归的表。</a:t>
            </a:r>
            <a:endParaRPr lang="zh-CN" altLang="en-US"/>
          </a:p>
          <a:p>
            <a:pPr eaLnBrk="1" hangingPunct="1"/>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5169" name="Rectangle 6"/>
          <p:cNvSpPr>
            <a:spLocks noGrp="1"/>
          </p:cNvSpPr>
          <p:nvPr>
            <p:ph type="title"/>
          </p:nvPr>
        </p:nvSpPr>
        <p:spPr>
          <a:xfrm>
            <a:off x="676275" y="6350"/>
            <a:ext cx="7772400" cy="1143000"/>
          </a:xfrm>
        </p:spPr>
        <p:txBody>
          <a:bodyPr vert="horz" wrap="square" lIns="91440" tIns="45720" rIns="91440" bIns="45720" anchor="ctr" anchorCtr="0"/>
          <a:p>
            <a:pPr eaLnBrk="1" hangingPunct="1"/>
            <a:r>
              <a:rPr lang="zh-CN" altLang="en-US"/>
              <a:t>广义表的结构特点</a:t>
            </a:r>
            <a:endParaRPr lang="zh-CN" altLang="en-US"/>
          </a:p>
        </p:txBody>
      </p:sp>
      <p:sp>
        <p:nvSpPr>
          <p:cNvPr id="135170" name="Rectangle 7"/>
          <p:cNvSpPr>
            <a:spLocks noGrp="1"/>
          </p:cNvSpPr>
          <p:nvPr>
            <p:ph idx="1"/>
          </p:nvPr>
        </p:nvSpPr>
        <p:spPr>
          <a:xfrm>
            <a:off x="461963" y="990600"/>
            <a:ext cx="7772400" cy="4114800"/>
          </a:xfrm>
        </p:spPr>
        <p:txBody>
          <a:bodyPr vert="horz" wrap="square" lIns="91440" tIns="45720" rIns="91440" bIns="45720" anchor="t" anchorCtr="0"/>
          <a:p>
            <a:pPr eaLnBrk="1" hangingPunct="1"/>
            <a:r>
              <a:rPr lang="en-US" altLang="zh-CN"/>
              <a:t>4</a:t>
            </a:r>
            <a:r>
              <a:rPr lang="zh-CN" altLang="en-US"/>
              <a:t>）广义表是一个</a:t>
            </a:r>
            <a:r>
              <a:rPr lang="zh-CN" altLang="en-US">
                <a:solidFill>
                  <a:srgbClr val="FF0000"/>
                </a:solidFill>
              </a:rPr>
              <a:t>多层次</a:t>
            </a:r>
            <a:r>
              <a:rPr lang="zh-CN" altLang="en-US"/>
              <a:t>的</a:t>
            </a:r>
            <a:r>
              <a:rPr lang="zh-CN" altLang="en-US">
                <a:solidFill>
                  <a:srgbClr val="FF0000"/>
                </a:solidFill>
              </a:rPr>
              <a:t>线性结构</a:t>
            </a:r>
            <a:endParaRPr lang="zh-CN" altLang="en-US">
              <a:solidFill>
                <a:srgbClr val="FF0000"/>
              </a:solidFill>
            </a:endParaRPr>
          </a:p>
          <a:p>
            <a:pPr eaLnBrk="1" hangingPunct="1"/>
            <a:r>
              <a:rPr lang="zh-CN" altLang="en-US"/>
              <a:t>例如：</a:t>
            </a:r>
            <a:r>
              <a:rPr lang="en-US" altLang="zh-CN"/>
              <a:t>D=(E, F)</a:t>
            </a:r>
            <a:endParaRPr lang="en-US" altLang="zh-CN"/>
          </a:p>
          <a:p>
            <a:pPr lvl="1" eaLnBrk="1" hangingPunct="1"/>
            <a:r>
              <a:rPr lang="en-US" altLang="zh-CN">
                <a:solidFill>
                  <a:srgbClr val="0000FF"/>
                </a:solidFill>
              </a:rPr>
              <a:t>E=(</a:t>
            </a:r>
            <a:r>
              <a:rPr lang="en-US" altLang="zh-CN">
                <a:solidFill>
                  <a:srgbClr val="990033"/>
                </a:solidFill>
              </a:rPr>
              <a:t>a</a:t>
            </a:r>
            <a:r>
              <a:rPr lang="en-US" altLang="zh-CN">
                <a:solidFill>
                  <a:srgbClr val="0000FF"/>
                </a:solidFill>
              </a:rPr>
              <a:t>,</a:t>
            </a:r>
            <a:r>
              <a:rPr lang="en-US" altLang="zh-CN"/>
              <a:t> </a:t>
            </a:r>
            <a:r>
              <a:rPr lang="en-US" altLang="zh-CN">
                <a:solidFill>
                  <a:srgbClr val="990033"/>
                </a:solidFill>
              </a:rPr>
              <a:t>(</a:t>
            </a:r>
            <a:r>
              <a:rPr lang="en-US" altLang="zh-CN">
                <a:solidFill>
                  <a:srgbClr val="9933FF"/>
                </a:solidFill>
              </a:rPr>
              <a:t>b</a:t>
            </a:r>
            <a:r>
              <a:rPr lang="en-US" altLang="zh-CN">
                <a:solidFill>
                  <a:srgbClr val="990033"/>
                </a:solidFill>
              </a:rPr>
              <a:t>,</a:t>
            </a:r>
            <a:r>
              <a:rPr lang="en-US" altLang="zh-CN"/>
              <a:t> </a:t>
            </a:r>
            <a:r>
              <a:rPr lang="en-US" altLang="zh-CN">
                <a:solidFill>
                  <a:srgbClr val="9933FF"/>
                </a:solidFill>
              </a:rPr>
              <a:t>c</a:t>
            </a:r>
            <a:r>
              <a:rPr lang="en-US" altLang="zh-CN">
                <a:solidFill>
                  <a:srgbClr val="990033"/>
                </a:solidFill>
              </a:rPr>
              <a:t>)</a:t>
            </a:r>
            <a:r>
              <a:rPr lang="en-US" altLang="zh-CN">
                <a:solidFill>
                  <a:srgbClr val="0000FF"/>
                </a:solidFill>
              </a:rPr>
              <a:t>)</a:t>
            </a:r>
            <a:endParaRPr lang="en-US" altLang="zh-CN">
              <a:solidFill>
                <a:srgbClr val="0000FF"/>
              </a:solidFill>
            </a:endParaRPr>
          </a:p>
          <a:p>
            <a:pPr lvl="1" eaLnBrk="1" hangingPunct="1"/>
            <a:r>
              <a:rPr lang="en-US" altLang="zh-CN">
                <a:solidFill>
                  <a:srgbClr val="0000FF"/>
                </a:solidFill>
              </a:rPr>
              <a:t>F=(</a:t>
            </a:r>
            <a:r>
              <a:rPr lang="en-US" altLang="zh-CN">
                <a:solidFill>
                  <a:srgbClr val="990033"/>
                </a:solidFill>
              </a:rPr>
              <a:t>d</a:t>
            </a:r>
            <a:r>
              <a:rPr lang="en-US" altLang="zh-CN">
                <a:solidFill>
                  <a:srgbClr val="0000FF"/>
                </a:solidFill>
              </a:rPr>
              <a:t>,</a:t>
            </a:r>
            <a:r>
              <a:rPr lang="en-US" altLang="zh-CN">
                <a:solidFill>
                  <a:srgbClr val="990033"/>
                </a:solidFill>
              </a:rPr>
              <a:t> (</a:t>
            </a:r>
            <a:r>
              <a:rPr lang="en-US" altLang="zh-CN">
                <a:solidFill>
                  <a:srgbClr val="9933FF"/>
                </a:solidFill>
              </a:rPr>
              <a:t>e</a:t>
            </a:r>
            <a:r>
              <a:rPr lang="en-US" altLang="zh-CN">
                <a:solidFill>
                  <a:srgbClr val="990033"/>
                </a:solidFill>
              </a:rPr>
              <a:t>)</a:t>
            </a:r>
            <a:r>
              <a:rPr lang="en-US" altLang="zh-CN">
                <a:solidFill>
                  <a:srgbClr val="0000FF"/>
                </a:solidFill>
              </a:rPr>
              <a:t>)</a:t>
            </a:r>
            <a:endParaRPr lang="en-US" altLang="zh-CN">
              <a:solidFill>
                <a:srgbClr val="0000FF"/>
              </a:solidFill>
            </a:endParaRPr>
          </a:p>
        </p:txBody>
      </p:sp>
      <p:grpSp>
        <p:nvGrpSpPr>
          <p:cNvPr id="2" name="Group 8"/>
          <p:cNvGrpSpPr/>
          <p:nvPr/>
        </p:nvGrpSpPr>
        <p:grpSpPr>
          <a:xfrm>
            <a:off x="4643438" y="2565400"/>
            <a:ext cx="3962400" cy="3579813"/>
            <a:chOff x="2688" y="1152"/>
            <a:chExt cx="2496" cy="2255"/>
          </a:xfrm>
        </p:grpSpPr>
        <p:sp>
          <p:nvSpPr>
            <p:cNvPr id="135175" name="Line 9"/>
            <p:cNvSpPr/>
            <p:nvPr/>
          </p:nvSpPr>
          <p:spPr>
            <a:xfrm flipH="1">
              <a:off x="3360" y="1536"/>
              <a:ext cx="384" cy="384"/>
            </a:xfrm>
            <a:prstGeom prst="line">
              <a:avLst/>
            </a:prstGeom>
            <a:ln w="28575" cap="sq" cmpd="sng">
              <a:solidFill>
                <a:srgbClr val="000000"/>
              </a:solidFill>
              <a:prstDash val="solid"/>
              <a:headEnd type="none" w="med" len="med"/>
              <a:tailEnd type="none" w="med" len="med"/>
            </a:ln>
          </p:spPr>
        </p:sp>
        <p:sp>
          <p:nvSpPr>
            <p:cNvPr id="135176" name="Oval 10"/>
            <p:cNvSpPr/>
            <p:nvPr/>
          </p:nvSpPr>
          <p:spPr>
            <a:xfrm>
              <a:off x="3072" y="1872"/>
              <a:ext cx="336" cy="336"/>
            </a:xfrm>
            <a:prstGeom prst="ellipse">
              <a:avLst/>
            </a:prstGeom>
            <a:solidFill>
              <a:schemeClr val="accent1"/>
            </a:solidFill>
            <a:ln w="12700" cap="sq" cmpd="sng">
              <a:solidFill>
                <a:srgbClr val="000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35177" name="Text Box 13"/>
            <p:cNvSpPr txBox="1"/>
            <p:nvPr/>
          </p:nvSpPr>
          <p:spPr>
            <a:xfrm>
              <a:off x="2688" y="2496"/>
              <a:ext cx="432" cy="335"/>
            </a:xfrm>
            <a:prstGeom prst="rect">
              <a:avLst/>
            </a:prstGeom>
            <a:noFill/>
            <a:ln w="12700" cap="sq" cmpd="sng">
              <a:solidFill>
                <a:schemeClr val="tx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800" b="1">
                  <a:solidFill>
                    <a:srgbClr val="000000"/>
                  </a:solidFill>
                </a:rPr>
                <a:t>a</a:t>
              </a:r>
              <a:endParaRPr lang="en-US" altLang="zh-CN" sz="2800" b="1">
                <a:solidFill>
                  <a:srgbClr val="000000"/>
                </a:solidFill>
              </a:endParaRPr>
            </a:p>
          </p:txBody>
        </p:sp>
        <p:sp>
          <p:nvSpPr>
            <p:cNvPr id="135178" name="Text Box 14"/>
            <p:cNvSpPr txBox="1"/>
            <p:nvPr/>
          </p:nvSpPr>
          <p:spPr>
            <a:xfrm>
              <a:off x="2976" y="3072"/>
              <a:ext cx="432" cy="335"/>
            </a:xfrm>
            <a:prstGeom prst="rect">
              <a:avLst/>
            </a:prstGeom>
            <a:noFill/>
            <a:ln w="12700" cap="sq" cmpd="sng">
              <a:solidFill>
                <a:schemeClr val="tx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800" b="1">
                  <a:solidFill>
                    <a:srgbClr val="000000"/>
                  </a:solidFill>
                </a:rPr>
                <a:t>b</a:t>
              </a:r>
              <a:endParaRPr lang="en-US" altLang="zh-CN" sz="2800" b="1">
                <a:solidFill>
                  <a:srgbClr val="000000"/>
                </a:solidFill>
              </a:endParaRPr>
            </a:p>
          </p:txBody>
        </p:sp>
        <p:sp>
          <p:nvSpPr>
            <p:cNvPr id="135179" name="Text Box 15"/>
            <p:cNvSpPr txBox="1"/>
            <p:nvPr/>
          </p:nvSpPr>
          <p:spPr>
            <a:xfrm>
              <a:off x="3600" y="3072"/>
              <a:ext cx="432" cy="335"/>
            </a:xfrm>
            <a:prstGeom prst="rect">
              <a:avLst/>
            </a:prstGeom>
            <a:noFill/>
            <a:ln w="12700" cap="sq" cmpd="sng">
              <a:solidFill>
                <a:schemeClr val="tx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800" b="1">
                  <a:solidFill>
                    <a:srgbClr val="000000"/>
                  </a:solidFill>
                </a:rPr>
                <a:t>c</a:t>
              </a:r>
              <a:endParaRPr lang="en-US" altLang="zh-CN" sz="2800" b="1">
                <a:solidFill>
                  <a:srgbClr val="000000"/>
                </a:solidFill>
              </a:endParaRPr>
            </a:p>
          </p:txBody>
        </p:sp>
        <p:sp>
          <p:nvSpPr>
            <p:cNvPr id="135180" name="Text Box 16"/>
            <p:cNvSpPr txBox="1"/>
            <p:nvPr/>
          </p:nvSpPr>
          <p:spPr>
            <a:xfrm>
              <a:off x="4064" y="2496"/>
              <a:ext cx="432" cy="335"/>
            </a:xfrm>
            <a:prstGeom prst="rect">
              <a:avLst/>
            </a:prstGeom>
            <a:noFill/>
            <a:ln w="12700" cap="sq" cmpd="sng">
              <a:solidFill>
                <a:schemeClr val="tx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800" b="1">
                  <a:solidFill>
                    <a:srgbClr val="000000"/>
                  </a:solidFill>
                </a:rPr>
                <a:t>d</a:t>
              </a:r>
              <a:endParaRPr lang="en-US" altLang="zh-CN" sz="2800" b="1">
                <a:solidFill>
                  <a:srgbClr val="000000"/>
                </a:solidFill>
              </a:endParaRPr>
            </a:p>
          </p:txBody>
        </p:sp>
        <p:sp>
          <p:nvSpPr>
            <p:cNvPr id="135181" name="Text Box 18"/>
            <p:cNvSpPr txBox="1"/>
            <p:nvPr/>
          </p:nvSpPr>
          <p:spPr>
            <a:xfrm>
              <a:off x="4752" y="3072"/>
              <a:ext cx="432" cy="335"/>
            </a:xfrm>
            <a:prstGeom prst="rect">
              <a:avLst/>
            </a:prstGeom>
            <a:noFill/>
            <a:ln w="12700" cap="sq" cmpd="sng">
              <a:solidFill>
                <a:schemeClr val="tx2"/>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800" b="1">
                  <a:solidFill>
                    <a:srgbClr val="000000"/>
                  </a:solidFill>
                </a:rPr>
                <a:t>e</a:t>
              </a:r>
              <a:endParaRPr lang="en-US" altLang="zh-CN" sz="2800" b="1">
                <a:solidFill>
                  <a:srgbClr val="000000"/>
                </a:solidFill>
              </a:endParaRPr>
            </a:p>
          </p:txBody>
        </p:sp>
        <p:sp>
          <p:nvSpPr>
            <p:cNvPr id="135182" name="Text Box 19"/>
            <p:cNvSpPr txBox="1"/>
            <p:nvPr/>
          </p:nvSpPr>
          <p:spPr>
            <a:xfrm>
              <a:off x="3216" y="1152"/>
              <a:ext cx="384" cy="327"/>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800" b="1">
                  <a:solidFill>
                    <a:srgbClr val="000000"/>
                  </a:solidFill>
                </a:rPr>
                <a:t>D</a:t>
              </a:r>
              <a:endParaRPr lang="en-US" altLang="zh-CN" sz="2800" b="1">
                <a:solidFill>
                  <a:srgbClr val="000000"/>
                </a:solidFill>
              </a:endParaRPr>
            </a:p>
          </p:txBody>
        </p:sp>
        <p:sp>
          <p:nvSpPr>
            <p:cNvPr id="135183" name="Text Box 20"/>
            <p:cNvSpPr txBox="1"/>
            <p:nvPr/>
          </p:nvSpPr>
          <p:spPr>
            <a:xfrm>
              <a:off x="2784" y="1728"/>
              <a:ext cx="384" cy="327"/>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800" b="1">
                  <a:solidFill>
                    <a:srgbClr val="000000"/>
                  </a:solidFill>
                </a:rPr>
                <a:t>E</a:t>
              </a:r>
              <a:endParaRPr lang="en-US" altLang="zh-CN" sz="2800" b="1">
                <a:solidFill>
                  <a:srgbClr val="000000"/>
                </a:solidFill>
              </a:endParaRPr>
            </a:p>
          </p:txBody>
        </p:sp>
        <p:sp>
          <p:nvSpPr>
            <p:cNvPr id="135184" name="Text Box 21"/>
            <p:cNvSpPr txBox="1"/>
            <p:nvPr/>
          </p:nvSpPr>
          <p:spPr>
            <a:xfrm>
              <a:off x="4560" y="1728"/>
              <a:ext cx="384" cy="327"/>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800" b="1">
                  <a:solidFill>
                    <a:srgbClr val="000000"/>
                  </a:solidFill>
                </a:rPr>
                <a:t>F</a:t>
              </a:r>
              <a:endParaRPr lang="en-US" altLang="zh-CN" sz="2800" b="1">
                <a:solidFill>
                  <a:srgbClr val="000000"/>
                </a:solidFill>
              </a:endParaRPr>
            </a:p>
          </p:txBody>
        </p:sp>
        <p:sp>
          <p:nvSpPr>
            <p:cNvPr id="135185" name="Oval 22"/>
            <p:cNvSpPr/>
            <p:nvPr/>
          </p:nvSpPr>
          <p:spPr>
            <a:xfrm>
              <a:off x="3648" y="1296"/>
              <a:ext cx="336" cy="336"/>
            </a:xfrm>
            <a:prstGeom prst="ellipse">
              <a:avLst/>
            </a:prstGeom>
            <a:solidFill>
              <a:schemeClr val="accent1"/>
            </a:solidFill>
            <a:ln w="12700" cap="sq" cmpd="sng">
              <a:solidFill>
                <a:srgbClr val="000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35186" name="Line 23"/>
            <p:cNvSpPr/>
            <p:nvPr/>
          </p:nvSpPr>
          <p:spPr>
            <a:xfrm>
              <a:off x="3936" y="1584"/>
              <a:ext cx="384" cy="384"/>
            </a:xfrm>
            <a:prstGeom prst="line">
              <a:avLst/>
            </a:prstGeom>
            <a:ln w="28575" cap="sq" cmpd="sng">
              <a:solidFill>
                <a:srgbClr val="000000"/>
              </a:solidFill>
              <a:prstDash val="solid"/>
              <a:headEnd type="none" w="med" len="med"/>
              <a:tailEnd type="none" w="med" len="med"/>
            </a:ln>
          </p:spPr>
        </p:sp>
        <p:sp>
          <p:nvSpPr>
            <p:cNvPr id="135187" name="Line 24"/>
            <p:cNvSpPr/>
            <p:nvPr/>
          </p:nvSpPr>
          <p:spPr>
            <a:xfrm flipH="1">
              <a:off x="2880" y="2160"/>
              <a:ext cx="240" cy="336"/>
            </a:xfrm>
            <a:prstGeom prst="line">
              <a:avLst/>
            </a:prstGeom>
            <a:ln w="28575" cap="sq" cmpd="sng">
              <a:solidFill>
                <a:srgbClr val="000000"/>
              </a:solidFill>
              <a:prstDash val="solid"/>
              <a:headEnd type="none" w="med" len="med"/>
              <a:tailEnd type="none" w="med" len="med"/>
            </a:ln>
          </p:spPr>
        </p:sp>
        <p:sp>
          <p:nvSpPr>
            <p:cNvPr id="135188" name="Line 25"/>
            <p:cNvSpPr/>
            <p:nvPr/>
          </p:nvSpPr>
          <p:spPr>
            <a:xfrm>
              <a:off x="3312" y="2208"/>
              <a:ext cx="240" cy="288"/>
            </a:xfrm>
            <a:prstGeom prst="line">
              <a:avLst/>
            </a:prstGeom>
            <a:ln w="28575" cap="sq" cmpd="sng">
              <a:solidFill>
                <a:srgbClr val="000000"/>
              </a:solidFill>
              <a:prstDash val="solid"/>
              <a:headEnd type="none" w="med" len="med"/>
              <a:tailEnd type="none" w="med" len="med"/>
            </a:ln>
          </p:spPr>
        </p:sp>
        <p:sp>
          <p:nvSpPr>
            <p:cNvPr id="135189" name="Line 26"/>
            <p:cNvSpPr/>
            <p:nvPr/>
          </p:nvSpPr>
          <p:spPr>
            <a:xfrm flipH="1">
              <a:off x="3264" y="2832"/>
              <a:ext cx="288" cy="240"/>
            </a:xfrm>
            <a:prstGeom prst="line">
              <a:avLst/>
            </a:prstGeom>
            <a:ln w="28575" cap="sq" cmpd="sng">
              <a:solidFill>
                <a:srgbClr val="000000"/>
              </a:solidFill>
              <a:prstDash val="solid"/>
              <a:headEnd type="none" w="med" len="med"/>
              <a:tailEnd type="none" w="med" len="med"/>
            </a:ln>
          </p:spPr>
        </p:sp>
        <p:sp>
          <p:nvSpPr>
            <p:cNvPr id="135190" name="Line 27"/>
            <p:cNvSpPr/>
            <p:nvPr/>
          </p:nvSpPr>
          <p:spPr>
            <a:xfrm>
              <a:off x="3600" y="2832"/>
              <a:ext cx="240" cy="240"/>
            </a:xfrm>
            <a:prstGeom prst="line">
              <a:avLst/>
            </a:prstGeom>
            <a:ln w="28575" cap="sq" cmpd="sng">
              <a:solidFill>
                <a:srgbClr val="000000"/>
              </a:solidFill>
              <a:prstDash val="solid"/>
              <a:headEnd type="none" w="med" len="med"/>
              <a:tailEnd type="none" w="med" len="med"/>
            </a:ln>
          </p:spPr>
        </p:sp>
        <p:sp>
          <p:nvSpPr>
            <p:cNvPr id="135191" name="Line 28"/>
            <p:cNvSpPr/>
            <p:nvPr/>
          </p:nvSpPr>
          <p:spPr>
            <a:xfrm flipH="1">
              <a:off x="4272" y="2208"/>
              <a:ext cx="192" cy="288"/>
            </a:xfrm>
            <a:prstGeom prst="line">
              <a:avLst/>
            </a:prstGeom>
            <a:ln w="28575" cap="sq" cmpd="sng">
              <a:solidFill>
                <a:srgbClr val="000000"/>
              </a:solidFill>
              <a:prstDash val="solid"/>
              <a:headEnd type="none" w="med" len="med"/>
              <a:tailEnd type="none" w="med" len="med"/>
            </a:ln>
          </p:spPr>
        </p:sp>
        <p:sp>
          <p:nvSpPr>
            <p:cNvPr id="135192" name="Line 29"/>
            <p:cNvSpPr/>
            <p:nvPr/>
          </p:nvSpPr>
          <p:spPr>
            <a:xfrm>
              <a:off x="4592" y="2159"/>
              <a:ext cx="384" cy="399"/>
            </a:xfrm>
            <a:prstGeom prst="line">
              <a:avLst/>
            </a:prstGeom>
            <a:ln w="28575" cap="sq" cmpd="sng">
              <a:solidFill>
                <a:srgbClr val="000000"/>
              </a:solidFill>
              <a:prstDash val="solid"/>
              <a:headEnd type="none" w="med" len="med"/>
              <a:tailEnd type="none" w="med" len="med"/>
            </a:ln>
          </p:spPr>
        </p:sp>
        <p:sp>
          <p:nvSpPr>
            <p:cNvPr id="135193" name="Line 30"/>
            <p:cNvSpPr/>
            <p:nvPr/>
          </p:nvSpPr>
          <p:spPr>
            <a:xfrm>
              <a:off x="4992" y="2832"/>
              <a:ext cx="0" cy="240"/>
            </a:xfrm>
            <a:prstGeom prst="line">
              <a:avLst/>
            </a:prstGeom>
            <a:ln w="28575" cap="sq" cmpd="sng">
              <a:solidFill>
                <a:srgbClr val="000000"/>
              </a:solidFill>
              <a:prstDash val="solid"/>
              <a:headEnd type="none" w="med" len="med"/>
              <a:tailEnd type="none" w="med" len="med"/>
            </a:ln>
          </p:spPr>
        </p:sp>
        <p:sp>
          <p:nvSpPr>
            <p:cNvPr id="135194" name="Oval 11"/>
            <p:cNvSpPr/>
            <p:nvPr/>
          </p:nvSpPr>
          <p:spPr>
            <a:xfrm>
              <a:off x="4320" y="1872"/>
              <a:ext cx="336" cy="336"/>
            </a:xfrm>
            <a:prstGeom prst="ellipse">
              <a:avLst/>
            </a:prstGeom>
            <a:solidFill>
              <a:schemeClr val="accent1"/>
            </a:solidFill>
            <a:ln w="12700" cap="sq" cmpd="sng">
              <a:solidFill>
                <a:srgbClr val="000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35195" name="Oval 17"/>
            <p:cNvSpPr/>
            <p:nvPr/>
          </p:nvSpPr>
          <p:spPr>
            <a:xfrm>
              <a:off x="4800" y="2496"/>
              <a:ext cx="336" cy="336"/>
            </a:xfrm>
            <a:prstGeom prst="ellipse">
              <a:avLst/>
            </a:prstGeom>
            <a:solidFill>
              <a:schemeClr val="accent1"/>
            </a:solidFill>
            <a:ln w="12700" cap="sq" cmpd="sng">
              <a:solidFill>
                <a:srgbClr val="000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35196" name="Oval 12"/>
            <p:cNvSpPr/>
            <p:nvPr/>
          </p:nvSpPr>
          <p:spPr>
            <a:xfrm>
              <a:off x="3424" y="2496"/>
              <a:ext cx="336" cy="336"/>
            </a:xfrm>
            <a:prstGeom prst="ellipse">
              <a:avLst/>
            </a:prstGeom>
            <a:solidFill>
              <a:schemeClr val="accent1"/>
            </a:solidFill>
            <a:ln w="12700" cap="sq" cmpd="sng">
              <a:solidFill>
                <a:srgbClr val="000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grpSp>
      <p:sp>
        <p:nvSpPr>
          <p:cNvPr id="135172" name="Text Box 33"/>
          <p:cNvSpPr txBox="1"/>
          <p:nvPr/>
        </p:nvSpPr>
        <p:spPr>
          <a:xfrm>
            <a:off x="6443663" y="1557338"/>
            <a:ext cx="2520950" cy="946150"/>
          </a:xfrm>
          <a:prstGeom prst="rect">
            <a:avLst/>
          </a:prstGeom>
          <a:noFill/>
          <a:ln w="9525">
            <a:noFill/>
          </a:ln>
        </p:spPr>
        <p:txBody>
          <a:bodyPr lIns="92075" tIns="46038" rIns="92075" bIns="46038">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FFFF00"/>
              </a:buClr>
              <a:buFont typeface="Wingdings" panose="05000000000000000000" pitchFamily="2" charset="2"/>
              <a:buNone/>
            </a:pPr>
            <a:r>
              <a:rPr lang="zh-CN" altLang="en-US" sz="2800" b="1">
                <a:latin typeface="Arial" panose="020B0604020202020204" pitchFamily="34" charset="0"/>
              </a:rPr>
              <a:t>用</a:t>
            </a:r>
            <a:r>
              <a:rPr lang="zh-CN" altLang="en-US" sz="2800" b="1">
                <a:solidFill>
                  <a:srgbClr val="FF3300"/>
                </a:solidFill>
                <a:latin typeface="Arial" panose="020B0604020202020204" pitchFamily="34" charset="0"/>
              </a:rPr>
              <a:t>○</a:t>
            </a:r>
            <a:r>
              <a:rPr lang="zh-CN" altLang="en-US" sz="2800" b="1">
                <a:latin typeface="Arial" panose="020B0604020202020204" pitchFamily="34" charset="0"/>
              </a:rPr>
              <a:t>表示子表</a:t>
            </a:r>
            <a:endParaRPr lang="zh-CN" altLang="en-US" sz="2800" b="1">
              <a:latin typeface="Arial" panose="020B0604020202020204" pitchFamily="34" charset="0"/>
            </a:endParaRPr>
          </a:p>
          <a:p>
            <a:pPr marL="0" lvl="0" indent="0">
              <a:spcBef>
                <a:spcPct val="0"/>
              </a:spcBef>
              <a:buClr>
                <a:srgbClr val="FFFF00"/>
              </a:buClr>
              <a:buFont typeface="Wingdings" panose="05000000000000000000" pitchFamily="2" charset="2"/>
              <a:buNone/>
            </a:pPr>
            <a:r>
              <a:rPr lang="zh-CN" altLang="en-US" sz="2800" b="1">
                <a:latin typeface="Arial" panose="020B0604020202020204" pitchFamily="34" charset="0"/>
              </a:rPr>
              <a:t>用</a:t>
            </a:r>
            <a:r>
              <a:rPr lang="zh-CN" altLang="en-US" sz="2800" b="1">
                <a:solidFill>
                  <a:srgbClr val="FF3300"/>
                </a:solidFill>
                <a:latin typeface="Arial" panose="020B0604020202020204" pitchFamily="34" charset="0"/>
              </a:rPr>
              <a:t>□</a:t>
            </a:r>
            <a:r>
              <a:rPr lang="zh-CN" altLang="en-US" sz="2800" b="1">
                <a:latin typeface="Arial" panose="020B0604020202020204" pitchFamily="34" charset="0"/>
              </a:rPr>
              <a:t>表示原子</a:t>
            </a:r>
            <a:endParaRPr lang="zh-CN" altLang="en-US" sz="2800" b="1">
              <a:latin typeface="Arial" panose="020B0604020202020204" pitchFamily="34" charset="0"/>
            </a:endParaRPr>
          </a:p>
        </p:txBody>
      </p:sp>
      <p:sp>
        <p:nvSpPr>
          <p:cNvPr id="88099" name="Rectangle 35"/>
          <p:cNvSpPr/>
          <p:nvPr/>
        </p:nvSpPr>
        <p:spPr>
          <a:xfrm>
            <a:off x="395288" y="3644900"/>
            <a:ext cx="3744912" cy="519113"/>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D</a:t>
            </a:r>
            <a:r>
              <a:rPr lang="zh-CN" altLang="en-US" sz="2400" b="1"/>
              <a:t>：长度：</a:t>
            </a:r>
            <a:r>
              <a:rPr lang="en-US" altLang="zh-CN" sz="2400" b="1"/>
              <a:t>2</a:t>
            </a:r>
            <a:r>
              <a:rPr lang="zh-CN" altLang="en-US" sz="2400" b="1"/>
              <a:t>；深度：</a:t>
            </a:r>
            <a:r>
              <a:rPr lang="en-US" altLang="zh-CN" sz="2400" b="1"/>
              <a:t>3</a:t>
            </a:r>
            <a:endParaRPr lang="en-US" altLang="zh-CN" sz="2400" b="1"/>
          </a:p>
        </p:txBody>
      </p:sp>
      <p:sp>
        <p:nvSpPr>
          <p:cNvPr id="88100" name="Rectangle 36"/>
          <p:cNvSpPr/>
          <p:nvPr/>
        </p:nvSpPr>
        <p:spPr>
          <a:xfrm>
            <a:off x="395288" y="4221163"/>
            <a:ext cx="3689350" cy="10064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zh-CN" altLang="en-US" sz="2400" b="1"/>
              <a:t>深度＝括号的重数</a:t>
            </a:r>
            <a:endParaRPr lang="zh-CN" altLang="en-US" sz="2400" b="1"/>
          </a:p>
          <a:p>
            <a:pPr marL="0" lvl="0" indent="0">
              <a:spcBef>
                <a:spcPct val="0"/>
              </a:spcBef>
              <a:buNone/>
            </a:pPr>
            <a:r>
              <a:rPr lang="zh-CN" altLang="en-US" sz="2400" b="1"/>
              <a:t>        ＝ </a:t>
            </a:r>
            <a:r>
              <a:rPr lang="zh-CN" altLang="en-US" b="1">
                <a:latin typeface="Arial" panose="020B0604020202020204" pitchFamily="34" charset="0"/>
              </a:rPr>
              <a:t>○</a:t>
            </a:r>
            <a:r>
              <a:rPr lang="zh-CN" altLang="en-US" sz="2400" b="1"/>
              <a:t> 结点的层数</a:t>
            </a:r>
            <a:endParaRPr lang="zh-CN" altLang="en-US" sz="24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100">
                                            <p:txEl>
                                              <p:charRg st="0"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8100">
                                            <p:txEl>
                                              <p:charRg st="9" end="2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8099"/>
                                        </p:tgtEl>
                                        <p:attrNameLst>
                                          <p:attrName>style.visibility</p:attrName>
                                        </p:attrNameLst>
                                      </p:cBhvr>
                                      <p:to>
                                        <p:strVal val="visible"/>
                                      </p:to>
                                    </p:set>
                                    <p:anim calcmode="lin" valueType="num">
                                      <p:cBhvr additive="base">
                                        <p:cTn id="21" dur="500" fill="hold"/>
                                        <p:tgtEl>
                                          <p:spTgt spid="88099"/>
                                        </p:tgtEl>
                                        <p:attrNameLst>
                                          <p:attrName>ppt_x</p:attrName>
                                        </p:attrNameLst>
                                      </p:cBhvr>
                                      <p:tavLst>
                                        <p:tav tm="0">
                                          <p:val>
                                            <p:strVal val="0-#ppt_w/2"/>
                                          </p:val>
                                        </p:tav>
                                        <p:tav tm="100000">
                                          <p:val>
                                            <p:strVal val="#ppt_x"/>
                                          </p:val>
                                        </p:tav>
                                      </p:tavLst>
                                    </p:anim>
                                    <p:anim calcmode="lin" valueType="num">
                                      <p:cBhvr additive="base">
                                        <p:cTn id="22" dur="500" fill="hold"/>
                                        <p:tgtEl>
                                          <p:spTgt spid="8809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099" grpId="0"/>
      <p:bldP spid="88100"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7217" name="Rectangle 2"/>
          <p:cNvSpPr>
            <a:spLocks noGrp="1"/>
          </p:cNvSpPr>
          <p:nvPr>
            <p:ph type="title"/>
          </p:nvPr>
        </p:nvSpPr>
        <p:spPr>
          <a:xfrm>
            <a:off x="685800" y="26988"/>
            <a:ext cx="7772400" cy="1143000"/>
          </a:xfrm>
        </p:spPr>
        <p:txBody>
          <a:bodyPr vert="horz" wrap="square" lIns="91440" tIns="45720" rIns="91440" bIns="45720" anchor="ctr" anchorCtr="0"/>
          <a:p>
            <a:pPr eaLnBrk="1" hangingPunct="1"/>
            <a:r>
              <a:rPr lang="zh-CN" altLang="en-US"/>
              <a:t>广义表的结构特点</a:t>
            </a:r>
            <a:endParaRPr lang="zh-CN" altLang="en-US"/>
          </a:p>
        </p:txBody>
      </p:sp>
      <p:sp>
        <p:nvSpPr>
          <p:cNvPr id="137218" name="Rectangle 3"/>
          <p:cNvSpPr>
            <a:spLocks noGrp="1"/>
          </p:cNvSpPr>
          <p:nvPr>
            <p:ph idx="1"/>
          </p:nvPr>
        </p:nvSpPr>
        <p:spPr>
          <a:xfrm>
            <a:off x="190500" y="1239838"/>
            <a:ext cx="8686800" cy="5181600"/>
          </a:xfrm>
        </p:spPr>
        <p:txBody>
          <a:bodyPr vert="horz" wrap="square" lIns="91440" tIns="45720" rIns="91440" bIns="45720" anchor="t" anchorCtr="0"/>
          <a:p>
            <a:pPr marL="533400" indent="-533400" eaLnBrk="1" hangingPunct="1"/>
            <a:r>
              <a:rPr lang="en-US" altLang="zh-CN"/>
              <a:t>5</a:t>
            </a:r>
            <a:r>
              <a:rPr lang="zh-CN" altLang="en-US"/>
              <a:t>）任何一个非空广义表</a:t>
            </a:r>
            <a:r>
              <a:rPr lang="en-US" altLang="zh-CN"/>
              <a:t>LS = ( </a:t>
            </a:r>
            <a:r>
              <a:rPr lang="en-US" altLang="zh-CN">
                <a:sym typeface="Symbol" panose="05050102010706020507" pitchFamily="18" charset="2"/>
              </a:rPr>
              <a:t></a:t>
            </a:r>
            <a:r>
              <a:rPr lang="en-US" altLang="zh-CN"/>
              <a:t>1, </a:t>
            </a:r>
            <a:r>
              <a:rPr lang="en-US" altLang="zh-CN">
                <a:sym typeface="Symbol" panose="05050102010706020507" pitchFamily="18" charset="2"/>
              </a:rPr>
              <a:t></a:t>
            </a:r>
            <a:r>
              <a:rPr lang="en-US" altLang="zh-CN"/>
              <a:t>2, …, </a:t>
            </a:r>
            <a:r>
              <a:rPr lang="en-US" altLang="zh-CN">
                <a:sym typeface="Symbol" panose="05050102010706020507" pitchFamily="18" charset="2"/>
              </a:rPr>
              <a:t></a:t>
            </a:r>
            <a:r>
              <a:rPr lang="en-US" altLang="zh-CN"/>
              <a:t>n)</a:t>
            </a:r>
            <a:r>
              <a:rPr lang="zh-CN" altLang="en-US"/>
              <a:t>均可分解为</a:t>
            </a:r>
            <a:endParaRPr lang="zh-CN" altLang="en-US"/>
          </a:p>
          <a:p>
            <a:pPr marL="990600" lvl="1" indent="-533400" eaLnBrk="1" hangingPunct="1"/>
            <a:r>
              <a:rPr lang="zh-CN" altLang="en-US"/>
              <a:t>表头：</a:t>
            </a:r>
            <a:r>
              <a:rPr lang="en-US" altLang="zh-CN"/>
              <a:t>Head(LS) = </a:t>
            </a:r>
            <a:r>
              <a:rPr lang="en-US" altLang="zh-CN">
                <a:sym typeface="Symbol" panose="05050102010706020507" pitchFamily="18" charset="2"/>
              </a:rPr>
              <a:t></a:t>
            </a:r>
            <a:r>
              <a:rPr lang="en-US" altLang="zh-CN"/>
              <a:t>1</a:t>
            </a:r>
            <a:endParaRPr lang="en-US" altLang="zh-CN"/>
          </a:p>
          <a:p>
            <a:pPr marL="990600" lvl="1" indent="-533400" eaLnBrk="1" hangingPunct="1"/>
            <a:r>
              <a:rPr lang="zh-CN" altLang="en-US"/>
              <a:t>表尾</a:t>
            </a:r>
            <a:r>
              <a:rPr lang="en-US" altLang="zh-CN"/>
              <a:t>:   Tail(LS) = ( </a:t>
            </a:r>
            <a:r>
              <a:rPr lang="en-US" altLang="zh-CN">
                <a:sym typeface="Symbol" panose="05050102010706020507" pitchFamily="18" charset="2"/>
              </a:rPr>
              <a:t></a:t>
            </a:r>
            <a:r>
              <a:rPr lang="en-US" altLang="zh-CN"/>
              <a:t>2, …, </a:t>
            </a:r>
            <a:r>
              <a:rPr lang="en-US" altLang="zh-CN">
                <a:sym typeface="Symbol" panose="05050102010706020507" pitchFamily="18" charset="2"/>
              </a:rPr>
              <a:t></a:t>
            </a:r>
            <a:r>
              <a:rPr lang="en-US" altLang="zh-CN"/>
              <a:t>n) </a:t>
            </a:r>
            <a:endParaRPr lang="en-US" altLang="zh-CN"/>
          </a:p>
        </p:txBody>
      </p:sp>
      <p:sp>
        <p:nvSpPr>
          <p:cNvPr id="264196" name="AutoShape 4"/>
          <p:cNvSpPr/>
          <p:nvPr/>
        </p:nvSpPr>
        <p:spPr>
          <a:xfrm>
            <a:off x="4800600" y="184150"/>
            <a:ext cx="2017713" cy="1152525"/>
          </a:xfrm>
          <a:prstGeom prst="wedgeEllipseCallout">
            <a:avLst>
              <a:gd name="adj1" fmla="val -63375"/>
              <a:gd name="adj2" fmla="val 146593"/>
            </a:avLst>
          </a:prstGeom>
          <a:solidFill>
            <a:srgbClr val="FFFFCC"/>
          </a:solidFill>
          <a:ln w="28575" cap="sq" cmpd="sng">
            <a:solidFill>
              <a:schemeClr val="tx2"/>
            </a:solidFill>
            <a:prstDash val="solid"/>
            <a:miter/>
            <a:headEnd type="none" w="med" len="med"/>
            <a:tailEnd type="none" w="med" len="med"/>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zh-CN" altLang="en-US" sz="2400" b="1"/>
              <a:t>第一个元素</a:t>
            </a:r>
            <a:endParaRPr lang="zh-CN" altLang="en-US" sz="2400" b="1"/>
          </a:p>
        </p:txBody>
      </p:sp>
      <p:sp>
        <p:nvSpPr>
          <p:cNvPr id="264197" name="AutoShape 5"/>
          <p:cNvSpPr>
            <a:spLocks noChangeArrowheads="1"/>
          </p:cNvSpPr>
          <p:nvPr/>
        </p:nvSpPr>
        <p:spPr bwMode="auto">
          <a:xfrm>
            <a:off x="6249988" y="2003425"/>
            <a:ext cx="2881313" cy="1296988"/>
          </a:xfrm>
          <a:prstGeom prst="wedgeEllipseCallout">
            <a:avLst>
              <a:gd name="adj1" fmla="val -57856"/>
              <a:gd name="adj2" fmla="val 36291"/>
            </a:avLst>
          </a:prstGeom>
          <a:solidFill>
            <a:schemeClr val="accent1">
              <a:lumMod val="40000"/>
              <a:lumOff val="60000"/>
            </a:schemeClr>
          </a:solidFill>
          <a:ln w="28575" cap="sq">
            <a:solidFill>
              <a:schemeClr val="tx2"/>
            </a:solidFill>
            <a:miter lim="800000"/>
          </a:ln>
        </p:spPr>
        <p:txBody>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spcBef>
                <a:spcPct val="0"/>
              </a:spcBef>
              <a:buNone/>
            </a:pPr>
            <a:r>
              <a:rPr lang="zh-CN" altLang="en-US" sz="2400" b="1"/>
              <a:t>其余元素构成的广义表</a:t>
            </a:r>
            <a:endParaRPr lang="zh-CN" altLang="en-US" sz="2400" b="1"/>
          </a:p>
        </p:txBody>
      </p:sp>
      <p:sp>
        <p:nvSpPr>
          <p:cNvPr id="264198" name="Rectangle 6"/>
          <p:cNvSpPr/>
          <p:nvPr/>
        </p:nvSpPr>
        <p:spPr>
          <a:xfrm>
            <a:off x="468313" y="3370263"/>
            <a:ext cx="8496300" cy="3082925"/>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buClr>
                <a:schemeClr val="tx2"/>
              </a:buClr>
              <a:buSzPct val="110000"/>
              <a:buFont typeface="Symbol" panose="05050102010706020507" pitchFamily="18" charset="2"/>
              <a:buChar char="¨"/>
            </a:pPr>
            <a:r>
              <a:rPr lang="zh-CN" altLang="en-US" sz="2400" b="1">
                <a:solidFill>
                  <a:srgbClr val="990033"/>
                </a:solidFill>
              </a:rPr>
              <a:t>例如</a:t>
            </a:r>
            <a:r>
              <a:rPr lang="en-US" altLang="zh-CN" sz="2400" b="1">
                <a:solidFill>
                  <a:srgbClr val="990033"/>
                </a:solidFill>
              </a:rPr>
              <a:t>:</a:t>
            </a:r>
            <a:r>
              <a:rPr lang="en-US" altLang="zh-CN" sz="2400" b="1"/>
              <a:t>   D = ( E, F ) =  ((a, (b, c)), F )</a:t>
            </a:r>
            <a:endParaRPr lang="en-US" altLang="zh-CN" sz="2400" b="1"/>
          </a:p>
          <a:p>
            <a:pPr marL="0" lvl="0" indent="0">
              <a:buClr>
                <a:schemeClr val="tx2"/>
              </a:buClr>
              <a:buSzPct val="110000"/>
              <a:buFont typeface="Symbol" panose="05050102010706020507" pitchFamily="18" charset="2"/>
              <a:buChar char="¨"/>
            </a:pPr>
            <a:r>
              <a:rPr lang="en-US" altLang="zh-CN" sz="2400" b="1"/>
              <a:t>Head( </a:t>
            </a:r>
            <a:r>
              <a:rPr lang="en-US" altLang="zh-CN" sz="2400" b="1">
                <a:solidFill>
                  <a:srgbClr val="0000FF"/>
                </a:solidFill>
              </a:rPr>
              <a:t>D </a:t>
            </a:r>
            <a:r>
              <a:rPr lang="en-US" altLang="zh-CN" sz="2400" b="1"/>
              <a:t>) = </a:t>
            </a:r>
            <a:r>
              <a:rPr lang="en-US" altLang="zh-CN" sz="2400" b="1">
                <a:solidFill>
                  <a:schemeClr val="tx2"/>
                </a:solidFill>
              </a:rPr>
              <a:t>E</a:t>
            </a:r>
            <a:r>
              <a:rPr lang="en-US" altLang="zh-CN" sz="2400" b="1"/>
              <a:t>        Tail( </a:t>
            </a:r>
            <a:r>
              <a:rPr lang="en-US" altLang="zh-CN" sz="2400" b="1">
                <a:solidFill>
                  <a:srgbClr val="0000FF"/>
                </a:solidFill>
              </a:rPr>
              <a:t>D</a:t>
            </a:r>
            <a:r>
              <a:rPr lang="en-US" altLang="zh-CN" sz="2400" b="1"/>
              <a:t> ) = </a:t>
            </a:r>
            <a:r>
              <a:rPr lang="en-US" altLang="zh-CN" sz="2400" b="1">
                <a:solidFill>
                  <a:schemeClr val="tx2"/>
                </a:solidFill>
              </a:rPr>
              <a:t>( F )</a:t>
            </a:r>
            <a:endParaRPr lang="en-US" altLang="zh-CN" sz="2400" b="1">
              <a:solidFill>
                <a:schemeClr val="tx2"/>
              </a:solidFill>
            </a:endParaRPr>
          </a:p>
          <a:p>
            <a:pPr marL="0" lvl="0" indent="0">
              <a:buClr>
                <a:schemeClr val="tx2"/>
              </a:buClr>
              <a:buSzPct val="110000"/>
              <a:buFont typeface="Symbol" panose="05050102010706020507" pitchFamily="18" charset="2"/>
              <a:buChar char="¨"/>
            </a:pPr>
            <a:r>
              <a:rPr lang="en-US" altLang="zh-CN" sz="2400" b="1"/>
              <a:t>Head(</a:t>
            </a:r>
            <a:r>
              <a:rPr lang="en-US" altLang="zh-CN" sz="2400" b="1">
                <a:solidFill>
                  <a:srgbClr val="0000FF"/>
                </a:solidFill>
              </a:rPr>
              <a:t> E </a:t>
            </a:r>
            <a:r>
              <a:rPr lang="en-US" altLang="zh-CN" sz="2400" b="1"/>
              <a:t>) = </a:t>
            </a:r>
            <a:r>
              <a:rPr lang="en-US" altLang="zh-CN" sz="2400" b="1">
                <a:solidFill>
                  <a:schemeClr val="tx2"/>
                </a:solidFill>
              </a:rPr>
              <a:t>a</a:t>
            </a:r>
            <a:r>
              <a:rPr lang="en-US" altLang="zh-CN" sz="2400" b="1"/>
              <a:t>         Tail(</a:t>
            </a:r>
            <a:r>
              <a:rPr lang="en-US" altLang="zh-CN" sz="2400" b="1">
                <a:solidFill>
                  <a:srgbClr val="0000FF"/>
                </a:solidFill>
              </a:rPr>
              <a:t> E</a:t>
            </a:r>
            <a:r>
              <a:rPr lang="en-US" altLang="zh-CN" sz="2400" b="1"/>
              <a:t> ) = </a:t>
            </a:r>
            <a:r>
              <a:rPr lang="en-US" altLang="zh-CN" sz="2400" b="1">
                <a:solidFill>
                  <a:srgbClr val="9933FF"/>
                </a:solidFill>
              </a:rPr>
              <a:t>( ( b, c) )</a:t>
            </a:r>
            <a:endParaRPr lang="en-US" altLang="zh-CN" sz="2400" b="1">
              <a:solidFill>
                <a:srgbClr val="9933FF"/>
              </a:solidFill>
            </a:endParaRPr>
          </a:p>
          <a:p>
            <a:pPr marL="0" lvl="0" indent="0">
              <a:buClr>
                <a:schemeClr val="tx2"/>
              </a:buClr>
              <a:buSzPct val="110000"/>
              <a:buFont typeface="Symbol" panose="05050102010706020507" pitchFamily="18" charset="2"/>
              <a:buChar char="¨"/>
            </a:pPr>
            <a:r>
              <a:rPr lang="en-US" altLang="zh-CN" sz="2400" b="1"/>
              <a:t>Head(</a:t>
            </a:r>
            <a:r>
              <a:rPr lang="en-US" altLang="zh-CN" sz="2400" b="1">
                <a:solidFill>
                  <a:srgbClr val="0000FF"/>
                </a:solidFill>
              </a:rPr>
              <a:t> (( b, c))</a:t>
            </a:r>
            <a:r>
              <a:rPr lang="en-US" altLang="zh-CN" sz="2400" b="1"/>
              <a:t> ) = </a:t>
            </a:r>
            <a:r>
              <a:rPr lang="en-US" altLang="zh-CN" sz="2400" b="1">
                <a:solidFill>
                  <a:schemeClr val="tx2"/>
                </a:solidFill>
              </a:rPr>
              <a:t>( b, c)</a:t>
            </a:r>
            <a:r>
              <a:rPr lang="en-US" altLang="zh-CN" sz="2400" b="1"/>
              <a:t>   Tail( </a:t>
            </a:r>
            <a:r>
              <a:rPr lang="en-US" altLang="zh-CN" sz="2400" b="1">
                <a:solidFill>
                  <a:srgbClr val="0000FF"/>
                </a:solidFill>
              </a:rPr>
              <a:t>(( b, c))</a:t>
            </a:r>
            <a:r>
              <a:rPr lang="en-US" altLang="zh-CN" sz="2400" b="1"/>
              <a:t> ) = </a:t>
            </a:r>
            <a:r>
              <a:rPr lang="en-US" altLang="zh-CN" sz="2400" b="1">
                <a:solidFill>
                  <a:schemeClr val="tx2"/>
                </a:solidFill>
              </a:rPr>
              <a:t>( )</a:t>
            </a:r>
            <a:endParaRPr lang="en-US" altLang="zh-CN" sz="2400" b="1">
              <a:solidFill>
                <a:schemeClr val="tx2"/>
              </a:solidFill>
            </a:endParaRPr>
          </a:p>
          <a:p>
            <a:pPr marL="0" lvl="0" indent="0">
              <a:buClr>
                <a:schemeClr val="tx2"/>
              </a:buClr>
              <a:buSzPct val="110000"/>
              <a:buFont typeface="Symbol" panose="05050102010706020507" pitchFamily="18" charset="2"/>
              <a:buChar char="¨"/>
            </a:pPr>
            <a:r>
              <a:rPr lang="en-US" altLang="zh-CN" sz="2400" b="1"/>
              <a:t>Head(</a:t>
            </a:r>
            <a:r>
              <a:rPr lang="en-US" altLang="zh-CN" sz="2400" b="1">
                <a:solidFill>
                  <a:srgbClr val="0000FF"/>
                </a:solidFill>
              </a:rPr>
              <a:t> ( b, c) </a:t>
            </a:r>
            <a:r>
              <a:rPr lang="en-US" altLang="zh-CN" sz="2400" b="1"/>
              <a:t>) =</a:t>
            </a:r>
            <a:r>
              <a:rPr lang="en-US" altLang="zh-CN" sz="2400" b="1">
                <a:solidFill>
                  <a:srgbClr val="9933FF"/>
                </a:solidFill>
              </a:rPr>
              <a:t> </a:t>
            </a:r>
            <a:r>
              <a:rPr lang="en-US" altLang="zh-CN" sz="2400" b="1">
                <a:solidFill>
                  <a:schemeClr val="tx2"/>
                </a:solidFill>
              </a:rPr>
              <a:t>b</a:t>
            </a:r>
            <a:r>
              <a:rPr lang="en-US" altLang="zh-CN" sz="2400" b="1"/>
              <a:t>    Tail( </a:t>
            </a:r>
            <a:r>
              <a:rPr lang="en-US" altLang="zh-CN" sz="2400" b="1">
                <a:solidFill>
                  <a:srgbClr val="0000FF"/>
                </a:solidFill>
              </a:rPr>
              <a:t>( b, c)</a:t>
            </a:r>
            <a:r>
              <a:rPr lang="en-US" altLang="zh-CN" sz="2400" b="1"/>
              <a:t> ) = </a:t>
            </a:r>
            <a:r>
              <a:rPr lang="en-US" altLang="zh-CN" sz="2400" b="1">
                <a:solidFill>
                  <a:schemeClr val="tx2"/>
                </a:solidFill>
              </a:rPr>
              <a:t>( c )</a:t>
            </a:r>
            <a:endParaRPr lang="en-US" altLang="zh-CN" sz="2400" b="1">
              <a:solidFill>
                <a:schemeClr val="tx2"/>
              </a:solidFill>
            </a:endParaRPr>
          </a:p>
          <a:p>
            <a:pPr marL="0" lvl="0" indent="0">
              <a:buClr>
                <a:schemeClr val="tx2"/>
              </a:buClr>
              <a:buSzPct val="110000"/>
              <a:buFont typeface="Symbol" panose="05050102010706020507" pitchFamily="18" charset="2"/>
              <a:buChar char="¨"/>
            </a:pPr>
            <a:r>
              <a:rPr lang="en-US" altLang="zh-CN" sz="2400" b="1"/>
              <a:t>Head( </a:t>
            </a:r>
            <a:r>
              <a:rPr lang="en-US" altLang="zh-CN" sz="2400" b="1">
                <a:solidFill>
                  <a:srgbClr val="0000FF"/>
                </a:solidFill>
              </a:rPr>
              <a:t>( c )</a:t>
            </a:r>
            <a:r>
              <a:rPr lang="en-US" altLang="zh-CN" sz="2400" b="1"/>
              <a:t> ) =</a:t>
            </a:r>
            <a:r>
              <a:rPr lang="en-US" altLang="zh-CN" sz="2400" b="1">
                <a:solidFill>
                  <a:srgbClr val="9933FF"/>
                </a:solidFill>
              </a:rPr>
              <a:t> </a:t>
            </a:r>
            <a:r>
              <a:rPr lang="en-US" altLang="zh-CN" sz="2400" b="1">
                <a:solidFill>
                  <a:schemeClr val="tx2"/>
                </a:solidFill>
              </a:rPr>
              <a:t>c </a:t>
            </a:r>
            <a:r>
              <a:rPr lang="en-US" altLang="zh-CN" sz="2400" b="1"/>
              <a:t>       Tail( </a:t>
            </a:r>
            <a:r>
              <a:rPr lang="en-US" altLang="zh-CN" sz="2400" b="1">
                <a:solidFill>
                  <a:srgbClr val="0000FF"/>
                </a:solidFill>
              </a:rPr>
              <a:t>( c )</a:t>
            </a:r>
            <a:r>
              <a:rPr lang="en-US" altLang="zh-CN" sz="2400" b="1"/>
              <a:t> ) = </a:t>
            </a:r>
            <a:r>
              <a:rPr lang="en-US" altLang="zh-CN" sz="2400" b="1">
                <a:solidFill>
                  <a:schemeClr val="tx2"/>
                </a:solidFill>
              </a:rPr>
              <a:t>( )</a:t>
            </a:r>
            <a:endParaRPr lang="en-US" altLang="zh-CN" sz="2400" b="1">
              <a:solidFill>
                <a:schemeClr val="tx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4196"/>
                                        </p:tgtEl>
                                        <p:attrNameLst>
                                          <p:attrName>style.visibility</p:attrName>
                                        </p:attrNameLst>
                                      </p:cBhvr>
                                      <p:to>
                                        <p:strVal val="visible"/>
                                      </p:to>
                                    </p:set>
                                    <p:animEffect transition="in" filter="wipe(down)">
                                      <p:cBhvr>
                                        <p:cTn id="7" dur="500"/>
                                        <p:tgtEl>
                                          <p:spTgt spid="26419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264197"/>
                                        </p:tgtEl>
                                        <p:attrNameLst>
                                          <p:attrName>style.visibility</p:attrName>
                                        </p:attrNameLst>
                                      </p:cBhvr>
                                      <p:to>
                                        <p:strVal val="visible"/>
                                      </p:to>
                                    </p:set>
                                    <p:animEffect transition="in" filter="wipe(down)">
                                      <p:cBhvr>
                                        <p:cTn id="12" dur="500"/>
                                        <p:tgtEl>
                                          <p:spTgt spid="26419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64198">
                                            <p:txEl>
                                              <p:charRg st="0" end="40"/>
                                            </p:txEl>
                                          </p:spTgt>
                                        </p:tgtEl>
                                        <p:attrNameLst>
                                          <p:attrName>style.visibility</p:attrName>
                                        </p:attrNameLst>
                                      </p:cBhvr>
                                      <p:to>
                                        <p:strVal val="visible"/>
                                      </p:to>
                                    </p:set>
                                    <p:animEffect transition="in" filter="wipe(left)">
                                      <p:cBhvr>
                                        <p:cTn id="17" dur="500"/>
                                        <p:tgtEl>
                                          <p:spTgt spid="264198">
                                            <p:txEl>
                                              <p:charRg st="0" end="4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4198">
                                            <p:txEl>
                                              <p:charRg st="40" end="79"/>
                                            </p:txEl>
                                          </p:spTgt>
                                        </p:tgtEl>
                                        <p:attrNameLst>
                                          <p:attrName>style.visibility</p:attrName>
                                        </p:attrNameLst>
                                      </p:cBhvr>
                                      <p:to>
                                        <p:strVal val="visible"/>
                                      </p:to>
                                    </p:set>
                                    <p:animEffect transition="in" filter="wipe(left)">
                                      <p:cBhvr>
                                        <p:cTn id="22" dur="500"/>
                                        <p:tgtEl>
                                          <p:spTgt spid="264198">
                                            <p:txEl>
                                              <p:charRg st="40" end="79"/>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4198">
                                            <p:txEl>
                                              <p:charRg st="79" end="125"/>
                                            </p:txEl>
                                          </p:spTgt>
                                        </p:tgtEl>
                                        <p:attrNameLst>
                                          <p:attrName>style.visibility</p:attrName>
                                        </p:attrNameLst>
                                      </p:cBhvr>
                                      <p:to>
                                        <p:strVal val="visible"/>
                                      </p:to>
                                    </p:set>
                                    <p:animEffect transition="in" filter="wipe(left)">
                                      <p:cBhvr>
                                        <p:cTn id="27" dur="500"/>
                                        <p:tgtEl>
                                          <p:spTgt spid="264198">
                                            <p:txEl>
                                              <p:charRg st="79" end="12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64198">
                                            <p:txEl>
                                              <p:charRg st="125" end="179"/>
                                            </p:txEl>
                                          </p:spTgt>
                                        </p:tgtEl>
                                        <p:attrNameLst>
                                          <p:attrName>style.visibility</p:attrName>
                                        </p:attrNameLst>
                                      </p:cBhvr>
                                      <p:to>
                                        <p:strVal val="visible"/>
                                      </p:to>
                                    </p:set>
                                    <p:animEffect transition="in" filter="wipe(left)">
                                      <p:cBhvr>
                                        <p:cTn id="32" dur="500"/>
                                        <p:tgtEl>
                                          <p:spTgt spid="264198">
                                            <p:txEl>
                                              <p:charRg st="125" end="17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4198">
                                            <p:txEl>
                                              <p:charRg st="179" end="226"/>
                                            </p:txEl>
                                          </p:spTgt>
                                        </p:tgtEl>
                                        <p:attrNameLst>
                                          <p:attrName>style.visibility</p:attrName>
                                        </p:attrNameLst>
                                      </p:cBhvr>
                                      <p:to>
                                        <p:strVal val="visible"/>
                                      </p:to>
                                    </p:set>
                                    <p:animEffect transition="in" filter="wipe(left)">
                                      <p:cBhvr>
                                        <p:cTn id="37" dur="500"/>
                                        <p:tgtEl>
                                          <p:spTgt spid="264198">
                                            <p:txEl>
                                              <p:charRg st="179" end="22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64198">
                                            <p:txEl>
                                              <p:charRg st="226" end="271"/>
                                            </p:txEl>
                                          </p:spTgt>
                                        </p:tgtEl>
                                        <p:attrNameLst>
                                          <p:attrName>style.visibility</p:attrName>
                                        </p:attrNameLst>
                                      </p:cBhvr>
                                      <p:to>
                                        <p:strVal val="visible"/>
                                      </p:to>
                                    </p:set>
                                    <p:animEffect transition="in" filter="wipe(left)">
                                      <p:cBhvr>
                                        <p:cTn id="42" dur="500"/>
                                        <p:tgtEl>
                                          <p:spTgt spid="264198">
                                            <p:txEl>
                                              <p:charRg st="226" end="27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6" grpId="0" animBg="1"/>
      <p:bldP spid="264197" grpId="0" animBg="1"/>
      <p:bldP spid="264198"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8241" name="标题 1"/>
          <p:cNvSpPr>
            <a:spLocks noGrp="1"/>
          </p:cNvSpPr>
          <p:nvPr>
            <p:ph type="title"/>
          </p:nvPr>
        </p:nvSpPr>
        <p:spPr>
          <a:xfrm>
            <a:off x="682625" y="-22225"/>
            <a:ext cx="7772400" cy="1143000"/>
          </a:xfrm>
        </p:spPr>
        <p:txBody>
          <a:bodyPr vert="horz" wrap="square" lIns="91440" tIns="45720" rIns="91440" bIns="45720" anchor="ctr" anchorCtr="0"/>
          <a:p>
            <a:r>
              <a:rPr lang="zh-CN" altLang="en-US"/>
              <a:t>广义表的结构特点</a:t>
            </a:r>
            <a:endParaRPr lang="zh-CN" altLang="en-US"/>
          </a:p>
        </p:txBody>
      </p:sp>
      <p:sp>
        <p:nvSpPr>
          <p:cNvPr id="138242" name="矩形 4"/>
          <p:cNvSpPr/>
          <p:nvPr/>
        </p:nvSpPr>
        <p:spPr>
          <a:xfrm>
            <a:off x="214313" y="1500188"/>
            <a:ext cx="8643937" cy="19875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533400" lvl="0" indent="-533400">
              <a:buClr>
                <a:srgbClr val="6600CC"/>
              </a:buClr>
              <a:buSzPct val="110000"/>
              <a:buFont typeface="Symbol" panose="05050102010706020507" pitchFamily="18" charset="2"/>
              <a:buChar char="¨"/>
            </a:pPr>
            <a:r>
              <a:rPr lang="en-US" altLang="zh-CN" sz="2400" b="1">
                <a:ea typeface="楷体_GB2312"/>
              </a:rPr>
              <a:t>5</a:t>
            </a:r>
            <a:r>
              <a:rPr lang="zh-CN" altLang="en-US" sz="2400" b="1">
                <a:ea typeface="楷体_GB2312"/>
              </a:rPr>
              <a:t>）任何一个非空广义表</a:t>
            </a:r>
            <a:r>
              <a:rPr lang="en-US" altLang="zh-CN" sz="2400" b="1">
                <a:ea typeface="楷体_GB2312"/>
              </a:rPr>
              <a:t>LS = ( </a:t>
            </a:r>
            <a:r>
              <a:rPr lang="en-US" altLang="zh-CN" sz="2400" b="1">
                <a:ea typeface="楷体_GB2312"/>
                <a:sym typeface="Symbol" panose="05050102010706020507" pitchFamily="18" charset="2"/>
              </a:rPr>
              <a:t></a:t>
            </a:r>
            <a:r>
              <a:rPr lang="en-US" altLang="zh-CN" sz="2400" b="1">
                <a:ea typeface="楷体_GB2312"/>
              </a:rPr>
              <a:t>1, </a:t>
            </a:r>
            <a:r>
              <a:rPr lang="en-US" altLang="zh-CN" sz="2400" b="1">
                <a:ea typeface="楷体_GB2312"/>
                <a:sym typeface="Symbol" panose="05050102010706020507" pitchFamily="18" charset="2"/>
              </a:rPr>
              <a:t></a:t>
            </a:r>
            <a:r>
              <a:rPr lang="en-US" altLang="zh-CN" sz="2400" b="1">
                <a:ea typeface="楷体_GB2312"/>
              </a:rPr>
              <a:t>2, …, </a:t>
            </a:r>
            <a:r>
              <a:rPr lang="en-US" altLang="zh-CN" sz="2400" b="1">
                <a:ea typeface="楷体_GB2312"/>
                <a:sym typeface="Symbol" panose="05050102010706020507" pitchFamily="18" charset="2"/>
              </a:rPr>
              <a:t></a:t>
            </a:r>
            <a:r>
              <a:rPr lang="en-US" altLang="zh-CN" sz="2400" b="1">
                <a:ea typeface="楷体_GB2312"/>
              </a:rPr>
              <a:t>n)</a:t>
            </a:r>
            <a:r>
              <a:rPr lang="zh-CN" altLang="en-US" sz="2400" b="1">
                <a:ea typeface="楷体_GB2312"/>
              </a:rPr>
              <a:t>均可分解为</a:t>
            </a:r>
            <a:endParaRPr lang="zh-CN" altLang="en-US" sz="2400" b="1">
              <a:ea typeface="楷体_GB2312"/>
            </a:endParaRPr>
          </a:p>
          <a:p>
            <a:pPr marL="990600" lvl="1" indent="-533400">
              <a:buClr>
                <a:srgbClr val="FF9900"/>
              </a:buClr>
              <a:buChar char="¶"/>
            </a:pPr>
            <a:r>
              <a:rPr lang="zh-CN" altLang="en-US" sz="2400" b="1">
                <a:solidFill>
                  <a:srgbClr val="400080"/>
                </a:solidFill>
                <a:ea typeface="楷体_GB2312"/>
              </a:rPr>
              <a:t>表头：</a:t>
            </a:r>
            <a:r>
              <a:rPr lang="en-US" altLang="zh-CN" sz="2400" b="1">
                <a:solidFill>
                  <a:srgbClr val="400080"/>
                </a:solidFill>
                <a:ea typeface="楷体_GB2312"/>
              </a:rPr>
              <a:t>Head(LS) = </a:t>
            </a:r>
            <a:r>
              <a:rPr lang="en-US" altLang="zh-CN" sz="2400" b="1">
                <a:solidFill>
                  <a:srgbClr val="400080"/>
                </a:solidFill>
                <a:ea typeface="楷体_GB2312"/>
                <a:sym typeface="Symbol" panose="05050102010706020507" pitchFamily="18" charset="2"/>
              </a:rPr>
              <a:t></a:t>
            </a:r>
            <a:r>
              <a:rPr lang="en-US" altLang="zh-CN" sz="2400" b="1">
                <a:solidFill>
                  <a:srgbClr val="400080"/>
                </a:solidFill>
                <a:ea typeface="楷体_GB2312"/>
              </a:rPr>
              <a:t>1</a:t>
            </a:r>
            <a:endParaRPr lang="en-US" altLang="zh-CN" sz="2400" b="1">
              <a:solidFill>
                <a:srgbClr val="400080"/>
              </a:solidFill>
              <a:ea typeface="楷体_GB2312"/>
            </a:endParaRPr>
          </a:p>
          <a:p>
            <a:pPr marL="990600" lvl="1" indent="-533400">
              <a:buClr>
                <a:srgbClr val="FF9900"/>
              </a:buClr>
              <a:buChar char="¶"/>
            </a:pPr>
            <a:r>
              <a:rPr lang="zh-CN" altLang="en-US" sz="2400" b="1">
                <a:solidFill>
                  <a:srgbClr val="400080"/>
                </a:solidFill>
                <a:ea typeface="楷体_GB2312"/>
              </a:rPr>
              <a:t>表尾</a:t>
            </a:r>
            <a:r>
              <a:rPr lang="en-US" altLang="zh-CN" sz="2400" b="1">
                <a:solidFill>
                  <a:srgbClr val="400080"/>
                </a:solidFill>
                <a:ea typeface="楷体_GB2312"/>
              </a:rPr>
              <a:t>:   Tail(LS) = ( </a:t>
            </a:r>
            <a:r>
              <a:rPr lang="en-US" altLang="zh-CN" sz="2400" b="1">
                <a:solidFill>
                  <a:srgbClr val="400080"/>
                </a:solidFill>
                <a:ea typeface="楷体_GB2312"/>
                <a:sym typeface="Symbol" panose="05050102010706020507" pitchFamily="18" charset="2"/>
              </a:rPr>
              <a:t></a:t>
            </a:r>
            <a:r>
              <a:rPr lang="en-US" altLang="zh-CN" sz="2400" b="1">
                <a:solidFill>
                  <a:srgbClr val="400080"/>
                </a:solidFill>
                <a:ea typeface="楷体_GB2312"/>
              </a:rPr>
              <a:t>2, …, </a:t>
            </a:r>
            <a:r>
              <a:rPr lang="en-US" altLang="zh-CN" sz="2400" b="1">
                <a:solidFill>
                  <a:srgbClr val="400080"/>
                </a:solidFill>
                <a:ea typeface="楷体_GB2312"/>
                <a:sym typeface="Symbol" panose="05050102010706020507" pitchFamily="18" charset="2"/>
              </a:rPr>
              <a:t></a:t>
            </a:r>
            <a:r>
              <a:rPr lang="en-US" altLang="zh-CN" sz="2400" b="1">
                <a:solidFill>
                  <a:srgbClr val="400080"/>
                </a:solidFill>
                <a:ea typeface="楷体_GB2312"/>
              </a:rPr>
              <a:t>n) </a:t>
            </a:r>
            <a:endParaRPr lang="en-US" altLang="zh-CN" sz="2400" b="1">
              <a:solidFill>
                <a:srgbClr val="400080"/>
              </a:solidFill>
              <a:ea typeface="楷体_GB2312"/>
            </a:endParaRPr>
          </a:p>
        </p:txBody>
      </p:sp>
      <p:sp>
        <p:nvSpPr>
          <p:cNvPr id="138243" name="矩形 5"/>
          <p:cNvSpPr/>
          <p:nvPr/>
        </p:nvSpPr>
        <p:spPr>
          <a:xfrm>
            <a:off x="500063" y="3643313"/>
            <a:ext cx="8143875"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buClr>
                <a:schemeClr val="tx2"/>
              </a:buClr>
              <a:buSzPct val="110000"/>
              <a:buFont typeface="Symbol" panose="05050102010706020507" pitchFamily="18" charset="2"/>
              <a:buChar char="¨"/>
            </a:pPr>
            <a:r>
              <a:rPr lang="zh-CN" altLang="en-US" sz="2400" b="1">
                <a:solidFill>
                  <a:srgbClr val="990033"/>
                </a:solidFill>
              </a:rPr>
              <a:t>例如</a:t>
            </a:r>
            <a:r>
              <a:rPr lang="en-US" altLang="zh-CN" sz="2400" b="1">
                <a:solidFill>
                  <a:srgbClr val="990033"/>
                </a:solidFill>
              </a:rPr>
              <a:t>:</a:t>
            </a:r>
            <a:r>
              <a:rPr lang="en-US" altLang="zh-CN" sz="2400" b="1"/>
              <a:t>   D = ( E, F ) =  ((a, (b, c))</a:t>
            </a:r>
            <a:r>
              <a:rPr lang="zh-CN" altLang="en-US" sz="2400" b="1"/>
              <a:t>，</a:t>
            </a:r>
            <a:r>
              <a:rPr lang="en-US" altLang="zh-CN" sz="2400" b="1"/>
              <a:t>F )</a:t>
            </a:r>
            <a:endParaRPr lang="en-US" altLang="zh-CN" sz="2400" b="1"/>
          </a:p>
        </p:txBody>
      </p:sp>
      <p:sp>
        <p:nvSpPr>
          <p:cNvPr id="7" name="矩形 6"/>
          <p:cNvSpPr/>
          <p:nvPr/>
        </p:nvSpPr>
        <p:spPr>
          <a:xfrm>
            <a:off x="500063" y="5214938"/>
            <a:ext cx="8143875" cy="1039813"/>
          </a:xfrm>
          <a:prstGeom prst="rect">
            <a:avLst/>
          </a:prstGeom>
        </p:spPr>
        <p:txBody>
          <a:bodyPr>
            <a:spAutoFit/>
          </a:bodyPr>
          <a:lstStyle/>
          <a:p>
            <a:pPr marL="0" marR="0" lvl="0" indent="0" algn="l" defTabSz="914400" rtl="0" eaLnBrk="0" fontAlgn="base" latinLnBrk="0" hangingPunct="0">
              <a:lnSpc>
                <a:spcPct val="100000"/>
              </a:lnSpc>
              <a:spcBef>
                <a:spcPct val="20000"/>
              </a:spcBef>
              <a:spcAft>
                <a:spcPct val="0"/>
              </a:spcAft>
              <a:buClr>
                <a:schemeClr val="tx2"/>
              </a:buClr>
              <a:buSzPct val="110000"/>
              <a:buFont typeface="Symbol" panose="05050102010706020507" pitchFamily="18" charset="2"/>
              <a:buChar char="¨"/>
              <a:defRPr/>
            </a:pPr>
            <a:r>
              <a:rPr kumimoji="1" lang="en-US" altLang="zh-CN" sz="2400" b="1" i="0" u="none" strike="noStrike" kern="1200" cap="none" spc="0" normalizeH="0" baseline="0" noProof="0" dirty="0">
                <a:ln>
                  <a:noFill/>
                </a:ln>
                <a:solidFill>
                  <a:srgbClr val="990033"/>
                </a:solidFill>
                <a:effectLst/>
                <a:uLnTx/>
                <a:uFillTx/>
                <a:latin typeface="Times New Roman" panose="02020603050405020304" pitchFamily="18" charset="0"/>
                <a:ea typeface="宋体" panose="02010600030101010101" pitchFamily="2" charset="-122"/>
                <a:cs typeface="+mn-cs"/>
              </a:rPr>
              <a:t>b= ?</a:t>
            </a:r>
            <a:endParaRPr kumimoji="1" lang="en-US" altLang="zh-CN" sz="2400" b="1" i="0" u="none" strike="noStrike" kern="1200" cap="none" spc="0" normalizeH="0" baseline="0" noProof="0" dirty="0">
              <a:ln>
                <a:noFill/>
              </a:ln>
              <a:solidFill>
                <a:srgbClr val="990033"/>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tx2"/>
              </a:buClr>
              <a:buSzPct val="110000"/>
              <a:buFont typeface="Symbol" panose="05050102010706020507" pitchFamily="18" charset="2"/>
              <a:buChar char="¨"/>
              <a:defRPr/>
            </a:pPr>
            <a:r>
              <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rPr>
              <a:t>b=Head (Head(Tail(Head(D))))</a:t>
            </a:r>
            <a:endPar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endParaRPr>
          </a:p>
        </p:txBody>
      </p:sp>
      <p:sp>
        <p:nvSpPr>
          <p:cNvPr id="8" name="矩形 7"/>
          <p:cNvSpPr/>
          <p:nvPr/>
        </p:nvSpPr>
        <p:spPr>
          <a:xfrm>
            <a:off x="500063" y="4143375"/>
            <a:ext cx="8143875" cy="1039813"/>
          </a:xfrm>
          <a:prstGeom prst="rect">
            <a:avLst/>
          </a:prstGeom>
        </p:spPr>
        <p:txBody>
          <a:bodyPr>
            <a:spAutoFit/>
          </a:bodyPr>
          <a:lstStyle/>
          <a:p>
            <a:pPr marL="0" marR="0" lvl="0" indent="0" algn="l" defTabSz="914400" rtl="0" eaLnBrk="0" fontAlgn="base" latinLnBrk="0" hangingPunct="0">
              <a:lnSpc>
                <a:spcPct val="100000"/>
              </a:lnSpc>
              <a:spcBef>
                <a:spcPct val="20000"/>
              </a:spcBef>
              <a:spcAft>
                <a:spcPct val="0"/>
              </a:spcAft>
              <a:buClr>
                <a:schemeClr val="tx2"/>
              </a:buClr>
              <a:buSzPct val="110000"/>
              <a:buFont typeface="Symbol" panose="05050102010706020507" pitchFamily="18" charset="2"/>
              <a:buChar char="¨"/>
              <a:defRPr/>
            </a:pPr>
            <a:r>
              <a:rPr kumimoji="1" lang="en-US" altLang="zh-CN" sz="2400" b="1" i="0" u="none" strike="noStrike" kern="1200" cap="none" spc="0" normalizeH="0" baseline="0" noProof="0" dirty="0">
                <a:ln>
                  <a:noFill/>
                </a:ln>
                <a:solidFill>
                  <a:srgbClr val="990033"/>
                </a:solidFill>
                <a:effectLst/>
                <a:uLnTx/>
                <a:uFillTx/>
                <a:latin typeface="Times New Roman" panose="02020603050405020304" pitchFamily="18" charset="0"/>
                <a:ea typeface="宋体" panose="02010600030101010101" pitchFamily="2" charset="-122"/>
                <a:cs typeface="+mn-cs"/>
              </a:rPr>
              <a:t>a= ?</a:t>
            </a:r>
            <a:endParaRPr kumimoji="1" lang="en-US" altLang="zh-CN" sz="2400" b="1" i="0" u="none" strike="noStrike" kern="1200" cap="none" spc="0" normalizeH="0" baseline="0" noProof="0" dirty="0">
              <a:ln>
                <a:noFill/>
              </a:ln>
              <a:solidFill>
                <a:srgbClr val="990033"/>
              </a:solidFill>
              <a:effectLst/>
              <a:uLnTx/>
              <a:uFillTx/>
              <a:latin typeface="Times New Roman" panose="02020603050405020304" pitchFamily="18" charset="0"/>
              <a:ea typeface="宋体" panose="02010600030101010101" pitchFamily="2" charset="-122"/>
              <a:cs typeface="+mn-cs"/>
            </a:endParaRPr>
          </a:p>
          <a:p>
            <a:pPr marL="0" marR="0" lvl="0" indent="0" algn="l" defTabSz="914400" rtl="0" eaLnBrk="0" fontAlgn="base" latinLnBrk="0" hangingPunct="0">
              <a:lnSpc>
                <a:spcPct val="100000"/>
              </a:lnSpc>
              <a:spcBef>
                <a:spcPct val="20000"/>
              </a:spcBef>
              <a:spcAft>
                <a:spcPct val="0"/>
              </a:spcAft>
              <a:buClr>
                <a:schemeClr val="tx2"/>
              </a:buClr>
              <a:buSzPct val="110000"/>
              <a:buFont typeface="Symbol" panose="05050102010706020507" pitchFamily="18" charset="2"/>
              <a:buChar char="¨"/>
              <a:defRPr/>
            </a:pPr>
            <a:r>
              <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rPr>
              <a:t>a=Head(Head(D))</a:t>
            </a:r>
            <a:endParaRPr kumimoji="1" lang="en-US" altLang="zh-CN" sz="2400" b="1" i="0" u="none" strike="noStrike" kern="0" cap="none" spc="0" normalizeH="0" baseline="0" noProof="0" dirty="0">
              <a:ln>
                <a:noFill/>
              </a:ln>
              <a:solidFill>
                <a:srgbClr val="400080"/>
              </a:solidFill>
              <a:effectLst/>
              <a:uLnTx/>
              <a:uFillTx/>
              <a:latin typeface="Times New Roman" panose="02020603050405020304"/>
              <a:ea typeface="楷体_GB2312"/>
              <a:cs typeface="+mn-cs"/>
            </a:endParaRPr>
          </a:p>
        </p:txBody>
      </p:sp>
    </p:spTree>
  </p:cSld>
  <p:clrMapOvr>
    <a:masterClrMapping/>
  </p:clrMapOvr>
  <p:timing>
    <p:tnLst>
      <p:par>
        <p:cTn id="1" dur="indefinite" restart="never" nodeType="tmRoot"/>
      </p:par>
    </p:tnLst>
    <p:bldLst>
      <p:bldP spid="7" grpId="0" build="p"/>
      <p:bldP spid="8"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9265" name="Rectangle 2"/>
          <p:cNvSpPr>
            <a:spLocks noGrp="1"/>
          </p:cNvSpPr>
          <p:nvPr>
            <p:ph type="title"/>
          </p:nvPr>
        </p:nvSpPr>
        <p:spPr>
          <a:xfrm>
            <a:off x="603250" y="-106362"/>
            <a:ext cx="7772400" cy="831850"/>
          </a:xfrm>
        </p:spPr>
        <p:txBody>
          <a:bodyPr vert="horz" wrap="square" lIns="91440" tIns="45720" rIns="91440" bIns="45720" anchor="ctr" anchorCtr="0"/>
          <a:p>
            <a:pPr eaLnBrk="1" hangingPunct="1"/>
            <a:r>
              <a:rPr lang="zh-CN" altLang="en-US"/>
              <a:t>由广义表建树</a:t>
            </a:r>
            <a:endParaRPr lang="zh-CN" altLang="en-US"/>
          </a:p>
        </p:txBody>
      </p:sp>
      <p:grpSp>
        <p:nvGrpSpPr>
          <p:cNvPr id="139266" name="Group 59"/>
          <p:cNvGrpSpPr/>
          <p:nvPr/>
        </p:nvGrpSpPr>
        <p:grpSpPr>
          <a:xfrm>
            <a:off x="381000" y="1371600"/>
            <a:ext cx="4140200" cy="3059113"/>
            <a:chOff x="336" y="864"/>
            <a:chExt cx="2608" cy="1927"/>
          </a:xfrm>
        </p:grpSpPr>
        <p:sp>
          <p:nvSpPr>
            <p:cNvPr id="139295" name="Oval 5"/>
            <p:cNvSpPr/>
            <p:nvPr/>
          </p:nvSpPr>
          <p:spPr>
            <a:xfrm>
              <a:off x="1491" y="864"/>
              <a:ext cx="292" cy="29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A</a:t>
              </a:r>
              <a:endParaRPr lang="en-US" altLang="zh-CN" sz="2400" b="1"/>
            </a:p>
          </p:txBody>
        </p:sp>
        <p:sp>
          <p:nvSpPr>
            <p:cNvPr id="139296" name="Oval 6"/>
            <p:cNvSpPr/>
            <p:nvPr/>
          </p:nvSpPr>
          <p:spPr>
            <a:xfrm>
              <a:off x="1494" y="1382"/>
              <a:ext cx="292" cy="298"/>
            </a:xfrm>
            <a:prstGeom prst="ellipse">
              <a:avLst/>
            </a:prstGeom>
            <a:solidFill>
              <a:srgbClr val="FBE2DF"/>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CC6600"/>
                  </a:solidFill>
                </a:rPr>
                <a:t>C</a:t>
              </a:r>
              <a:endParaRPr lang="en-US" altLang="zh-CN" sz="2400" b="1">
                <a:solidFill>
                  <a:srgbClr val="CC6600"/>
                </a:solidFill>
              </a:endParaRPr>
            </a:p>
          </p:txBody>
        </p:sp>
        <p:sp>
          <p:nvSpPr>
            <p:cNvPr id="139297" name="Oval 7"/>
            <p:cNvSpPr/>
            <p:nvPr/>
          </p:nvSpPr>
          <p:spPr>
            <a:xfrm>
              <a:off x="915" y="1382"/>
              <a:ext cx="291" cy="298"/>
            </a:xfrm>
            <a:prstGeom prst="ellipse">
              <a:avLst/>
            </a:prstGeom>
            <a:solidFill>
              <a:srgbClr val="CCECFF"/>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FF3300"/>
                  </a:solidFill>
                </a:rPr>
                <a:t>B</a:t>
              </a:r>
              <a:endParaRPr lang="en-US" altLang="zh-CN" sz="2400" b="1">
                <a:solidFill>
                  <a:srgbClr val="FF3300"/>
                </a:solidFill>
              </a:endParaRPr>
            </a:p>
          </p:txBody>
        </p:sp>
        <p:sp>
          <p:nvSpPr>
            <p:cNvPr id="139298" name="Oval 8"/>
            <p:cNvSpPr/>
            <p:nvPr/>
          </p:nvSpPr>
          <p:spPr>
            <a:xfrm>
              <a:off x="2146" y="1382"/>
              <a:ext cx="291" cy="298"/>
            </a:xfrm>
            <a:prstGeom prst="ellipse">
              <a:avLst/>
            </a:prstGeom>
            <a:solidFill>
              <a:srgbClr val="FFFF99"/>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006600"/>
                  </a:solidFill>
                </a:rPr>
                <a:t>D</a:t>
              </a:r>
              <a:endParaRPr lang="en-US" altLang="zh-CN" sz="2400" b="1">
                <a:solidFill>
                  <a:srgbClr val="006600"/>
                </a:solidFill>
              </a:endParaRPr>
            </a:p>
          </p:txBody>
        </p:sp>
        <p:sp>
          <p:nvSpPr>
            <p:cNvPr id="139299" name="Oval 9"/>
            <p:cNvSpPr/>
            <p:nvPr/>
          </p:nvSpPr>
          <p:spPr>
            <a:xfrm>
              <a:off x="1494" y="1901"/>
              <a:ext cx="292" cy="298"/>
            </a:xfrm>
            <a:prstGeom prst="ellipse">
              <a:avLst/>
            </a:prstGeom>
            <a:solidFill>
              <a:srgbClr val="FBE2DF"/>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G</a:t>
              </a:r>
              <a:endParaRPr lang="en-US" altLang="zh-CN" sz="2400" b="1"/>
            </a:p>
          </p:txBody>
        </p:sp>
        <p:sp>
          <p:nvSpPr>
            <p:cNvPr id="139300" name="Oval 10"/>
            <p:cNvSpPr/>
            <p:nvPr/>
          </p:nvSpPr>
          <p:spPr>
            <a:xfrm>
              <a:off x="1060" y="1901"/>
              <a:ext cx="291" cy="298"/>
            </a:xfrm>
            <a:prstGeom prst="ellipse">
              <a:avLst/>
            </a:prstGeom>
            <a:solidFill>
              <a:srgbClr val="CCECFF"/>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F</a:t>
              </a:r>
              <a:endParaRPr lang="en-US" altLang="zh-CN" sz="2400" b="1"/>
            </a:p>
          </p:txBody>
        </p:sp>
        <p:sp>
          <p:nvSpPr>
            <p:cNvPr id="139301" name="Oval 11"/>
            <p:cNvSpPr/>
            <p:nvPr/>
          </p:nvSpPr>
          <p:spPr>
            <a:xfrm>
              <a:off x="626" y="1901"/>
              <a:ext cx="291" cy="298"/>
            </a:xfrm>
            <a:prstGeom prst="ellipse">
              <a:avLst/>
            </a:prstGeom>
            <a:solidFill>
              <a:srgbClr val="CCECFF"/>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E</a:t>
              </a:r>
              <a:endParaRPr lang="en-US" altLang="zh-CN" sz="2400" b="1"/>
            </a:p>
          </p:txBody>
        </p:sp>
        <p:sp>
          <p:nvSpPr>
            <p:cNvPr id="139302" name="Oval 12"/>
            <p:cNvSpPr/>
            <p:nvPr/>
          </p:nvSpPr>
          <p:spPr>
            <a:xfrm>
              <a:off x="1929" y="1901"/>
              <a:ext cx="291" cy="298"/>
            </a:xfrm>
            <a:prstGeom prst="ellipse">
              <a:avLst/>
            </a:prstGeom>
            <a:solidFill>
              <a:srgbClr val="FFFF99"/>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H</a:t>
              </a:r>
              <a:endParaRPr lang="en-US" altLang="zh-CN" sz="2400" b="1"/>
            </a:p>
          </p:txBody>
        </p:sp>
        <p:sp>
          <p:nvSpPr>
            <p:cNvPr id="139303" name="Oval 13"/>
            <p:cNvSpPr/>
            <p:nvPr/>
          </p:nvSpPr>
          <p:spPr>
            <a:xfrm>
              <a:off x="2291" y="1901"/>
              <a:ext cx="291" cy="298"/>
            </a:xfrm>
            <a:prstGeom prst="ellipse">
              <a:avLst/>
            </a:prstGeom>
            <a:solidFill>
              <a:srgbClr val="FFFF99"/>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I</a:t>
              </a:r>
              <a:endParaRPr lang="en-US" altLang="zh-CN" sz="2400" b="1"/>
            </a:p>
          </p:txBody>
        </p:sp>
        <p:sp>
          <p:nvSpPr>
            <p:cNvPr id="139304" name="Oval 14"/>
            <p:cNvSpPr/>
            <p:nvPr/>
          </p:nvSpPr>
          <p:spPr>
            <a:xfrm>
              <a:off x="2653" y="1901"/>
              <a:ext cx="291" cy="298"/>
            </a:xfrm>
            <a:prstGeom prst="ellipse">
              <a:avLst/>
            </a:prstGeom>
            <a:solidFill>
              <a:srgbClr val="FFFF99"/>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J</a:t>
              </a:r>
              <a:endParaRPr lang="en-US" altLang="zh-CN" sz="2400" b="1"/>
            </a:p>
          </p:txBody>
        </p:sp>
        <p:sp>
          <p:nvSpPr>
            <p:cNvPr id="139305" name="Oval 15"/>
            <p:cNvSpPr/>
            <p:nvPr/>
          </p:nvSpPr>
          <p:spPr>
            <a:xfrm>
              <a:off x="1929" y="2493"/>
              <a:ext cx="291" cy="298"/>
            </a:xfrm>
            <a:prstGeom prst="ellipse">
              <a:avLst/>
            </a:prstGeom>
            <a:solidFill>
              <a:srgbClr val="FFFF99"/>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M</a:t>
              </a:r>
              <a:endParaRPr lang="en-US" altLang="zh-CN" sz="2400" b="1"/>
            </a:p>
          </p:txBody>
        </p:sp>
        <p:sp>
          <p:nvSpPr>
            <p:cNvPr id="139306" name="Oval 16"/>
            <p:cNvSpPr/>
            <p:nvPr/>
          </p:nvSpPr>
          <p:spPr>
            <a:xfrm>
              <a:off x="770" y="2493"/>
              <a:ext cx="292" cy="298"/>
            </a:xfrm>
            <a:prstGeom prst="ellipse">
              <a:avLst/>
            </a:prstGeom>
            <a:solidFill>
              <a:srgbClr val="CCECFF"/>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CC6600"/>
                  </a:solidFill>
                </a:rPr>
                <a:t>L</a:t>
              </a:r>
              <a:endParaRPr lang="en-US" altLang="zh-CN" sz="2400" b="1">
                <a:solidFill>
                  <a:srgbClr val="CC6600"/>
                </a:solidFill>
              </a:endParaRPr>
            </a:p>
          </p:txBody>
        </p:sp>
        <p:sp>
          <p:nvSpPr>
            <p:cNvPr id="139307" name="Oval 17"/>
            <p:cNvSpPr/>
            <p:nvPr/>
          </p:nvSpPr>
          <p:spPr>
            <a:xfrm>
              <a:off x="336" y="2493"/>
              <a:ext cx="291" cy="298"/>
            </a:xfrm>
            <a:prstGeom prst="ellipse">
              <a:avLst/>
            </a:prstGeom>
            <a:solidFill>
              <a:srgbClr val="CCECFF"/>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CC6600"/>
                  </a:solidFill>
                </a:rPr>
                <a:t>K</a:t>
              </a:r>
              <a:endParaRPr lang="en-US" altLang="zh-CN" sz="2400" b="1">
                <a:solidFill>
                  <a:srgbClr val="CC6600"/>
                </a:solidFill>
              </a:endParaRPr>
            </a:p>
          </p:txBody>
        </p:sp>
        <p:sp>
          <p:nvSpPr>
            <p:cNvPr id="139308" name="Line 18"/>
            <p:cNvSpPr/>
            <p:nvPr/>
          </p:nvSpPr>
          <p:spPr>
            <a:xfrm>
              <a:off x="1639" y="1160"/>
              <a:ext cx="0" cy="222"/>
            </a:xfrm>
            <a:prstGeom prst="line">
              <a:avLst/>
            </a:prstGeom>
            <a:ln w="25400" cap="flat" cmpd="sng">
              <a:solidFill>
                <a:schemeClr val="tx1"/>
              </a:solidFill>
              <a:prstDash val="solid"/>
              <a:headEnd type="none" w="med" len="med"/>
              <a:tailEnd type="none" w="med" len="med"/>
            </a:ln>
          </p:spPr>
        </p:sp>
        <p:sp>
          <p:nvSpPr>
            <p:cNvPr id="139309" name="Line 19"/>
            <p:cNvSpPr/>
            <p:nvPr/>
          </p:nvSpPr>
          <p:spPr>
            <a:xfrm>
              <a:off x="1639" y="1679"/>
              <a:ext cx="0" cy="222"/>
            </a:xfrm>
            <a:prstGeom prst="line">
              <a:avLst/>
            </a:prstGeom>
            <a:ln w="25400" cap="flat" cmpd="sng">
              <a:solidFill>
                <a:schemeClr val="tx1"/>
              </a:solidFill>
              <a:prstDash val="solid"/>
              <a:headEnd type="none" w="med" len="med"/>
              <a:tailEnd type="none" w="med" len="med"/>
            </a:ln>
          </p:spPr>
        </p:sp>
        <p:sp>
          <p:nvSpPr>
            <p:cNvPr id="139310" name="Line 20"/>
            <p:cNvSpPr/>
            <p:nvPr/>
          </p:nvSpPr>
          <p:spPr>
            <a:xfrm>
              <a:off x="2074" y="2197"/>
              <a:ext cx="0" cy="296"/>
            </a:xfrm>
            <a:prstGeom prst="line">
              <a:avLst/>
            </a:prstGeom>
            <a:ln w="25400" cap="flat" cmpd="sng">
              <a:solidFill>
                <a:schemeClr val="tx1"/>
              </a:solidFill>
              <a:prstDash val="solid"/>
              <a:headEnd type="none" w="med" len="med"/>
              <a:tailEnd type="none" w="med" len="med"/>
            </a:ln>
          </p:spPr>
        </p:sp>
        <p:sp>
          <p:nvSpPr>
            <p:cNvPr id="139311" name="Line 21"/>
            <p:cNvSpPr/>
            <p:nvPr/>
          </p:nvSpPr>
          <p:spPr>
            <a:xfrm flipH="1">
              <a:off x="1132" y="1137"/>
              <a:ext cx="435" cy="259"/>
            </a:xfrm>
            <a:prstGeom prst="line">
              <a:avLst/>
            </a:prstGeom>
            <a:ln w="25400" cap="flat" cmpd="sng">
              <a:solidFill>
                <a:schemeClr val="tx1"/>
              </a:solidFill>
              <a:prstDash val="solid"/>
              <a:headEnd type="none" w="med" len="med"/>
              <a:tailEnd type="none" w="med" len="med"/>
            </a:ln>
          </p:spPr>
        </p:sp>
        <p:sp>
          <p:nvSpPr>
            <p:cNvPr id="139312" name="Line 22"/>
            <p:cNvSpPr/>
            <p:nvPr/>
          </p:nvSpPr>
          <p:spPr>
            <a:xfrm>
              <a:off x="1712" y="1137"/>
              <a:ext cx="469" cy="293"/>
            </a:xfrm>
            <a:prstGeom prst="line">
              <a:avLst/>
            </a:prstGeom>
            <a:ln w="25400" cap="flat" cmpd="sng">
              <a:solidFill>
                <a:schemeClr val="tx1"/>
              </a:solidFill>
              <a:prstDash val="solid"/>
              <a:headEnd type="none" w="med" len="med"/>
              <a:tailEnd type="none" w="med" len="med"/>
            </a:ln>
          </p:spPr>
        </p:sp>
        <p:sp>
          <p:nvSpPr>
            <p:cNvPr id="139313" name="Line 23"/>
            <p:cNvSpPr/>
            <p:nvPr/>
          </p:nvSpPr>
          <p:spPr>
            <a:xfrm flipH="1">
              <a:off x="843" y="1637"/>
              <a:ext cx="145" cy="296"/>
            </a:xfrm>
            <a:prstGeom prst="line">
              <a:avLst/>
            </a:prstGeom>
            <a:ln w="25400" cap="flat" cmpd="sng">
              <a:solidFill>
                <a:srgbClr val="CC6600"/>
              </a:solidFill>
              <a:prstDash val="solid"/>
              <a:headEnd type="none" w="med" len="med"/>
              <a:tailEnd type="none" w="med" len="med"/>
            </a:ln>
          </p:spPr>
        </p:sp>
        <p:sp>
          <p:nvSpPr>
            <p:cNvPr id="139314" name="Line 24"/>
            <p:cNvSpPr/>
            <p:nvPr/>
          </p:nvSpPr>
          <p:spPr>
            <a:xfrm>
              <a:off x="1132" y="1662"/>
              <a:ext cx="73" cy="240"/>
            </a:xfrm>
            <a:prstGeom prst="line">
              <a:avLst/>
            </a:prstGeom>
            <a:ln w="25400" cap="flat" cmpd="sng">
              <a:solidFill>
                <a:srgbClr val="CC6600"/>
              </a:solidFill>
              <a:prstDash val="solid"/>
              <a:headEnd type="none" w="med" len="med"/>
              <a:tailEnd type="none" w="med" len="med"/>
            </a:ln>
          </p:spPr>
        </p:sp>
        <p:sp>
          <p:nvSpPr>
            <p:cNvPr id="139315" name="Line 25"/>
            <p:cNvSpPr/>
            <p:nvPr/>
          </p:nvSpPr>
          <p:spPr>
            <a:xfrm flipH="1">
              <a:off x="553" y="2186"/>
              <a:ext cx="145" cy="315"/>
            </a:xfrm>
            <a:prstGeom prst="line">
              <a:avLst/>
            </a:prstGeom>
            <a:ln w="25400" cap="flat" cmpd="sng">
              <a:solidFill>
                <a:schemeClr val="tx1"/>
              </a:solidFill>
              <a:prstDash val="solid"/>
              <a:headEnd type="none" w="med" len="med"/>
              <a:tailEnd type="none" w="med" len="med"/>
            </a:ln>
          </p:spPr>
        </p:sp>
        <p:sp>
          <p:nvSpPr>
            <p:cNvPr id="139316" name="Line 26"/>
            <p:cNvSpPr/>
            <p:nvPr/>
          </p:nvSpPr>
          <p:spPr>
            <a:xfrm>
              <a:off x="843" y="2186"/>
              <a:ext cx="72" cy="315"/>
            </a:xfrm>
            <a:prstGeom prst="line">
              <a:avLst/>
            </a:prstGeom>
            <a:ln w="25400" cap="flat" cmpd="sng">
              <a:solidFill>
                <a:schemeClr val="tx1"/>
              </a:solidFill>
              <a:prstDash val="solid"/>
              <a:headEnd type="none" w="med" len="med"/>
              <a:tailEnd type="none" w="med" len="med"/>
            </a:ln>
          </p:spPr>
        </p:sp>
        <p:sp>
          <p:nvSpPr>
            <p:cNvPr id="139317" name="Line 27"/>
            <p:cNvSpPr/>
            <p:nvPr/>
          </p:nvSpPr>
          <p:spPr>
            <a:xfrm flipH="1">
              <a:off x="2074" y="1679"/>
              <a:ext cx="144" cy="222"/>
            </a:xfrm>
            <a:prstGeom prst="line">
              <a:avLst/>
            </a:prstGeom>
            <a:ln w="25400" cap="flat" cmpd="sng">
              <a:solidFill>
                <a:schemeClr val="tx1"/>
              </a:solidFill>
              <a:prstDash val="solid"/>
              <a:headEnd type="none" w="med" len="med"/>
              <a:tailEnd type="none" w="med" len="med"/>
            </a:ln>
          </p:spPr>
        </p:sp>
        <p:sp>
          <p:nvSpPr>
            <p:cNvPr id="139318" name="Line 28"/>
            <p:cNvSpPr/>
            <p:nvPr/>
          </p:nvSpPr>
          <p:spPr>
            <a:xfrm>
              <a:off x="2323" y="1679"/>
              <a:ext cx="37" cy="222"/>
            </a:xfrm>
            <a:prstGeom prst="line">
              <a:avLst/>
            </a:prstGeom>
            <a:ln w="25400" cap="flat" cmpd="sng">
              <a:solidFill>
                <a:schemeClr val="tx1"/>
              </a:solidFill>
              <a:prstDash val="solid"/>
              <a:headEnd type="none" w="med" len="med"/>
              <a:tailEnd type="none" w="med" len="med"/>
            </a:ln>
          </p:spPr>
        </p:sp>
        <p:sp>
          <p:nvSpPr>
            <p:cNvPr id="139319" name="Line 29"/>
            <p:cNvSpPr/>
            <p:nvPr/>
          </p:nvSpPr>
          <p:spPr>
            <a:xfrm>
              <a:off x="2392" y="1605"/>
              <a:ext cx="342" cy="296"/>
            </a:xfrm>
            <a:prstGeom prst="line">
              <a:avLst/>
            </a:prstGeom>
            <a:ln w="25400" cap="flat" cmpd="sng">
              <a:solidFill>
                <a:schemeClr val="tx1"/>
              </a:solidFill>
              <a:prstDash val="solid"/>
              <a:headEnd type="none" w="med" len="med"/>
              <a:tailEnd type="none" w="med" len="med"/>
            </a:ln>
          </p:spPr>
        </p:sp>
      </p:grpSp>
      <p:sp>
        <p:nvSpPr>
          <p:cNvPr id="476190" name="Text Box 30"/>
          <p:cNvSpPr txBox="1"/>
          <p:nvPr/>
        </p:nvSpPr>
        <p:spPr>
          <a:xfrm>
            <a:off x="115888" y="4689475"/>
            <a:ext cx="8937625" cy="519113"/>
          </a:xfrm>
          <a:prstGeom prst="rect">
            <a:avLst/>
          </a:prstGeom>
          <a:noFill/>
          <a:ln w="25400">
            <a:noFill/>
          </a:ln>
        </p:spPr>
        <p:txBody>
          <a:bodyPr r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t>( A, </a:t>
            </a:r>
            <a:r>
              <a:rPr lang="en-US" altLang="zh-CN" sz="2800" b="1">
                <a:solidFill>
                  <a:srgbClr val="FF3300"/>
                </a:solidFill>
              </a:rPr>
              <a:t>( B</a:t>
            </a:r>
            <a:r>
              <a:rPr lang="en-US" altLang="zh-CN" sz="2800" b="1"/>
              <a:t>, </a:t>
            </a:r>
            <a:r>
              <a:rPr lang="en-US" altLang="zh-CN" sz="2800" b="1">
                <a:solidFill>
                  <a:srgbClr val="CC6600"/>
                </a:solidFill>
              </a:rPr>
              <a:t>(</a:t>
            </a:r>
            <a:r>
              <a:rPr lang="en-US" altLang="zh-CN" sz="2800" b="1"/>
              <a:t>E,</a:t>
            </a:r>
            <a:r>
              <a:rPr lang="en-US" altLang="zh-CN" sz="2800" b="1">
                <a:solidFill>
                  <a:srgbClr val="00FFFF"/>
                </a:solidFill>
              </a:rPr>
              <a:t> </a:t>
            </a:r>
            <a:r>
              <a:rPr lang="en-US" altLang="zh-CN" sz="2800" b="1">
                <a:solidFill>
                  <a:srgbClr val="CC6600"/>
                </a:solidFill>
              </a:rPr>
              <a:t>(K), (L))</a:t>
            </a:r>
            <a:r>
              <a:rPr lang="en-US" altLang="zh-CN" sz="2800" b="1"/>
              <a:t>, (F) </a:t>
            </a:r>
            <a:r>
              <a:rPr lang="en-US" altLang="zh-CN" sz="2800" b="1">
                <a:solidFill>
                  <a:srgbClr val="FF3300"/>
                </a:solidFill>
              </a:rPr>
              <a:t>)</a:t>
            </a:r>
            <a:r>
              <a:rPr lang="en-US" altLang="zh-CN" sz="2800" b="1"/>
              <a:t>, </a:t>
            </a:r>
            <a:r>
              <a:rPr lang="en-US" altLang="zh-CN" sz="2800" b="1">
                <a:solidFill>
                  <a:srgbClr val="FF3300"/>
                </a:solidFill>
              </a:rPr>
              <a:t>(</a:t>
            </a:r>
            <a:r>
              <a:rPr lang="en-US" altLang="zh-CN" sz="2800" b="1">
                <a:solidFill>
                  <a:srgbClr val="00FFFF"/>
                </a:solidFill>
              </a:rPr>
              <a:t> </a:t>
            </a:r>
            <a:r>
              <a:rPr lang="en-US" altLang="zh-CN" sz="2800" b="1">
                <a:solidFill>
                  <a:srgbClr val="CC6600"/>
                </a:solidFill>
              </a:rPr>
              <a:t>C</a:t>
            </a:r>
            <a:r>
              <a:rPr lang="en-US" altLang="zh-CN" sz="2800" b="1"/>
              <a:t>, (G) </a:t>
            </a:r>
            <a:r>
              <a:rPr lang="en-US" altLang="zh-CN" sz="2800" b="1">
                <a:solidFill>
                  <a:srgbClr val="FF3300"/>
                </a:solidFill>
              </a:rPr>
              <a:t>)</a:t>
            </a:r>
            <a:r>
              <a:rPr lang="en-US" altLang="zh-CN" sz="2800" b="1"/>
              <a:t>, </a:t>
            </a:r>
            <a:r>
              <a:rPr lang="en-US" altLang="zh-CN" sz="2800" b="1">
                <a:solidFill>
                  <a:srgbClr val="FF3300"/>
                </a:solidFill>
              </a:rPr>
              <a:t>(</a:t>
            </a:r>
            <a:r>
              <a:rPr lang="en-US" altLang="zh-CN" sz="2800" b="1">
                <a:solidFill>
                  <a:srgbClr val="006600"/>
                </a:solidFill>
              </a:rPr>
              <a:t>D</a:t>
            </a:r>
            <a:r>
              <a:rPr lang="en-US" altLang="zh-CN" sz="2800" b="1"/>
              <a:t>, (H,(M)),(I),(J)</a:t>
            </a:r>
            <a:r>
              <a:rPr lang="en-US" altLang="zh-CN" sz="2800" b="1">
                <a:solidFill>
                  <a:srgbClr val="FF3300"/>
                </a:solidFill>
              </a:rPr>
              <a:t>)</a:t>
            </a:r>
            <a:r>
              <a:rPr lang="en-US" altLang="zh-CN" sz="2800" b="1"/>
              <a:t> )</a:t>
            </a:r>
            <a:endParaRPr lang="en-US" altLang="zh-CN" sz="2800" b="1"/>
          </a:p>
        </p:txBody>
      </p:sp>
      <p:sp>
        <p:nvSpPr>
          <p:cNvPr id="476191" name="AutoShape 31"/>
          <p:cNvSpPr/>
          <p:nvPr/>
        </p:nvSpPr>
        <p:spPr>
          <a:xfrm rot="-5400000">
            <a:off x="2165350" y="5027613"/>
            <a:ext cx="223838" cy="449262"/>
          </a:xfrm>
          <a:prstGeom prst="leftBrace">
            <a:avLst>
              <a:gd name="adj1" fmla="val 16725"/>
              <a:gd name="adj2" fmla="val 50000"/>
            </a:avLst>
          </a:prstGeom>
          <a:noFill/>
          <a:ln w="28575" cap="flat" cmpd="sng">
            <a:solidFill>
              <a:srgbClr val="CC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476192" name="AutoShape 32"/>
          <p:cNvSpPr/>
          <p:nvPr/>
        </p:nvSpPr>
        <p:spPr>
          <a:xfrm rot="-5400000">
            <a:off x="2254250" y="4665663"/>
            <a:ext cx="314325" cy="1620837"/>
          </a:xfrm>
          <a:prstGeom prst="leftBrace">
            <a:avLst>
              <a:gd name="adj1" fmla="val 42971"/>
              <a:gd name="adj2" fmla="val 50000"/>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476193" name="AutoShape 33"/>
          <p:cNvSpPr/>
          <p:nvPr/>
        </p:nvSpPr>
        <p:spPr>
          <a:xfrm rot="-5400000">
            <a:off x="2141538" y="4057650"/>
            <a:ext cx="630237" cy="3241675"/>
          </a:xfrm>
          <a:prstGeom prst="leftBrace">
            <a:avLst>
              <a:gd name="adj1" fmla="val 42863"/>
              <a:gd name="adj2" fmla="val 50000"/>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476194" name="AutoShape 34"/>
          <p:cNvSpPr/>
          <p:nvPr/>
        </p:nvSpPr>
        <p:spPr>
          <a:xfrm rot="-5400000">
            <a:off x="2795588" y="5026025"/>
            <a:ext cx="223837" cy="449263"/>
          </a:xfrm>
          <a:prstGeom prst="leftBrace">
            <a:avLst>
              <a:gd name="adj1" fmla="val 16725"/>
              <a:gd name="adj2" fmla="val 50000"/>
            </a:avLst>
          </a:prstGeom>
          <a:noFill/>
          <a:ln w="28575" cap="flat" cmpd="sng">
            <a:solidFill>
              <a:srgbClr val="CC66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476195" name="AutoShape 35"/>
          <p:cNvSpPr/>
          <p:nvPr/>
        </p:nvSpPr>
        <p:spPr>
          <a:xfrm rot="-5400000">
            <a:off x="3490913" y="5184775"/>
            <a:ext cx="360362" cy="449263"/>
          </a:xfrm>
          <a:prstGeom prst="leftBrace">
            <a:avLst>
              <a:gd name="adj1" fmla="val 10389"/>
              <a:gd name="adj2" fmla="val 50000"/>
            </a:avLst>
          </a:prstGeom>
          <a:noFill/>
          <a:ln w="2857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476196" name="AutoShape 36"/>
          <p:cNvSpPr/>
          <p:nvPr/>
        </p:nvSpPr>
        <p:spPr>
          <a:xfrm rot="-5400000">
            <a:off x="4683125" y="5026025"/>
            <a:ext cx="630238" cy="1304925"/>
          </a:xfrm>
          <a:prstGeom prst="leftBrace">
            <a:avLst>
              <a:gd name="adj1" fmla="val 17254"/>
              <a:gd name="adj2" fmla="val 50000"/>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476197" name="AutoShape 37"/>
          <p:cNvSpPr/>
          <p:nvPr/>
        </p:nvSpPr>
        <p:spPr>
          <a:xfrm rot="-5400000">
            <a:off x="6911975" y="4327525"/>
            <a:ext cx="630238" cy="2701925"/>
          </a:xfrm>
          <a:prstGeom prst="leftBrace">
            <a:avLst>
              <a:gd name="adj1" fmla="val 35726"/>
              <a:gd name="adj2" fmla="val 50000"/>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476198" name="AutoShape 38"/>
          <p:cNvSpPr/>
          <p:nvPr/>
        </p:nvSpPr>
        <p:spPr>
          <a:xfrm>
            <a:off x="241300" y="5451475"/>
            <a:ext cx="595313" cy="495300"/>
          </a:xfrm>
          <a:prstGeom prst="wedgeRoundRectCallout">
            <a:avLst>
              <a:gd name="adj1" fmla="val -2917"/>
              <a:gd name="adj2" fmla="val -117218"/>
              <a:gd name="adj3" fmla="val 16667"/>
            </a:avLst>
          </a:prstGeom>
          <a:noFill/>
          <a:ln w="9525" cap="flat" cmpd="sng">
            <a:solidFill>
              <a:schemeClr val="tx1"/>
            </a:solidFill>
            <a:prstDash val="solid"/>
            <a:miter/>
            <a:headEnd type="none" w="med" len="med"/>
            <a:tailEnd type="none" w="med" len="med"/>
          </a:ln>
        </p:spPr>
        <p:txBody>
          <a:bodyPr lIns="0" tIns="0" rIns="0" bIns="0" anchor="t"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zh-CN" altLang="en-US" sz="2400" b="1"/>
              <a:t>根</a:t>
            </a:r>
            <a:endParaRPr lang="zh-CN" altLang="en-US" sz="2400" b="1"/>
          </a:p>
        </p:txBody>
      </p:sp>
      <p:sp>
        <p:nvSpPr>
          <p:cNvPr id="476199" name="AutoShape 39"/>
          <p:cNvSpPr/>
          <p:nvPr/>
        </p:nvSpPr>
        <p:spPr>
          <a:xfrm>
            <a:off x="2951163" y="6038850"/>
            <a:ext cx="1081087" cy="495300"/>
          </a:xfrm>
          <a:prstGeom prst="wedgeRoundRectCallout">
            <a:avLst>
              <a:gd name="adj1" fmla="val -91852"/>
              <a:gd name="adj2" fmla="val -78847"/>
              <a:gd name="adj3" fmla="val 16667"/>
            </a:avLst>
          </a:prstGeom>
          <a:noFill/>
          <a:ln w="9525" cap="flat" cmpd="sng">
            <a:solidFill>
              <a:schemeClr val="tx1"/>
            </a:solidFill>
            <a:prstDash val="solid"/>
            <a:miter/>
            <a:headEnd type="none" w="med" len="med"/>
            <a:tailEnd type="none" w="med" len="med"/>
          </a:ln>
        </p:spPr>
        <p:txBody>
          <a:bodyPr lIns="0" tIns="0" rIns="0" bIns="0" anchor="t"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zh-CN" altLang="en-US" sz="2400" b="1">
                <a:solidFill>
                  <a:srgbClr val="FF3300"/>
                </a:solidFill>
              </a:rPr>
              <a:t>子树</a:t>
            </a:r>
            <a:r>
              <a:rPr lang="en-US" altLang="zh-CN" sz="2400" b="1">
                <a:solidFill>
                  <a:srgbClr val="FF3300"/>
                </a:solidFill>
              </a:rPr>
              <a:t>1</a:t>
            </a:r>
            <a:endParaRPr lang="en-US" altLang="zh-CN" sz="2400" b="1">
              <a:solidFill>
                <a:srgbClr val="FF3300"/>
              </a:solidFill>
            </a:endParaRPr>
          </a:p>
        </p:txBody>
      </p:sp>
      <p:sp>
        <p:nvSpPr>
          <p:cNvPr id="476200" name="AutoShape 40"/>
          <p:cNvSpPr/>
          <p:nvPr/>
        </p:nvSpPr>
        <p:spPr>
          <a:xfrm>
            <a:off x="5427663" y="6038850"/>
            <a:ext cx="1123950" cy="495300"/>
          </a:xfrm>
          <a:prstGeom prst="wedgeRoundRectCallout">
            <a:avLst>
              <a:gd name="adj1" fmla="val -82343"/>
              <a:gd name="adj2" fmla="val -76282"/>
              <a:gd name="adj3" fmla="val 16667"/>
            </a:avLst>
          </a:prstGeom>
          <a:noFill/>
          <a:ln w="9525" cap="flat" cmpd="sng">
            <a:solidFill>
              <a:schemeClr val="tx1"/>
            </a:solidFill>
            <a:prstDash val="solid"/>
            <a:miter/>
            <a:headEnd type="none" w="med" len="med"/>
            <a:tailEnd type="none" w="med" len="med"/>
          </a:ln>
        </p:spPr>
        <p:txBody>
          <a:bodyPr lIns="0" tIns="0" rIns="0" bIns="0" anchor="t"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zh-CN" altLang="en-US" sz="2400" b="1">
                <a:solidFill>
                  <a:srgbClr val="CC6600"/>
                </a:solidFill>
              </a:rPr>
              <a:t>子树</a:t>
            </a:r>
            <a:r>
              <a:rPr lang="en-US" altLang="zh-CN" sz="2400" b="1">
                <a:solidFill>
                  <a:srgbClr val="CC6600"/>
                </a:solidFill>
              </a:rPr>
              <a:t>2</a:t>
            </a:r>
            <a:endParaRPr lang="en-US" altLang="zh-CN" sz="2400" b="1">
              <a:solidFill>
                <a:srgbClr val="CC6600"/>
              </a:solidFill>
            </a:endParaRPr>
          </a:p>
        </p:txBody>
      </p:sp>
      <p:sp>
        <p:nvSpPr>
          <p:cNvPr id="476201" name="AutoShape 41"/>
          <p:cNvSpPr/>
          <p:nvPr/>
        </p:nvSpPr>
        <p:spPr>
          <a:xfrm>
            <a:off x="7669213" y="6037263"/>
            <a:ext cx="1123950" cy="495300"/>
          </a:xfrm>
          <a:prstGeom prst="wedgeRoundRectCallout">
            <a:avLst>
              <a:gd name="adj1" fmla="val -82343"/>
              <a:gd name="adj2" fmla="val -76282"/>
              <a:gd name="adj3" fmla="val 16667"/>
            </a:avLst>
          </a:prstGeom>
          <a:noFill/>
          <a:ln w="9525" cap="flat" cmpd="sng">
            <a:solidFill>
              <a:schemeClr val="tx1"/>
            </a:solidFill>
            <a:prstDash val="solid"/>
            <a:miter/>
            <a:headEnd type="none" w="med" len="med"/>
            <a:tailEnd type="none" w="med" len="med"/>
          </a:ln>
        </p:spPr>
        <p:txBody>
          <a:bodyPr lIns="0" tIns="0" rIns="0" bIns="0" anchor="t"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zh-CN" altLang="en-US" sz="2400" b="1">
                <a:solidFill>
                  <a:srgbClr val="006600"/>
                </a:solidFill>
              </a:rPr>
              <a:t>子树</a:t>
            </a:r>
            <a:r>
              <a:rPr lang="en-US" altLang="zh-CN" sz="2400" b="1">
                <a:solidFill>
                  <a:srgbClr val="006600"/>
                </a:solidFill>
              </a:rPr>
              <a:t>3</a:t>
            </a:r>
            <a:endParaRPr lang="en-US" altLang="zh-CN" sz="2400" b="1">
              <a:solidFill>
                <a:srgbClr val="006600"/>
              </a:solidFill>
            </a:endParaRPr>
          </a:p>
        </p:txBody>
      </p:sp>
      <p:sp>
        <p:nvSpPr>
          <p:cNvPr id="476202" name="Oval 42"/>
          <p:cNvSpPr/>
          <p:nvPr/>
        </p:nvSpPr>
        <p:spPr>
          <a:xfrm>
            <a:off x="6956425" y="1698625"/>
            <a:ext cx="488950" cy="457200"/>
          </a:xfrm>
          <a:prstGeom prst="ellipse">
            <a:avLst/>
          </a:prstGeom>
          <a:noFill/>
          <a:ln w="28575" cap="rnd"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t>A</a:t>
            </a:r>
            <a:endParaRPr lang="en-US" altLang="zh-CN" sz="2400" b="1"/>
          </a:p>
        </p:txBody>
      </p:sp>
      <p:sp>
        <p:nvSpPr>
          <p:cNvPr id="476203" name="Oval 43"/>
          <p:cNvSpPr/>
          <p:nvPr/>
        </p:nvSpPr>
        <p:spPr>
          <a:xfrm>
            <a:off x="7546975" y="3559175"/>
            <a:ext cx="490538" cy="455613"/>
          </a:xfrm>
          <a:prstGeom prst="ellipse">
            <a:avLst/>
          </a:prstGeom>
          <a:noFill/>
          <a:ln w="28575" cap="rnd"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solidFill>
                  <a:srgbClr val="006600"/>
                </a:solidFill>
              </a:rPr>
              <a:t>D</a:t>
            </a:r>
            <a:endParaRPr lang="en-US" altLang="zh-CN" sz="2400" b="1">
              <a:solidFill>
                <a:srgbClr val="006600"/>
              </a:solidFill>
            </a:endParaRPr>
          </a:p>
        </p:txBody>
      </p:sp>
      <p:sp>
        <p:nvSpPr>
          <p:cNvPr id="476204" name="Oval 44"/>
          <p:cNvSpPr/>
          <p:nvPr/>
        </p:nvSpPr>
        <p:spPr>
          <a:xfrm>
            <a:off x="6996113" y="2914650"/>
            <a:ext cx="488950" cy="455613"/>
          </a:xfrm>
          <a:prstGeom prst="ellipse">
            <a:avLst/>
          </a:prstGeom>
          <a:noFill/>
          <a:ln w="28575" cap="rnd"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solidFill>
                  <a:srgbClr val="CC6600"/>
                </a:solidFill>
              </a:rPr>
              <a:t>C</a:t>
            </a:r>
            <a:endParaRPr lang="en-US" altLang="zh-CN" sz="2400" b="1">
              <a:solidFill>
                <a:srgbClr val="CC6600"/>
              </a:solidFill>
            </a:endParaRPr>
          </a:p>
        </p:txBody>
      </p:sp>
      <p:sp>
        <p:nvSpPr>
          <p:cNvPr id="476205" name="Oval 45"/>
          <p:cNvSpPr/>
          <p:nvPr/>
        </p:nvSpPr>
        <p:spPr>
          <a:xfrm>
            <a:off x="6321425" y="2343150"/>
            <a:ext cx="488950" cy="455613"/>
          </a:xfrm>
          <a:prstGeom prst="ellipse">
            <a:avLst/>
          </a:prstGeom>
          <a:noFill/>
          <a:ln w="28575" cap="rnd"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solidFill>
                  <a:srgbClr val="FF3300"/>
                </a:solidFill>
              </a:rPr>
              <a:t>B</a:t>
            </a:r>
            <a:endParaRPr lang="en-US" altLang="zh-CN" sz="2400" b="1">
              <a:solidFill>
                <a:srgbClr val="FF3300"/>
              </a:solidFill>
            </a:endParaRPr>
          </a:p>
        </p:txBody>
      </p:sp>
      <p:sp>
        <p:nvSpPr>
          <p:cNvPr id="476206" name="Line 46"/>
          <p:cNvSpPr/>
          <p:nvPr/>
        </p:nvSpPr>
        <p:spPr>
          <a:xfrm flipH="1">
            <a:off x="6745288" y="2101850"/>
            <a:ext cx="288925" cy="268288"/>
          </a:xfrm>
          <a:prstGeom prst="line">
            <a:avLst/>
          </a:prstGeom>
          <a:ln w="28575" cap="rnd" cmpd="sng">
            <a:solidFill>
              <a:schemeClr val="tx2"/>
            </a:solidFill>
            <a:prstDash val="solid"/>
            <a:headEnd type="none" w="med" len="med"/>
            <a:tailEnd type="none" w="med" len="med"/>
          </a:ln>
        </p:spPr>
      </p:sp>
      <p:sp>
        <p:nvSpPr>
          <p:cNvPr id="476207" name="Line 47"/>
          <p:cNvSpPr/>
          <p:nvPr/>
        </p:nvSpPr>
        <p:spPr>
          <a:xfrm>
            <a:off x="7407275" y="3338513"/>
            <a:ext cx="261938" cy="244475"/>
          </a:xfrm>
          <a:prstGeom prst="line">
            <a:avLst/>
          </a:prstGeom>
          <a:ln w="28575" cap="rnd" cmpd="sng">
            <a:solidFill>
              <a:schemeClr val="tx2"/>
            </a:solidFill>
            <a:prstDash val="solid"/>
            <a:headEnd type="none" w="med" len="med"/>
            <a:tailEnd type="none" w="med" len="med"/>
          </a:ln>
        </p:spPr>
      </p:sp>
      <p:sp>
        <p:nvSpPr>
          <p:cNvPr id="476208" name="Line 48"/>
          <p:cNvSpPr/>
          <p:nvPr/>
        </p:nvSpPr>
        <p:spPr>
          <a:xfrm>
            <a:off x="6757988" y="2708275"/>
            <a:ext cx="288925" cy="268288"/>
          </a:xfrm>
          <a:prstGeom prst="line">
            <a:avLst/>
          </a:prstGeom>
          <a:ln w="28575" cap="rnd" cmpd="sng">
            <a:solidFill>
              <a:schemeClr val="tx2"/>
            </a:solidFill>
            <a:prstDash val="solid"/>
            <a:headEnd type="none" w="med" len="med"/>
            <a:tailEnd type="none" w="med" len="med"/>
          </a:ln>
        </p:spPr>
      </p:sp>
      <p:sp>
        <p:nvSpPr>
          <p:cNvPr id="476209" name="Line 49"/>
          <p:cNvSpPr/>
          <p:nvPr/>
        </p:nvSpPr>
        <p:spPr>
          <a:xfrm flipH="1">
            <a:off x="6821488" y="3294063"/>
            <a:ext cx="230187" cy="214312"/>
          </a:xfrm>
          <a:prstGeom prst="line">
            <a:avLst/>
          </a:prstGeom>
          <a:ln w="28575" cap="rnd" cmpd="sng">
            <a:solidFill>
              <a:schemeClr val="tx2"/>
            </a:solidFill>
            <a:prstDash val="solid"/>
            <a:headEnd type="none" w="med" len="med"/>
            <a:tailEnd type="none" w="med" len="med"/>
          </a:ln>
        </p:spPr>
      </p:sp>
      <p:sp>
        <p:nvSpPr>
          <p:cNvPr id="476210" name="Line 50"/>
          <p:cNvSpPr/>
          <p:nvPr/>
        </p:nvSpPr>
        <p:spPr>
          <a:xfrm flipH="1">
            <a:off x="6169025" y="2746375"/>
            <a:ext cx="230188" cy="214313"/>
          </a:xfrm>
          <a:prstGeom prst="line">
            <a:avLst/>
          </a:prstGeom>
          <a:ln w="28575" cap="rnd" cmpd="sng">
            <a:solidFill>
              <a:schemeClr val="tx2"/>
            </a:solidFill>
            <a:prstDash val="solid"/>
            <a:headEnd type="none" w="med" len="med"/>
            <a:tailEnd type="none" w="med" len="med"/>
          </a:ln>
        </p:spPr>
      </p:sp>
      <p:sp>
        <p:nvSpPr>
          <p:cNvPr id="476211" name="Line 51"/>
          <p:cNvSpPr/>
          <p:nvPr/>
        </p:nvSpPr>
        <p:spPr>
          <a:xfrm flipH="1">
            <a:off x="7362825" y="3935413"/>
            <a:ext cx="230188" cy="214312"/>
          </a:xfrm>
          <a:prstGeom prst="line">
            <a:avLst/>
          </a:prstGeom>
          <a:ln w="28575" cap="rnd" cmpd="sng">
            <a:solidFill>
              <a:schemeClr val="tx2"/>
            </a:solidFill>
            <a:prstDash val="solid"/>
            <a:headEnd type="none" w="med" len="med"/>
            <a:tailEnd type="none" w="med" len="med"/>
          </a:ln>
        </p:spPr>
      </p:sp>
      <p:sp>
        <p:nvSpPr>
          <p:cNvPr id="476212" name="AutoShape 52"/>
          <p:cNvSpPr/>
          <p:nvPr/>
        </p:nvSpPr>
        <p:spPr>
          <a:xfrm>
            <a:off x="7947025" y="1042988"/>
            <a:ext cx="719138" cy="495300"/>
          </a:xfrm>
          <a:prstGeom prst="wedgeRoundRectCallout">
            <a:avLst>
              <a:gd name="adj1" fmla="val -114681"/>
              <a:gd name="adj2" fmla="val 91986"/>
              <a:gd name="adj3" fmla="val 16667"/>
            </a:avLst>
          </a:prstGeom>
          <a:noFill/>
          <a:ln w="9525" cap="flat" cmpd="sng">
            <a:solidFill>
              <a:schemeClr val="tx1"/>
            </a:solidFill>
            <a:prstDash val="solid"/>
            <a:miter/>
            <a:headEnd type="none" w="med" len="med"/>
            <a:tailEnd type="none" w="med" len="med"/>
          </a:ln>
        </p:spPr>
        <p:txBody>
          <a:bodyPr lIns="0" tIns="0" rIns="0" bIns="0" anchor="t"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zh-CN" altLang="en-US" sz="2400" b="1"/>
              <a:t>根</a:t>
            </a:r>
            <a:endParaRPr lang="zh-CN" altLang="en-US" sz="2400" b="1"/>
          </a:p>
        </p:txBody>
      </p:sp>
      <p:sp>
        <p:nvSpPr>
          <p:cNvPr id="476213" name="Oval 53"/>
          <p:cNvSpPr/>
          <p:nvPr/>
        </p:nvSpPr>
        <p:spPr>
          <a:xfrm>
            <a:off x="5832475" y="2928938"/>
            <a:ext cx="488950" cy="455612"/>
          </a:xfrm>
          <a:prstGeom prst="ellipse">
            <a:avLst/>
          </a:prstGeom>
          <a:noFill/>
          <a:ln w="28575" cap="rnd"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solidFill>
                  <a:srgbClr val="CC6600"/>
                </a:solidFill>
              </a:rPr>
              <a:t>E</a:t>
            </a:r>
            <a:endParaRPr lang="en-US" altLang="zh-CN" sz="2400" b="1">
              <a:solidFill>
                <a:srgbClr val="CC6600"/>
              </a:solidFill>
            </a:endParaRPr>
          </a:p>
        </p:txBody>
      </p:sp>
      <p:sp>
        <p:nvSpPr>
          <p:cNvPr id="476214" name="AutoShape 54"/>
          <p:cNvSpPr/>
          <p:nvPr/>
        </p:nvSpPr>
        <p:spPr>
          <a:xfrm>
            <a:off x="4876800" y="685800"/>
            <a:ext cx="1619250" cy="800100"/>
          </a:xfrm>
          <a:prstGeom prst="wedgeRoundRectCallout">
            <a:avLst>
              <a:gd name="adj1" fmla="val 66963"/>
              <a:gd name="adj2" fmla="val 130356"/>
              <a:gd name="adj3" fmla="val 16667"/>
            </a:avLst>
          </a:prstGeom>
          <a:noFill/>
          <a:ln w="9525" cap="flat" cmpd="sng">
            <a:solidFill>
              <a:schemeClr val="tx1"/>
            </a:solidFill>
            <a:prstDash val="solid"/>
            <a:miter/>
            <a:headEnd type="none" w="med" len="med"/>
            <a:tailEnd type="none" w="med" len="med"/>
          </a:ln>
        </p:spPr>
        <p:txBody>
          <a:bodyPr lIns="0" tIns="0" rIns="0" bIns="0" anchor="t"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t>Firstchild of A</a:t>
            </a:r>
            <a:endParaRPr lang="en-US" altLang="zh-CN" sz="2400" b="1"/>
          </a:p>
        </p:txBody>
      </p:sp>
      <p:sp>
        <p:nvSpPr>
          <p:cNvPr id="476215" name="AutoShape 55"/>
          <p:cNvSpPr/>
          <p:nvPr/>
        </p:nvSpPr>
        <p:spPr>
          <a:xfrm>
            <a:off x="7316788" y="2133600"/>
            <a:ext cx="1665287" cy="762000"/>
          </a:xfrm>
          <a:prstGeom prst="wedgeRoundRectCallout">
            <a:avLst>
              <a:gd name="adj1" fmla="val -71736"/>
              <a:gd name="adj2" fmla="val 35417"/>
              <a:gd name="adj3" fmla="val 16667"/>
            </a:avLst>
          </a:prstGeom>
          <a:noFill/>
          <a:ln w="9525" cap="flat" cmpd="sng">
            <a:solidFill>
              <a:schemeClr val="tx1"/>
            </a:solidFill>
            <a:prstDash val="solid"/>
            <a:miter/>
            <a:headEnd type="none" w="med" len="med"/>
            <a:tailEnd type="none" w="med" len="med"/>
          </a:ln>
        </p:spPr>
        <p:txBody>
          <a:bodyPr lIns="0" tIns="0" rIns="0" bIns="0" anchor="t"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t>Nextsibling of B</a:t>
            </a:r>
            <a:endParaRPr lang="en-US" altLang="zh-CN" sz="2400" b="1"/>
          </a:p>
        </p:txBody>
      </p:sp>
      <p:sp>
        <p:nvSpPr>
          <p:cNvPr id="476218" name="AutoShape 58"/>
          <p:cNvSpPr/>
          <p:nvPr/>
        </p:nvSpPr>
        <p:spPr>
          <a:xfrm>
            <a:off x="4267200" y="1600200"/>
            <a:ext cx="1619250" cy="762000"/>
          </a:xfrm>
          <a:prstGeom prst="wedgeRoundRectCallout">
            <a:avLst>
              <a:gd name="adj1" fmla="val 66963"/>
              <a:gd name="adj2" fmla="val 99375"/>
              <a:gd name="adj3" fmla="val 16667"/>
            </a:avLst>
          </a:prstGeom>
          <a:noFill/>
          <a:ln w="9525" cap="flat" cmpd="sng">
            <a:solidFill>
              <a:schemeClr val="tx1"/>
            </a:solidFill>
            <a:prstDash val="solid"/>
            <a:miter/>
            <a:headEnd type="none" w="med" len="med"/>
            <a:tailEnd type="none" w="med" len="med"/>
          </a:ln>
        </p:spPr>
        <p:txBody>
          <a:bodyPr lIns="0" tIns="0" rIns="0" bIns="0" anchor="t"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t>Firstchild of B</a:t>
            </a:r>
            <a:endParaRPr lang="en-US" altLang="zh-CN" sz="2400" b="1"/>
          </a:p>
        </p:txBody>
      </p:sp>
      <p:sp>
        <p:nvSpPr>
          <p:cNvPr id="2" name="矩形 1"/>
          <p:cNvSpPr/>
          <p:nvPr/>
        </p:nvSpPr>
        <p:spPr>
          <a:xfrm>
            <a:off x="120650" y="5984875"/>
            <a:ext cx="2244725" cy="460375"/>
          </a:xfrm>
          <a:prstGeom prst="rect">
            <a:avLst/>
          </a:prstGeom>
          <a:ln>
            <a:solidFill>
              <a:schemeClr val="bg2">
                <a:lumMod val="50000"/>
              </a:schemeClr>
            </a:solid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u="sng"/>
              <a:t>(</a:t>
            </a:r>
            <a:r>
              <a:rPr lang="zh-CN" altLang="en-US" sz="2400" b="1" u="sng"/>
              <a:t>与子节点并列</a:t>
            </a:r>
            <a:r>
              <a:rPr lang="en-US" altLang="zh-CN" sz="2400" b="1" u="sng"/>
              <a:t>)</a:t>
            </a:r>
            <a:endParaRPr lang="zh-CN" altLang="en-US" sz="2400" b="1" u="sng"/>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76190"/>
                                        </p:tgtEl>
                                        <p:attrNameLst>
                                          <p:attrName>style.visibility</p:attrName>
                                        </p:attrNameLst>
                                      </p:cBhvr>
                                      <p:to>
                                        <p:strVal val="visible"/>
                                      </p:to>
                                    </p:set>
                                    <p:animEffect transition="in" filter="wipe(left)">
                                      <p:cBhvr>
                                        <p:cTn id="7" dur="500"/>
                                        <p:tgtEl>
                                          <p:spTgt spid="47619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76191"/>
                                        </p:tgtEl>
                                        <p:attrNameLst>
                                          <p:attrName>style.visibility</p:attrName>
                                        </p:attrNameLst>
                                      </p:cBhvr>
                                      <p:to>
                                        <p:strVal val="visible"/>
                                      </p:to>
                                    </p:set>
                                    <p:animEffect transition="in" filter="wipe(down)">
                                      <p:cBhvr>
                                        <p:cTn id="12" dur="500"/>
                                        <p:tgtEl>
                                          <p:spTgt spid="47619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476194"/>
                                        </p:tgtEl>
                                        <p:attrNameLst>
                                          <p:attrName>style.visibility</p:attrName>
                                        </p:attrNameLst>
                                      </p:cBhvr>
                                      <p:to>
                                        <p:strVal val="visible"/>
                                      </p:to>
                                    </p:set>
                                    <p:animEffect transition="in" filter="wipe(down)">
                                      <p:cBhvr>
                                        <p:cTn id="17" dur="500"/>
                                        <p:tgtEl>
                                          <p:spTgt spid="47619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47619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grpId="0" nodeType="clickEffect">
                                  <p:stCondLst>
                                    <p:cond delay="0"/>
                                  </p:stCondLst>
                                  <p:childTnLst>
                                    <p:set>
                                      <p:cBhvr>
                                        <p:cTn id="25" dur="1" fill="hold">
                                          <p:stCondLst>
                                            <p:cond delay="0"/>
                                          </p:stCondLst>
                                        </p:cTn>
                                        <p:tgtEl>
                                          <p:spTgt spid="476195"/>
                                        </p:tgtEl>
                                        <p:attrNameLst>
                                          <p:attrName>style.visibility</p:attrName>
                                        </p:attrNameLst>
                                      </p:cBhvr>
                                      <p:to>
                                        <p:strVal val="visible"/>
                                      </p:to>
                                    </p:set>
                                    <p:animEffect transition="in" filter="wipe(down)">
                                      <p:cBhvr>
                                        <p:cTn id="26" dur="500"/>
                                        <p:tgtEl>
                                          <p:spTgt spid="47619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476193"/>
                                        </p:tgtEl>
                                        <p:attrNameLst>
                                          <p:attrName>style.visibility</p:attrName>
                                        </p:attrNameLst>
                                      </p:cBhvr>
                                      <p:to>
                                        <p:strVal val="visible"/>
                                      </p:to>
                                    </p:set>
                                    <p:animEffect transition="in" filter="wipe(down)">
                                      <p:cBhvr>
                                        <p:cTn id="31" dur="500"/>
                                        <p:tgtEl>
                                          <p:spTgt spid="476193"/>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76196"/>
                                        </p:tgtEl>
                                        <p:attrNameLst>
                                          <p:attrName>style.visibility</p:attrName>
                                        </p:attrNameLst>
                                      </p:cBhvr>
                                      <p:to>
                                        <p:strVal val="visible"/>
                                      </p:to>
                                    </p:set>
                                    <p:animEffect transition="in" filter="wipe(down)">
                                      <p:cBhvr>
                                        <p:cTn id="36" dur="500"/>
                                        <p:tgtEl>
                                          <p:spTgt spid="47619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4" fill="hold" grpId="0" nodeType="clickEffect">
                                  <p:stCondLst>
                                    <p:cond delay="0"/>
                                  </p:stCondLst>
                                  <p:childTnLst>
                                    <p:set>
                                      <p:cBhvr>
                                        <p:cTn id="40" dur="1" fill="hold">
                                          <p:stCondLst>
                                            <p:cond delay="0"/>
                                          </p:stCondLst>
                                        </p:cTn>
                                        <p:tgtEl>
                                          <p:spTgt spid="476197"/>
                                        </p:tgtEl>
                                        <p:attrNameLst>
                                          <p:attrName>style.visibility</p:attrName>
                                        </p:attrNameLst>
                                      </p:cBhvr>
                                      <p:to>
                                        <p:strVal val="visible"/>
                                      </p:to>
                                    </p:set>
                                    <p:animEffect transition="in" filter="wipe(down)">
                                      <p:cBhvr>
                                        <p:cTn id="41" dur="500"/>
                                        <p:tgtEl>
                                          <p:spTgt spid="476197"/>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grpId="0" nodeType="clickEffect">
                                  <p:stCondLst>
                                    <p:cond delay="0"/>
                                  </p:stCondLst>
                                  <p:childTnLst>
                                    <p:set>
                                      <p:cBhvr>
                                        <p:cTn id="45" dur="1" fill="hold">
                                          <p:stCondLst>
                                            <p:cond delay="0"/>
                                          </p:stCondLst>
                                        </p:cTn>
                                        <p:tgtEl>
                                          <p:spTgt spid="476198"/>
                                        </p:tgtEl>
                                        <p:attrNameLst>
                                          <p:attrName>style.visibility</p:attrName>
                                        </p:attrNameLst>
                                      </p:cBhvr>
                                      <p:to>
                                        <p:strVal val="visible"/>
                                      </p:to>
                                    </p:set>
                                    <p:animEffect transition="in" filter="wipe(down)">
                                      <p:cBhvr>
                                        <p:cTn id="46" dur="500"/>
                                        <p:tgtEl>
                                          <p:spTgt spid="47619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grpId="0" nodeType="clickEffect">
                                  <p:stCondLst>
                                    <p:cond delay="0"/>
                                  </p:stCondLst>
                                  <p:childTnLst>
                                    <p:set>
                                      <p:cBhvr>
                                        <p:cTn id="50" dur="1" fill="hold">
                                          <p:stCondLst>
                                            <p:cond delay="0"/>
                                          </p:stCondLst>
                                        </p:cTn>
                                        <p:tgtEl>
                                          <p:spTgt spid="2"/>
                                        </p:tgtEl>
                                        <p:attrNameLst>
                                          <p:attrName>style.visibility</p:attrName>
                                        </p:attrNameLst>
                                      </p:cBhvr>
                                      <p:to>
                                        <p:strVal val="visible"/>
                                      </p:to>
                                    </p:set>
                                    <p:animEffect transition="in" filter="wipe(down)">
                                      <p:cBhvr>
                                        <p:cTn id="51" dur="500"/>
                                        <p:tgtEl>
                                          <p:spTgt spid="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4" fill="hold" grpId="0" nodeType="clickEffect">
                                  <p:stCondLst>
                                    <p:cond delay="0"/>
                                  </p:stCondLst>
                                  <p:childTnLst>
                                    <p:set>
                                      <p:cBhvr>
                                        <p:cTn id="55" dur="1" fill="hold">
                                          <p:stCondLst>
                                            <p:cond delay="0"/>
                                          </p:stCondLst>
                                        </p:cTn>
                                        <p:tgtEl>
                                          <p:spTgt spid="476199"/>
                                        </p:tgtEl>
                                        <p:attrNameLst>
                                          <p:attrName>style.visibility</p:attrName>
                                        </p:attrNameLst>
                                      </p:cBhvr>
                                      <p:to>
                                        <p:strVal val="visible"/>
                                      </p:to>
                                    </p:set>
                                    <p:animEffect transition="in" filter="wipe(down)">
                                      <p:cBhvr>
                                        <p:cTn id="56" dur="500"/>
                                        <p:tgtEl>
                                          <p:spTgt spid="476199"/>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476200"/>
                                        </p:tgtEl>
                                        <p:attrNameLst>
                                          <p:attrName>style.visibility</p:attrName>
                                        </p:attrNameLst>
                                      </p:cBhvr>
                                      <p:to>
                                        <p:strVal val="visible"/>
                                      </p:to>
                                    </p:set>
                                    <p:animEffect transition="in" filter="wipe(down)">
                                      <p:cBhvr>
                                        <p:cTn id="61" dur="500"/>
                                        <p:tgtEl>
                                          <p:spTgt spid="476200"/>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4" fill="hold" grpId="0" nodeType="clickEffect">
                                  <p:stCondLst>
                                    <p:cond delay="0"/>
                                  </p:stCondLst>
                                  <p:childTnLst>
                                    <p:set>
                                      <p:cBhvr>
                                        <p:cTn id="65" dur="1" fill="hold">
                                          <p:stCondLst>
                                            <p:cond delay="0"/>
                                          </p:stCondLst>
                                        </p:cTn>
                                        <p:tgtEl>
                                          <p:spTgt spid="476201"/>
                                        </p:tgtEl>
                                        <p:attrNameLst>
                                          <p:attrName>style.visibility</p:attrName>
                                        </p:attrNameLst>
                                      </p:cBhvr>
                                      <p:to>
                                        <p:strVal val="visible"/>
                                      </p:to>
                                    </p:set>
                                    <p:animEffect transition="in" filter="wipe(down)">
                                      <p:cBhvr>
                                        <p:cTn id="66" dur="500"/>
                                        <p:tgtEl>
                                          <p:spTgt spid="476201"/>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47620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476212"/>
                                        </p:tgtEl>
                                        <p:attrNameLst>
                                          <p:attrName>style.visibility</p:attrName>
                                        </p:attrNameLst>
                                      </p:cBhvr>
                                      <p:to>
                                        <p:strVal val="visible"/>
                                      </p:to>
                                    </p:set>
                                    <p:animEffect transition="in" filter="wipe(down)">
                                      <p:cBhvr>
                                        <p:cTn id="75" dur="500"/>
                                        <p:tgtEl>
                                          <p:spTgt spid="47621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1" fill="hold" nodeType="clickEffect">
                                  <p:stCondLst>
                                    <p:cond delay="0"/>
                                  </p:stCondLst>
                                  <p:childTnLst>
                                    <p:set>
                                      <p:cBhvr>
                                        <p:cTn id="79" dur="1" fill="hold">
                                          <p:stCondLst>
                                            <p:cond delay="0"/>
                                          </p:stCondLst>
                                        </p:cTn>
                                        <p:tgtEl>
                                          <p:spTgt spid="476206"/>
                                        </p:tgtEl>
                                        <p:attrNameLst>
                                          <p:attrName>style.visibility</p:attrName>
                                        </p:attrNameLst>
                                      </p:cBhvr>
                                      <p:to>
                                        <p:strVal val="visible"/>
                                      </p:to>
                                    </p:set>
                                    <p:animEffect transition="in" filter="wipe(up)">
                                      <p:cBhvr>
                                        <p:cTn id="80" dur="500"/>
                                        <p:tgtEl>
                                          <p:spTgt spid="476206"/>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grpId="0" nodeType="clickEffect">
                                  <p:stCondLst>
                                    <p:cond delay="0"/>
                                  </p:stCondLst>
                                  <p:childTnLst>
                                    <p:set>
                                      <p:cBhvr>
                                        <p:cTn id="84" dur="1" fill="hold">
                                          <p:stCondLst>
                                            <p:cond delay="0"/>
                                          </p:stCondLst>
                                        </p:cTn>
                                        <p:tgtEl>
                                          <p:spTgt spid="476214"/>
                                        </p:tgtEl>
                                        <p:attrNameLst>
                                          <p:attrName>style.visibility</p:attrName>
                                        </p:attrNameLst>
                                      </p:cBhvr>
                                      <p:to>
                                        <p:strVal val="visible"/>
                                      </p:to>
                                    </p:set>
                                    <p:animEffect transition="in" filter="wipe(down)">
                                      <p:cBhvr>
                                        <p:cTn id="85" dur="500"/>
                                        <p:tgtEl>
                                          <p:spTgt spid="476214"/>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499"/>
                                          </p:stCondLst>
                                        </p:cTn>
                                        <p:tgtEl>
                                          <p:spTgt spid="476205"/>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1" fill="hold" nodeType="clickEffect">
                                  <p:stCondLst>
                                    <p:cond delay="0"/>
                                  </p:stCondLst>
                                  <p:childTnLst>
                                    <p:set>
                                      <p:cBhvr>
                                        <p:cTn id="93" dur="1" fill="hold">
                                          <p:stCondLst>
                                            <p:cond delay="0"/>
                                          </p:stCondLst>
                                        </p:cTn>
                                        <p:tgtEl>
                                          <p:spTgt spid="476210"/>
                                        </p:tgtEl>
                                        <p:attrNameLst>
                                          <p:attrName>style.visibility</p:attrName>
                                        </p:attrNameLst>
                                      </p:cBhvr>
                                      <p:to>
                                        <p:strVal val="visible"/>
                                      </p:to>
                                    </p:set>
                                    <p:animEffect transition="in" filter="wipe(up)">
                                      <p:cBhvr>
                                        <p:cTn id="94" dur="500"/>
                                        <p:tgtEl>
                                          <p:spTgt spid="476210"/>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476218"/>
                                        </p:tgtEl>
                                        <p:attrNameLst>
                                          <p:attrName>style.visibility</p:attrName>
                                        </p:attrNameLst>
                                      </p:cBhvr>
                                      <p:to>
                                        <p:strVal val="visible"/>
                                      </p:to>
                                    </p:set>
                                    <p:animEffect transition="in" filter="wipe(down)">
                                      <p:cBhvr>
                                        <p:cTn id="99" dur="500"/>
                                        <p:tgtEl>
                                          <p:spTgt spid="476218"/>
                                        </p:tgtEl>
                                      </p:cBhvr>
                                    </p:animEffect>
                                  </p:childTnLst>
                                </p:cTn>
                              </p:par>
                            </p:childTnLst>
                          </p:cTn>
                        </p:par>
                        <p:par>
                          <p:cTn id="100" fill="hold">
                            <p:stCondLst>
                              <p:cond delay="500"/>
                            </p:stCondLst>
                            <p:childTnLst>
                              <p:par>
                                <p:cTn id="101" presetID="1" presetClass="entr" presetSubtype="0" fill="hold" grpId="0" nodeType="afterEffect">
                                  <p:stCondLst>
                                    <p:cond delay="0"/>
                                  </p:stCondLst>
                                  <p:childTnLst>
                                    <p:set>
                                      <p:cBhvr>
                                        <p:cTn id="102" dur="1" fill="hold">
                                          <p:stCondLst>
                                            <p:cond delay="499"/>
                                          </p:stCondLst>
                                        </p:cTn>
                                        <p:tgtEl>
                                          <p:spTgt spid="476213"/>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476208"/>
                                        </p:tgtEl>
                                        <p:attrNameLst>
                                          <p:attrName>style.visibility</p:attrName>
                                        </p:attrNameLst>
                                      </p:cBhvr>
                                      <p:to>
                                        <p:strVal val="visible"/>
                                      </p:to>
                                    </p:set>
                                    <p:animEffect transition="in" filter="wipe(up)">
                                      <p:cBhvr>
                                        <p:cTn id="107" dur="500"/>
                                        <p:tgtEl>
                                          <p:spTgt spid="476208"/>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476215"/>
                                        </p:tgtEl>
                                        <p:attrNameLst>
                                          <p:attrName>style.visibility</p:attrName>
                                        </p:attrNameLst>
                                      </p:cBhvr>
                                      <p:to>
                                        <p:strVal val="visible"/>
                                      </p:to>
                                    </p:set>
                                    <p:animEffect transition="in" filter="wipe(down)">
                                      <p:cBhvr>
                                        <p:cTn id="112" dur="500"/>
                                        <p:tgtEl>
                                          <p:spTgt spid="476215"/>
                                        </p:tgtEl>
                                      </p:cBhvr>
                                    </p:animEffec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499"/>
                                          </p:stCondLst>
                                        </p:cTn>
                                        <p:tgtEl>
                                          <p:spTgt spid="476204"/>
                                        </p:tgtEl>
                                        <p:attrNameLst>
                                          <p:attrName>style.visibility</p:attrName>
                                        </p:attrNameLst>
                                      </p:cBhvr>
                                      <p:to>
                                        <p:strVal val="visible"/>
                                      </p:to>
                                    </p:set>
                                  </p:childTnLst>
                                </p:cTn>
                              </p:par>
                            </p:childTnLst>
                          </p:cTn>
                        </p:par>
                        <p:par>
                          <p:cTn id="117" fill="hold">
                            <p:stCondLst>
                              <p:cond delay="500"/>
                            </p:stCondLst>
                            <p:childTnLst>
                              <p:par>
                                <p:cTn id="118" presetID="22" presetClass="entr" presetSubtype="1" fill="hold" nodeType="afterEffect">
                                  <p:stCondLst>
                                    <p:cond delay="0"/>
                                  </p:stCondLst>
                                  <p:childTnLst>
                                    <p:set>
                                      <p:cBhvr>
                                        <p:cTn id="119" dur="1" fill="hold">
                                          <p:stCondLst>
                                            <p:cond delay="0"/>
                                          </p:stCondLst>
                                        </p:cTn>
                                        <p:tgtEl>
                                          <p:spTgt spid="476209"/>
                                        </p:tgtEl>
                                        <p:attrNameLst>
                                          <p:attrName>style.visibility</p:attrName>
                                        </p:attrNameLst>
                                      </p:cBhvr>
                                      <p:to>
                                        <p:strVal val="visible"/>
                                      </p:to>
                                    </p:set>
                                    <p:animEffect transition="in" filter="wipe(up)">
                                      <p:cBhvr>
                                        <p:cTn id="120" dur="500"/>
                                        <p:tgtEl>
                                          <p:spTgt spid="476209"/>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1" fill="hold" nodeType="clickEffect">
                                  <p:stCondLst>
                                    <p:cond delay="0"/>
                                  </p:stCondLst>
                                  <p:childTnLst>
                                    <p:set>
                                      <p:cBhvr>
                                        <p:cTn id="124" dur="1" fill="hold">
                                          <p:stCondLst>
                                            <p:cond delay="0"/>
                                          </p:stCondLst>
                                        </p:cTn>
                                        <p:tgtEl>
                                          <p:spTgt spid="476207"/>
                                        </p:tgtEl>
                                        <p:attrNameLst>
                                          <p:attrName>style.visibility</p:attrName>
                                        </p:attrNameLst>
                                      </p:cBhvr>
                                      <p:to>
                                        <p:strVal val="visible"/>
                                      </p:to>
                                    </p:set>
                                    <p:animEffect transition="in" filter="wipe(up)">
                                      <p:cBhvr>
                                        <p:cTn id="125" dur="500"/>
                                        <p:tgtEl>
                                          <p:spTgt spid="476207"/>
                                        </p:tgtEl>
                                      </p:cBhvr>
                                    </p:animEffect>
                                  </p:childTnLst>
                                </p:cTn>
                              </p:par>
                            </p:childTnLst>
                          </p:cTn>
                        </p:par>
                      </p:childTnLst>
                    </p:cTn>
                  </p:par>
                  <p:par>
                    <p:cTn id="126" fill="hold">
                      <p:stCondLst>
                        <p:cond delay="indefinite"/>
                      </p:stCondLst>
                      <p:childTnLst>
                        <p:par>
                          <p:cTn id="127" fill="hold">
                            <p:stCondLst>
                              <p:cond delay="0"/>
                            </p:stCondLst>
                            <p:childTnLst>
                              <p:par>
                                <p:cTn id="128" presetID="1" presetClass="entr" presetSubtype="0" fill="hold" grpId="0" nodeType="clickEffect">
                                  <p:stCondLst>
                                    <p:cond delay="0"/>
                                  </p:stCondLst>
                                  <p:childTnLst>
                                    <p:set>
                                      <p:cBhvr>
                                        <p:cTn id="129" dur="1" fill="hold">
                                          <p:stCondLst>
                                            <p:cond delay="499"/>
                                          </p:stCondLst>
                                        </p:cTn>
                                        <p:tgtEl>
                                          <p:spTgt spid="476203"/>
                                        </p:tgtEl>
                                        <p:attrNameLst>
                                          <p:attrName>style.visibility</p:attrName>
                                        </p:attrNameLst>
                                      </p:cBhvr>
                                      <p:to>
                                        <p:strVal val="visible"/>
                                      </p:to>
                                    </p:set>
                                  </p:childTnLst>
                                </p:cTn>
                              </p:par>
                            </p:childTnLst>
                          </p:cTn>
                        </p:par>
                        <p:par>
                          <p:cTn id="130" fill="hold">
                            <p:stCondLst>
                              <p:cond delay="500"/>
                            </p:stCondLst>
                            <p:childTnLst>
                              <p:par>
                                <p:cTn id="131" presetID="22" presetClass="entr" presetSubtype="1" fill="hold" nodeType="afterEffect">
                                  <p:stCondLst>
                                    <p:cond delay="0"/>
                                  </p:stCondLst>
                                  <p:childTnLst>
                                    <p:set>
                                      <p:cBhvr>
                                        <p:cTn id="132" dur="1" fill="hold">
                                          <p:stCondLst>
                                            <p:cond delay="0"/>
                                          </p:stCondLst>
                                        </p:cTn>
                                        <p:tgtEl>
                                          <p:spTgt spid="476211"/>
                                        </p:tgtEl>
                                        <p:attrNameLst>
                                          <p:attrName>style.visibility</p:attrName>
                                        </p:attrNameLst>
                                      </p:cBhvr>
                                      <p:to>
                                        <p:strVal val="visible"/>
                                      </p:to>
                                    </p:set>
                                    <p:animEffect transition="in" filter="wipe(up)">
                                      <p:cBhvr>
                                        <p:cTn id="133" dur="500"/>
                                        <p:tgtEl>
                                          <p:spTgt spid="476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6190" grpId="0"/>
      <p:bldP spid="476191" grpId="0" animBg="1"/>
      <p:bldP spid="476192" grpId="0" animBg="1"/>
      <p:bldP spid="476193" grpId="0" animBg="1"/>
      <p:bldP spid="476194" grpId="0" animBg="1"/>
      <p:bldP spid="476195" grpId="0" animBg="1"/>
      <p:bldP spid="476196" grpId="0" animBg="1"/>
      <p:bldP spid="476197" grpId="0" animBg="1"/>
      <p:bldP spid="476198" grpId="0" animBg="1"/>
      <p:bldP spid="476199" grpId="0" animBg="1"/>
      <p:bldP spid="476200" grpId="0" animBg="1"/>
      <p:bldP spid="476201" grpId="0" animBg="1"/>
      <p:bldP spid="476202" grpId="0" animBg="1"/>
      <p:bldP spid="476203" grpId="0" animBg="1"/>
      <p:bldP spid="476204" grpId="0" animBg="1"/>
      <p:bldP spid="476205" grpId="0" animBg="1"/>
      <p:bldP spid="476212" grpId="0" animBg="1"/>
      <p:bldP spid="476213" grpId="0" animBg="1"/>
      <p:bldP spid="476214" grpId="0" animBg="1"/>
      <p:bldP spid="476215" grpId="0" animBg="1"/>
      <p:bldP spid="476218" grpId="0" animBg="1"/>
      <p:bldP spid="2"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1313" name="Rectangle 2"/>
          <p:cNvSpPr>
            <a:spLocks noGrp="1"/>
          </p:cNvSpPr>
          <p:nvPr>
            <p:ph type="title"/>
          </p:nvPr>
        </p:nvSpPr>
        <p:spPr>
          <a:xfrm>
            <a:off x="649288" y="7938"/>
            <a:ext cx="7772400" cy="1143000"/>
          </a:xfrm>
        </p:spPr>
        <p:txBody>
          <a:bodyPr vert="horz" wrap="square" lIns="91440" tIns="45720" rIns="91440" bIns="45720" anchor="ctr" anchorCtr="0"/>
          <a:p>
            <a:pPr eaLnBrk="1" hangingPunct="1"/>
            <a:r>
              <a:rPr lang="zh-CN" altLang="en-US"/>
              <a:t>由广义表</a:t>
            </a:r>
            <a:r>
              <a:rPr lang="en-US" altLang="zh-CN" sz="3200">
                <a:solidFill>
                  <a:srgbClr val="FF3300"/>
                </a:solidFill>
              </a:rPr>
              <a:t>L</a:t>
            </a:r>
            <a:r>
              <a:rPr lang="zh-CN" altLang="en-US"/>
              <a:t>建树</a:t>
            </a:r>
            <a:endParaRPr lang="zh-CN" altLang="en-US"/>
          </a:p>
        </p:txBody>
      </p:sp>
      <p:sp>
        <p:nvSpPr>
          <p:cNvPr id="141314" name="Text Box 30"/>
          <p:cNvSpPr txBox="1"/>
          <p:nvPr/>
        </p:nvSpPr>
        <p:spPr>
          <a:xfrm>
            <a:off x="115888" y="4689475"/>
            <a:ext cx="8937625" cy="519113"/>
          </a:xfrm>
          <a:prstGeom prst="rect">
            <a:avLst/>
          </a:prstGeom>
          <a:noFill/>
          <a:ln w="25400">
            <a:noFill/>
          </a:ln>
        </p:spPr>
        <p:txBody>
          <a:bodyPr rIns="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t>( A, </a:t>
            </a:r>
            <a:r>
              <a:rPr lang="en-US" altLang="zh-CN" sz="2800" b="1">
                <a:solidFill>
                  <a:srgbClr val="FF3300"/>
                </a:solidFill>
              </a:rPr>
              <a:t>( B</a:t>
            </a:r>
            <a:r>
              <a:rPr lang="en-US" altLang="zh-CN" sz="2800" b="1"/>
              <a:t>, </a:t>
            </a:r>
            <a:r>
              <a:rPr lang="en-US" altLang="zh-CN" sz="2800" b="1">
                <a:solidFill>
                  <a:srgbClr val="CC6600"/>
                </a:solidFill>
              </a:rPr>
              <a:t>(</a:t>
            </a:r>
            <a:r>
              <a:rPr lang="en-US" altLang="zh-CN" sz="2800" b="1"/>
              <a:t>E,</a:t>
            </a:r>
            <a:r>
              <a:rPr lang="en-US" altLang="zh-CN" sz="2800" b="1">
                <a:solidFill>
                  <a:srgbClr val="00FFFF"/>
                </a:solidFill>
              </a:rPr>
              <a:t> </a:t>
            </a:r>
            <a:r>
              <a:rPr lang="en-US" altLang="zh-CN" sz="2800" b="1">
                <a:solidFill>
                  <a:srgbClr val="CC6600"/>
                </a:solidFill>
              </a:rPr>
              <a:t>(K), (L))</a:t>
            </a:r>
            <a:r>
              <a:rPr lang="en-US" altLang="zh-CN" sz="2800" b="1"/>
              <a:t>, (F) </a:t>
            </a:r>
            <a:r>
              <a:rPr lang="en-US" altLang="zh-CN" sz="2800" b="1">
                <a:solidFill>
                  <a:srgbClr val="FF3300"/>
                </a:solidFill>
              </a:rPr>
              <a:t>)</a:t>
            </a:r>
            <a:r>
              <a:rPr lang="en-US" altLang="zh-CN" sz="2800" b="1"/>
              <a:t>, </a:t>
            </a:r>
            <a:r>
              <a:rPr lang="en-US" altLang="zh-CN" sz="2800" b="1">
                <a:solidFill>
                  <a:srgbClr val="FF3300"/>
                </a:solidFill>
              </a:rPr>
              <a:t>(</a:t>
            </a:r>
            <a:r>
              <a:rPr lang="en-US" altLang="zh-CN" sz="2800" b="1">
                <a:solidFill>
                  <a:srgbClr val="00FFFF"/>
                </a:solidFill>
              </a:rPr>
              <a:t> </a:t>
            </a:r>
            <a:r>
              <a:rPr lang="en-US" altLang="zh-CN" sz="2800" b="1">
                <a:solidFill>
                  <a:srgbClr val="CC6600"/>
                </a:solidFill>
              </a:rPr>
              <a:t>C</a:t>
            </a:r>
            <a:r>
              <a:rPr lang="en-US" altLang="zh-CN" sz="2800" b="1"/>
              <a:t>, (G) </a:t>
            </a:r>
            <a:r>
              <a:rPr lang="en-US" altLang="zh-CN" sz="2800" b="1">
                <a:solidFill>
                  <a:srgbClr val="FF3300"/>
                </a:solidFill>
              </a:rPr>
              <a:t>)</a:t>
            </a:r>
            <a:r>
              <a:rPr lang="en-US" altLang="zh-CN" sz="2800" b="1"/>
              <a:t>, </a:t>
            </a:r>
            <a:r>
              <a:rPr lang="en-US" altLang="zh-CN" sz="2800" b="1">
                <a:solidFill>
                  <a:srgbClr val="FF3300"/>
                </a:solidFill>
              </a:rPr>
              <a:t>(</a:t>
            </a:r>
            <a:r>
              <a:rPr lang="en-US" altLang="zh-CN" sz="2800" b="1">
                <a:solidFill>
                  <a:srgbClr val="006600"/>
                </a:solidFill>
              </a:rPr>
              <a:t>D</a:t>
            </a:r>
            <a:r>
              <a:rPr lang="en-US" altLang="zh-CN" sz="2800" b="1"/>
              <a:t>, (H,(M)),(I),(J)</a:t>
            </a:r>
            <a:r>
              <a:rPr lang="en-US" altLang="zh-CN" sz="2800" b="1">
                <a:solidFill>
                  <a:srgbClr val="FF3300"/>
                </a:solidFill>
              </a:rPr>
              <a:t>)</a:t>
            </a:r>
            <a:r>
              <a:rPr lang="en-US" altLang="zh-CN" sz="2800" b="1"/>
              <a:t> )</a:t>
            </a:r>
            <a:endParaRPr lang="en-US" altLang="zh-CN" sz="2800" b="1"/>
          </a:p>
        </p:txBody>
      </p:sp>
      <p:sp>
        <p:nvSpPr>
          <p:cNvPr id="494623" name="AutoShape 31"/>
          <p:cNvSpPr/>
          <p:nvPr/>
        </p:nvSpPr>
        <p:spPr>
          <a:xfrm rot="-5400000">
            <a:off x="2298700" y="3767138"/>
            <a:ext cx="404813" cy="3240087"/>
          </a:xfrm>
          <a:prstGeom prst="leftBrace">
            <a:avLst>
              <a:gd name="adj1" fmla="val 66699"/>
              <a:gd name="adj2" fmla="val 50000"/>
            </a:avLst>
          </a:prstGeom>
          <a:noFill/>
          <a:ln w="28575" cap="flat" cmpd="sng">
            <a:solidFill>
              <a:srgbClr val="FF33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494624" name="Text Box 32"/>
          <p:cNvSpPr txBox="1"/>
          <p:nvPr/>
        </p:nvSpPr>
        <p:spPr>
          <a:xfrm>
            <a:off x="5130800" y="1358900"/>
            <a:ext cx="2468563"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Clr>
                <a:srgbClr val="CC99FF"/>
              </a:buClr>
              <a:buFont typeface="Monotype Sorts" pitchFamily="2" charset="2"/>
              <a:buNone/>
            </a:pPr>
            <a:r>
              <a:rPr lang="en-US" altLang="zh-CN" sz="2800" b="1"/>
              <a:t>1</a:t>
            </a:r>
            <a:r>
              <a:rPr lang="zh-CN" altLang="en-US" sz="2800" b="1"/>
              <a:t>）建立树根</a:t>
            </a:r>
            <a:endParaRPr lang="zh-CN" altLang="en-US" sz="2800" b="1"/>
          </a:p>
        </p:txBody>
      </p:sp>
      <p:sp>
        <p:nvSpPr>
          <p:cNvPr id="494625" name="Text Box 33"/>
          <p:cNvSpPr txBox="1"/>
          <p:nvPr/>
        </p:nvSpPr>
        <p:spPr>
          <a:xfrm>
            <a:off x="7169150" y="1371600"/>
            <a:ext cx="182562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Clr>
                <a:srgbClr val="CC99FF"/>
              </a:buClr>
              <a:buFont typeface="Monotype Sorts" pitchFamily="2" charset="2"/>
              <a:buNone/>
            </a:pPr>
            <a:r>
              <a:rPr lang="en-US" altLang="zh-CN" sz="2800" b="1"/>
              <a:t>Head(L)</a:t>
            </a:r>
            <a:endParaRPr lang="en-US" altLang="zh-CN" sz="2800" b="1"/>
          </a:p>
        </p:txBody>
      </p:sp>
      <p:sp>
        <p:nvSpPr>
          <p:cNvPr id="494626" name="Text Box 34"/>
          <p:cNvSpPr txBox="1"/>
          <p:nvPr/>
        </p:nvSpPr>
        <p:spPr>
          <a:xfrm>
            <a:off x="5130800" y="1989138"/>
            <a:ext cx="3689350" cy="52387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Clr>
                <a:srgbClr val="CC99FF"/>
              </a:buClr>
              <a:buFont typeface="Monotype Sorts" pitchFamily="2" charset="2"/>
              <a:buNone/>
            </a:pPr>
            <a:r>
              <a:rPr lang="en-US" altLang="zh-CN" sz="2800" b="1"/>
              <a:t>2</a:t>
            </a:r>
            <a:r>
              <a:rPr lang="zh-CN" altLang="en-US" sz="2800" b="1"/>
              <a:t>）建根的第一个孩子</a:t>
            </a:r>
            <a:endParaRPr lang="zh-CN" altLang="en-US" sz="2800" b="1"/>
          </a:p>
        </p:txBody>
      </p:sp>
      <p:sp>
        <p:nvSpPr>
          <p:cNvPr id="494627" name="Text Box 35"/>
          <p:cNvSpPr txBox="1"/>
          <p:nvPr/>
        </p:nvSpPr>
        <p:spPr>
          <a:xfrm>
            <a:off x="5546725" y="2500313"/>
            <a:ext cx="2700338" cy="519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Clr>
                <a:srgbClr val="CC99FF"/>
              </a:buClr>
              <a:buFont typeface="Monotype Sorts" pitchFamily="2" charset="2"/>
              <a:buNone/>
            </a:pPr>
            <a:r>
              <a:rPr lang="en-US" altLang="zh-CN" sz="2800" b="1"/>
              <a:t>Head( </a:t>
            </a:r>
            <a:r>
              <a:rPr lang="en-US" altLang="zh-CN" sz="2800" b="1">
                <a:solidFill>
                  <a:srgbClr val="FF3300"/>
                </a:solidFill>
              </a:rPr>
              <a:t>tail(L)</a:t>
            </a:r>
            <a:r>
              <a:rPr lang="en-US" altLang="zh-CN" sz="2800" b="1"/>
              <a:t> )</a:t>
            </a:r>
            <a:endParaRPr lang="en-US" altLang="zh-CN" sz="2800" b="1"/>
          </a:p>
        </p:txBody>
      </p:sp>
      <p:sp>
        <p:nvSpPr>
          <p:cNvPr id="494628" name="Text Box 36"/>
          <p:cNvSpPr txBox="1"/>
          <p:nvPr/>
        </p:nvSpPr>
        <p:spPr>
          <a:xfrm>
            <a:off x="5337175" y="5768975"/>
            <a:ext cx="2517775" cy="5794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Clr>
                <a:srgbClr val="CC99FF"/>
              </a:buClr>
              <a:buFont typeface="Monotype Sorts" pitchFamily="2" charset="2"/>
              <a:buNone/>
            </a:pPr>
            <a:r>
              <a:rPr lang="en-US" altLang="zh-CN" b="1">
                <a:solidFill>
                  <a:srgbClr val="FF3300"/>
                </a:solidFill>
              </a:rPr>
              <a:t>tail( tail(L) )</a:t>
            </a:r>
            <a:endParaRPr lang="en-US" altLang="zh-CN" b="1">
              <a:solidFill>
                <a:srgbClr val="FF3300"/>
              </a:solidFill>
            </a:endParaRPr>
          </a:p>
        </p:txBody>
      </p:sp>
      <p:sp>
        <p:nvSpPr>
          <p:cNvPr id="141321" name="AutoShape 37"/>
          <p:cNvSpPr/>
          <p:nvPr/>
        </p:nvSpPr>
        <p:spPr>
          <a:xfrm>
            <a:off x="387350" y="5948363"/>
            <a:ext cx="719138" cy="495300"/>
          </a:xfrm>
          <a:prstGeom prst="wedgeRoundRectCallout">
            <a:avLst>
              <a:gd name="adj1" fmla="val -33000"/>
              <a:gd name="adj2" fmla="val -205130"/>
              <a:gd name="adj3" fmla="val 16667"/>
            </a:avLst>
          </a:prstGeom>
          <a:noFill/>
          <a:ln w="9525" cap="flat" cmpd="sng">
            <a:solidFill>
              <a:schemeClr val="tx1"/>
            </a:solidFill>
            <a:prstDash val="solid"/>
            <a:miter/>
            <a:headEnd type="none" w="med" len="med"/>
            <a:tailEnd type="none" w="med" len="med"/>
          </a:ln>
        </p:spPr>
        <p:txBody>
          <a:bodyPr lIns="0" tIns="0" rIns="0" bIns="0" anchor="t"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zh-CN" altLang="en-US" sz="2400" b="1"/>
              <a:t>根</a:t>
            </a:r>
            <a:endParaRPr lang="zh-CN" altLang="en-US" sz="2400" b="1"/>
          </a:p>
        </p:txBody>
      </p:sp>
      <p:sp>
        <p:nvSpPr>
          <p:cNvPr id="494630" name="AutoShape 38"/>
          <p:cNvSpPr/>
          <p:nvPr/>
        </p:nvSpPr>
        <p:spPr>
          <a:xfrm>
            <a:off x="1243013" y="5949950"/>
            <a:ext cx="2789237" cy="495300"/>
          </a:xfrm>
          <a:prstGeom prst="wedgeRoundRectCallout">
            <a:avLst>
              <a:gd name="adj1" fmla="val -11241"/>
              <a:gd name="adj2" fmla="val -119870"/>
              <a:gd name="adj3" fmla="val 16667"/>
            </a:avLst>
          </a:prstGeom>
          <a:noFill/>
          <a:ln w="9525" cap="flat" cmpd="sng">
            <a:solidFill>
              <a:schemeClr val="tx1"/>
            </a:solidFill>
            <a:prstDash val="solid"/>
            <a:miter/>
            <a:headEnd type="none" w="med" len="med"/>
            <a:tailEnd type="none" w="med" len="med"/>
          </a:ln>
        </p:spPr>
        <p:txBody>
          <a:bodyPr lIns="0" tIns="0" rIns="0" bIns="0" anchor="t"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zh-CN" altLang="en-US" sz="2400" b="1">
                <a:solidFill>
                  <a:srgbClr val="FF3300"/>
                </a:solidFill>
              </a:rPr>
              <a:t>根的第一个孩子</a:t>
            </a:r>
            <a:endParaRPr lang="zh-CN" altLang="en-US" sz="2400" b="1">
              <a:solidFill>
                <a:srgbClr val="FF3300"/>
              </a:solidFill>
            </a:endParaRPr>
          </a:p>
        </p:txBody>
      </p:sp>
      <p:sp>
        <p:nvSpPr>
          <p:cNvPr id="494631" name="AutoShape 39"/>
          <p:cNvSpPr/>
          <p:nvPr/>
        </p:nvSpPr>
        <p:spPr>
          <a:xfrm rot="-5400000">
            <a:off x="6281738" y="3338513"/>
            <a:ext cx="404812" cy="4454525"/>
          </a:xfrm>
          <a:prstGeom prst="leftBrace">
            <a:avLst>
              <a:gd name="adj1" fmla="val 91699"/>
              <a:gd name="adj2" fmla="val 50000"/>
            </a:avLst>
          </a:prstGeom>
          <a:noFill/>
          <a:ln w="28575" cap="flat" cmpd="sng">
            <a:solidFill>
              <a:schemeClr val="tx1"/>
            </a:solidFill>
            <a:prstDash val="solid"/>
            <a:headEnd type="none" w="med" len="med"/>
            <a:tailEnd type="none" w="med" len="med"/>
          </a:ln>
        </p:spPr>
        <p:txBody>
          <a:bodyPr vert="eaVert"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endParaRPr lang="zh-CN" altLang="zh-CN" sz="2400" b="1"/>
          </a:p>
        </p:txBody>
      </p:sp>
      <p:sp>
        <p:nvSpPr>
          <p:cNvPr id="494632" name="Text Box 40"/>
          <p:cNvSpPr txBox="1"/>
          <p:nvPr/>
        </p:nvSpPr>
        <p:spPr>
          <a:xfrm>
            <a:off x="5130800" y="3024188"/>
            <a:ext cx="31496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Clr>
                <a:srgbClr val="CC99FF"/>
              </a:buClr>
              <a:buFont typeface="Monotype Sorts" pitchFamily="2" charset="2"/>
              <a:buNone/>
            </a:pPr>
            <a:r>
              <a:rPr lang="en-US" altLang="zh-CN" sz="2800" b="1"/>
              <a:t>3</a:t>
            </a:r>
            <a:r>
              <a:rPr lang="zh-CN" altLang="en-US" sz="2800" b="1"/>
              <a:t>）建第一个孩子的下一个兄弟：</a:t>
            </a:r>
            <a:endParaRPr lang="zh-CN" altLang="en-US" sz="2800" b="1"/>
          </a:p>
        </p:txBody>
      </p:sp>
      <p:sp>
        <p:nvSpPr>
          <p:cNvPr id="494633" name="Text Box 41"/>
          <p:cNvSpPr txBox="1"/>
          <p:nvPr/>
        </p:nvSpPr>
        <p:spPr>
          <a:xfrm>
            <a:off x="5553075" y="3975100"/>
            <a:ext cx="3267075" cy="519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Clr>
                <a:srgbClr val="CC99FF"/>
              </a:buClr>
              <a:buFont typeface="Monotype Sorts" pitchFamily="2" charset="2"/>
              <a:buNone/>
            </a:pPr>
            <a:r>
              <a:rPr lang="en-US" altLang="zh-CN" sz="2800" b="1"/>
              <a:t>Head( </a:t>
            </a:r>
            <a:r>
              <a:rPr lang="en-US" altLang="zh-CN" sz="2800" b="1">
                <a:solidFill>
                  <a:srgbClr val="FF3300"/>
                </a:solidFill>
              </a:rPr>
              <a:t>tail(tail(L))</a:t>
            </a:r>
            <a:r>
              <a:rPr lang="en-US" altLang="zh-CN" sz="2800" b="1"/>
              <a:t> )</a:t>
            </a:r>
            <a:endParaRPr lang="en-US" altLang="zh-CN" sz="2800" b="1"/>
          </a:p>
        </p:txBody>
      </p:sp>
      <p:sp>
        <p:nvSpPr>
          <p:cNvPr id="494634" name="AutoShape 42"/>
          <p:cNvSpPr/>
          <p:nvPr/>
        </p:nvSpPr>
        <p:spPr>
          <a:xfrm rot="-5400000">
            <a:off x="4886325" y="4643438"/>
            <a:ext cx="180975" cy="1349375"/>
          </a:xfrm>
          <a:prstGeom prst="leftBrace">
            <a:avLst>
              <a:gd name="adj1" fmla="val 62134"/>
              <a:gd name="adj2" fmla="val 50000"/>
            </a:avLst>
          </a:prstGeom>
          <a:noFill/>
          <a:ln w="2857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494635" name="AutoShape 43"/>
          <p:cNvSpPr/>
          <p:nvPr/>
        </p:nvSpPr>
        <p:spPr>
          <a:xfrm rot="-5400000">
            <a:off x="7113588" y="3946525"/>
            <a:ext cx="227012" cy="2789238"/>
          </a:xfrm>
          <a:prstGeom prst="leftBrace">
            <a:avLst>
              <a:gd name="adj1" fmla="val 102389"/>
              <a:gd name="adj2" fmla="val 50000"/>
            </a:avLst>
          </a:prstGeom>
          <a:noFill/>
          <a:ln w="2857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grpSp>
        <p:nvGrpSpPr>
          <p:cNvPr id="141328" name="Group 45"/>
          <p:cNvGrpSpPr/>
          <p:nvPr/>
        </p:nvGrpSpPr>
        <p:grpSpPr>
          <a:xfrm>
            <a:off x="457200" y="1447800"/>
            <a:ext cx="4310063" cy="3059113"/>
            <a:chOff x="357" y="913"/>
            <a:chExt cx="2715" cy="1927"/>
          </a:xfrm>
        </p:grpSpPr>
        <p:sp>
          <p:nvSpPr>
            <p:cNvPr id="141329" name="Line 44"/>
            <p:cNvSpPr/>
            <p:nvPr/>
          </p:nvSpPr>
          <p:spPr>
            <a:xfrm flipV="1">
              <a:off x="2640" y="2112"/>
              <a:ext cx="192" cy="0"/>
            </a:xfrm>
            <a:prstGeom prst="line">
              <a:avLst/>
            </a:prstGeom>
            <a:ln w="25400" cap="flat" cmpd="sng">
              <a:solidFill>
                <a:schemeClr val="tx1"/>
              </a:solidFill>
              <a:prstDash val="solid"/>
              <a:headEnd type="none" w="med" len="med"/>
              <a:tailEnd type="triangle" w="med" len="med"/>
            </a:ln>
          </p:spPr>
        </p:sp>
        <p:sp>
          <p:nvSpPr>
            <p:cNvPr id="141330" name="Oval 5"/>
            <p:cNvSpPr/>
            <p:nvPr/>
          </p:nvSpPr>
          <p:spPr>
            <a:xfrm>
              <a:off x="1512" y="913"/>
              <a:ext cx="292" cy="298"/>
            </a:xfrm>
            <a:prstGeom prst="ellipse">
              <a:avLst/>
            </a:prstGeom>
            <a:no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A</a:t>
              </a:r>
              <a:endParaRPr lang="en-US" altLang="zh-CN" sz="2400" b="1"/>
            </a:p>
          </p:txBody>
        </p:sp>
        <p:sp>
          <p:nvSpPr>
            <p:cNvPr id="141331" name="Oval 6"/>
            <p:cNvSpPr/>
            <p:nvPr/>
          </p:nvSpPr>
          <p:spPr>
            <a:xfrm>
              <a:off x="1515" y="1431"/>
              <a:ext cx="292" cy="298"/>
            </a:xfrm>
            <a:prstGeom prst="ellipse">
              <a:avLst/>
            </a:prstGeom>
            <a:solidFill>
              <a:srgbClr val="FBE2DF"/>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CC6600"/>
                  </a:solidFill>
                </a:rPr>
                <a:t>C</a:t>
              </a:r>
              <a:endParaRPr lang="en-US" altLang="zh-CN" sz="2400" b="1">
                <a:solidFill>
                  <a:srgbClr val="CC6600"/>
                </a:solidFill>
              </a:endParaRPr>
            </a:p>
          </p:txBody>
        </p:sp>
        <p:sp>
          <p:nvSpPr>
            <p:cNvPr id="141332" name="Oval 7"/>
            <p:cNvSpPr/>
            <p:nvPr/>
          </p:nvSpPr>
          <p:spPr>
            <a:xfrm>
              <a:off x="936" y="1431"/>
              <a:ext cx="291" cy="298"/>
            </a:xfrm>
            <a:prstGeom prst="ellipse">
              <a:avLst/>
            </a:prstGeom>
            <a:solidFill>
              <a:schemeClr val="bg2"/>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990000"/>
                  </a:solidFill>
                </a:rPr>
                <a:t>B</a:t>
              </a:r>
              <a:endParaRPr lang="en-US" altLang="zh-CN" sz="2400" b="1">
                <a:solidFill>
                  <a:srgbClr val="990000"/>
                </a:solidFill>
              </a:endParaRPr>
            </a:p>
          </p:txBody>
        </p:sp>
        <p:sp>
          <p:nvSpPr>
            <p:cNvPr id="141333" name="Oval 9"/>
            <p:cNvSpPr/>
            <p:nvPr/>
          </p:nvSpPr>
          <p:spPr>
            <a:xfrm>
              <a:off x="1515" y="1950"/>
              <a:ext cx="292" cy="298"/>
            </a:xfrm>
            <a:prstGeom prst="ellipse">
              <a:avLst/>
            </a:prstGeom>
            <a:solidFill>
              <a:srgbClr val="FBE2DF"/>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G</a:t>
              </a:r>
              <a:endParaRPr lang="en-US" altLang="zh-CN" sz="2400" b="1"/>
            </a:p>
          </p:txBody>
        </p:sp>
        <p:sp>
          <p:nvSpPr>
            <p:cNvPr id="141334" name="Oval 10"/>
            <p:cNvSpPr/>
            <p:nvPr/>
          </p:nvSpPr>
          <p:spPr>
            <a:xfrm>
              <a:off x="1101" y="1950"/>
              <a:ext cx="291" cy="298"/>
            </a:xfrm>
            <a:prstGeom prst="ellipse">
              <a:avLst/>
            </a:prstGeom>
            <a:solidFill>
              <a:schemeClr val="bg2"/>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F</a:t>
              </a:r>
              <a:endParaRPr lang="en-US" altLang="zh-CN" sz="2400" b="1"/>
            </a:p>
          </p:txBody>
        </p:sp>
        <p:sp>
          <p:nvSpPr>
            <p:cNvPr id="141335" name="Oval 11"/>
            <p:cNvSpPr/>
            <p:nvPr/>
          </p:nvSpPr>
          <p:spPr>
            <a:xfrm>
              <a:off x="647" y="1950"/>
              <a:ext cx="291" cy="298"/>
            </a:xfrm>
            <a:prstGeom prst="ellipse">
              <a:avLst/>
            </a:prstGeom>
            <a:solidFill>
              <a:schemeClr val="bg2"/>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E</a:t>
              </a:r>
              <a:endParaRPr lang="en-US" altLang="zh-CN" sz="2400" b="1"/>
            </a:p>
          </p:txBody>
        </p:sp>
        <p:sp>
          <p:nvSpPr>
            <p:cNvPr id="141336" name="Oval 16"/>
            <p:cNvSpPr/>
            <p:nvPr/>
          </p:nvSpPr>
          <p:spPr>
            <a:xfrm>
              <a:off x="860" y="2542"/>
              <a:ext cx="292" cy="298"/>
            </a:xfrm>
            <a:prstGeom prst="ellipse">
              <a:avLst/>
            </a:prstGeom>
            <a:solidFill>
              <a:schemeClr val="bg2"/>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L</a:t>
              </a:r>
              <a:endParaRPr lang="en-US" altLang="zh-CN" sz="2400" b="1"/>
            </a:p>
          </p:txBody>
        </p:sp>
        <p:sp>
          <p:nvSpPr>
            <p:cNvPr id="141337" name="Oval 17"/>
            <p:cNvSpPr/>
            <p:nvPr/>
          </p:nvSpPr>
          <p:spPr>
            <a:xfrm>
              <a:off x="357" y="2542"/>
              <a:ext cx="291" cy="298"/>
            </a:xfrm>
            <a:prstGeom prst="ellipse">
              <a:avLst/>
            </a:prstGeom>
            <a:solidFill>
              <a:schemeClr val="bg2"/>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K</a:t>
              </a:r>
              <a:endParaRPr lang="en-US" altLang="zh-CN" sz="2400" b="1"/>
            </a:p>
          </p:txBody>
        </p:sp>
        <p:sp>
          <p:nvSpPr>
            <p:cNvPr id="141338" name="Line 18"/>
            <p:cNvSpPr/>
            <p:nvPr/>
          </p:nvSpPr>
          <p:spPr>
            <a:xfrm flipV="1">
              <a:off x="1200" y="1584"/>
              <a:ext cx="288" cy="0"/>
            </a:xfrm>
            <a:prstGeom prst="line">
              <a:avLst/>
            </a:prstGeom>
            <a:ln w="25400" cap="flat" cmpd="sng">
              <a:solidFill>
                <a:schemeClr val="tx1"/>
              </a:solidFill>
              <a:prstDash val="solid"/>
              <a:headEnd type="none" w="med" len="med"/>
              <a:tailEnd type="triangle" w="med" len="med"/>
            </a:ln>
          </p:spPr>
        </p:sp>
        <p:sp>
          <p:nvSpPr>
            <p:cNvPr id="141339" name="Line 19"/>
            <p:cNvSpPr/>
            <p:nvPr/>
          </p:nvSpPr>
          <p:spPr>
            <a:xfrm>
              <a:off x="1660" y="1728"/>
              <a:ext cx="0" cy="222"/>
            </a:xfrm>
            <a:prstGeom prst="line">
              <a:avLst/>
            </a:prstGeom>
            <a:ln w="25400" cap="flat" cmpd="sng">
              <a:solidFill>
                <a:schemeClr val="tx1"/>
              </a:solidFill>
              <a:prstDash val="solid"/>
              <a:headEnd type="none" w="med" len="med"/>
              <a:tailEnd type="triangle" w="med" len="med"/>
            </a:ln>
          </p:spPr>
        </p:sp>
        <p:sp>
          <p:nvSpPr>
            <p:cNvPr id="141340" name="Line 20"/>
            <p:cNvSpPr/>
            <p:nvPr/>
          </p:nvSpPr>
          <p:spPr>
            <a:xfrm>
              <a:off x="2095" y="2246"/>
              <a:ext cx="0" cy="296"/>
            </a:xfrm>
            <a:prstGeom prst="line">
              <a:avLst/>
            </a:prstGeom>
            <a:ln w="25400" cap="flat" cmpd="sng">
              <a:solidFill>
                <a:schemeClr val="tx1"/>
              </a:solidFill>
              <a:prstDash val="solid"/>
              <a:headEnd type="none" w="med" len="med"/>
              <a:tailEnd type="triangle" w="med" len="med"/>
            </a:ln>
          </p:spPr>
        </p:sp>
        <p:sp>
          <p:nvSpPr>
            <p:cNvPr id="141341" name="Line 21"/>
            <p:cNvSpPr/>
            <p:nvPr/>
          </p:nvSpPr>
          <p:spPr>
            <a:xfrm flipH="1">
              <a:off x="1153" y="1186"/>
              <a:ext cx="435" cy="259"/>
            </a:xfrm>
            <a:prstGeom prst="line">
              <a:avLst/>
            </a:prstGeom>
            <a:ln w="25400" cap="flat" cmpd="sng">
              <a:solidFill>
                <a:schemeClr val="tx1"/>
              </a:solidFill>
              <a:prstDash val="solid"/>
              <a:headEnd type="none" w="med" len="med"/>
              <a:tailEnd type="triangle" w="med" len="med"/>
            </a:ln>
          </p:spPr>
        </p:sp>
        <p:sp>
          <p:nvSpPr>
            <p:cNvPr id="141342" name="Line 22"/>
            <p:cNvSpPr/>
            <p:nvPr/>
          </p:nvSpPr>
          <p:spPr>
            <a:xfrm flipV="1">
              <a:off x="1776" y="1584"/>
              <a:ext cx="384" cy="0"/>
            </a:xfrm>
            <a:prstGeom prst="line">
              <a:avLst/>
            </a:prstGeom>
            <a:ln w="25400" cap="flat" cmpd="sng">
              <a:solidFill>
                <a:schemeClr val="tx1"/>
              </a:solidFill>
              <a:prstDash val="solid"/>
              <a:headEnd type="none" w="med" len="med"/>
              <a:tailEnd type="triangle" w="med" len="med"/>
            </a:ln>
          </p:spPr>
        </p:sp>
        <p:sp>
          <p:nvSpPr>
            <p:cNvPr id="141343" name="Line 23"/>
            <p:cNvSpPr/>
            <p:nvPr/>
          </p:nvSpPr>
          <p:spPr>
            <a:xfrm flipH="1">
              <a:off x="864" y="1686"/>
              <a:ext cx="145" cy="296"/>
            </a:xfrm>
            <a:prstGeom prst="line">
              <a:avLst/>
            </a:prstGeom>
            <a:ln w="25400" cap="flat" cmpd="sng">
              <a:solidFill>
                <a:srgbClr val="CC6600"/>
              </a:solidFill>
              <a:prstDash val="solid"/>
              <a:headEnd type="none" w="med" len="med"/>
              <a:tailEnd type="triangle" w="med" len="med"/>
            </a:ln>
          </p:spPr>
        </p:sp>
        <p:sp>
          <p:nvSpPr>
            <p:cNvPr id="141344" name="Line 24"/>
            <p:cNvSpPr/>
            <p:nvPr/>
          </p:nvSpPr>
          <p:spPr>
            <a:xfrm flipV="1">
              <a:off x="912" y="2064"/>
              <a:ext cx="192" cy="0"/>
            </a:xfrm>
            <a:prstGeom prst="line">
              <a:avLst/>
            </a:prstGeom>
            <a:ln w="25400" cap="flat" cmpd="sng">
              <a:solidFill>
                <a:srgbClr val="CC6600"/>
              </a:solidFill>
              <a:prstDash val="solid"/>
              <a:headEnd type="none" w="med" len="med"/>
              <a:tailEnd type="triangle" w="med" len="med"/>
            </a:ln>
          </p:spPr>
        </p:sp>
        <p:sp>
          <p:nvSpPr>
            <p:cNvPr id="141345" name="Line 25"/>
            <p:cNvSpPr/>
            <p:nvPr/>
          </p:nvSpPr>
          <p:spPr>
            <a:xfrm flipH="1">
              <a:off x="574" y="2235"/>
              <a:ext cx="145" cy="315"/>
            </a:xfrm>
            <a:prstGeom prst="line">
              <a:avLst/>
            </a:prstGeom>
            <a:ln w="25400" cap="flat" cmpd="sng">
              <a:solidFill>
                <a:schemeClr val="tx1"/>
              </a:solidFill>
              <a:prstDash val="solid"/>
              <a:headEnd type="none" w="med" len="med"/>
              <a:tailEnd type="none" w="med" len="med"/>
            </a:ln>
          </p:spPr>
        </p:sp>
        <p:sp>
          <p:nvSpPr>
            <p:cNvPr id="141346" name="Line 26"/>
            <p:cNvSpPr/>
            <p:nvPr/>
          </p:nvSpPr>
          <p:spPr>
            <a:xfrm flipV="1">
              <a:off x="672" y="2688"/>
              <a:ext cx="192" cy="0"/>
            </a:xfrm>
            <a:prstGeom prst="line">
              <a:avLst/>
            </a:prstGeom>
            <a:ln w="25400" cap="flat" cmpd="sng">
              <a:solidFill>
                <a:schemeClr val="tx1"/>
              </a:solidFill>
              <a:prstDash val="solid"/>
              <a:headEnd type="none" w="med" len="med"/>
              <a:tailEnd type="triangle" w="med" len="med"/>
            </a:ln>
          </p:spPr>
        </p:sp>
        <p:sp>
          <p:nvSpPr>
            <p:cNvPr id="141347" name="Line 27"/>
            <p:cNvSpPr/>
            <p:nvPr/>
          </p:nvSpPr>
          <p:spPr>
            <a:xfrm flipH="1">
              <a:off x="2095" y="1728"/>
              <a:ext cx="144" cy="222"/>
            </a:xfrm>
            <a:prstGeom prst="line">
              <a:avLst/>
            </a:prstGeom>
            <a:ln w="25400" cap="flat" cmpd="sng">
              <a:solidFill>
                <a:schemeClr val="tx1"/>
              </a:solidFill>
              <a:prstDash val="solid"/>
              <a:headEnd type="none" w="med" len="med"/>
              <a:tailEnd type="triangle" w="med" len="med"/>
            </a:ln>
          </p:spPr>
        </p:sp>
        <p:sp>
          <p:nvSpPr>
            <p:cNvPr id="141348" name="Line 28"/>
            <p:cNvSpPr/>
            <p:nvPr/>
          </p:nvSpPr>
          <p:spPr>
            <a:xfrm flipV="1">
              <a:off x="2208" y="2112"/>
              <a:ext cx="192" cy="0"/>
            </a:xfrm>
            <a:prstGeom prst="line">
              <a:avLst/>
            </a:prstGeom>
            <a:ln w="25400" cap="flat" cmpd="sng">
              <a:solidFill>
                <a:schemeClr val="tx1"/>
              </a:solidFill>
              <a:prstDash val="solid"/>
              <a:headEnd type="none" w="med" len="med"/>
              <a:tailEnd type="triangle" w="med" len="med"/>
            </a:ln>
          </p:spPr>
        </p:sp>
        <p:sp>
          <p:nvSpPr>
            <p:cNvPr id="141349" name="Oval 8"/>
            <p:cNvSpPr/>
            <p:nvPr/>
          </p:nvSpPr>
          <p:spPr>
            <a:xfrm>
              <a:off x="2167" y="1431"/>
              <a:ext cx="291" cy="298"/>
            </a:xfrm>
            <a:prstGeom prst="ellipse">
              <a:avLst/>
            </a:prstGeom>
            <a:solidFill>
              <a:srgbClr val="FFFFCC"/>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rgbClr val="006600"/>
                  </a:solidFill>
                </a:rPr>
                <a:t>D</a:t>
              </a:r>
              <a:endParaRPr lang="en-US" altLang="zh-CN" sz="2400" b="1">
                <a:solidFill>
                  <a:srgbClr val="006600"/>
                </a:solidFill>
              </a:endParaRPr>
            </a:p>
          </p:txBody>
        </p:sp>
        <p:sp>
          <p:nvSpPr>
            <p:cNvPr id="141350" name="Oval 12"/>
            <p:cNvSpPr/>
            <p:nvPr/>
          </p:nvSpPr>
          <p:spPr>
            <a:xfrm>
              <a:off x="1950" y="1950"/>
              <a:ext cx="291" cy="298"/>
            </a:xfrm>
            <a:prstGeom prst="ellipse">
              <a:avLst/>
            </a:prstGeom>
            <a:solidFill>
              <a:srgbClr val="FFFFCC"/>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H</a:t>
              </a:r>
              <a:endParaRPr lang="en-US" altLang="zh-CN" sz="2400" b="1"/>
            </a:p>
          </p:txBody>
        </p:sp>
        <p:sp>
          <p:nvSpPr>
            <p:cNvPr id="141351" name="Oval 13"/>
            <p:cNvSpPr/>
            <p:nvPr/>
          </p:nvSpPr>
          <p:spPr>
            <a:xfrm>
              <a:off x="2371" y="1950"/>
              <a:ext cx="291" cy="298"/>
            </a:xfrm>
            <a:prstGeom prst="ellipse">
              <a:avLst/>
            </a:prstGeom>
            <a:solidFill>
              <a:srgbClr val="FFFFCC"/>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I</a:t>
              </a:r>
              <a:endParaRPr lang="en-US" altLang="zh-CN" sz="2400" b="1"/>
            </a:p>
          </p:txBody>
        </p:sp>
        <p:sp>
          <p:nvSpPr>
            <p:cNvPr id="141352" name="Oval 14"/>
            <p:cNvSpPr/>
            <p:nvPr/>
          </p:nvSpPr>
          <p:spPr>
            <a:xfrm>
              <a:off x="2781" y="1950"/>
              <a:ext cx="291" cy="298"/>
            </a:xfrm>
            <a:prstGeom prst="ellipse">
              <a:avLst/>
            </a:prstGeom>
            <a:solidFill>
              <a:srgbClr val="FFFFCC"/>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J</a:t>
              </a:r>
              <a:endParaRPr lang="en-US" altLang="zh-CN" sz="2400" b="1"/>
            </a:p>
          </p:txBody>
        </p:sp>
        <p:sp>
          <p:nvSpPr>
            <p:cNvPr id="141353" name="Oval 15"/>
            <p:cNvSpPr/>
            <p:nvPr/>
          </p:nvSpPr>
          <p:spPr>
            <a:xfrm>
              <a:off x="1950" y="2542"/>
              <a:ext cx="291" cy="298"/>
            </a:xfrm>
            <a:prstGeom prst="ellipse">
              <a:avLst/>
            </a:prstGeom>
            <a:solidFill>
              <a:srgbClr val="FFFFCC"/>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M</a:t>
              </a:r>
              <a:endParaRPr lang="en-US" altLang="zh-CN" sz="24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946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946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946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grpId="0" nodeType="clickEffect">
                                  <p:stCondLst>
                                    <p:cond delay="0"/>
                                  </p:stCondLst>
                                  <p:childTnLst>
                                    <p:set>
                                      <p:cBhvr>
                                        <p:cTn id="18" dur="1" fill="hold">
                                          <p:stCondLst>
                                            <p:cond delay="0"/>
                                          </p:stCondLst>
                                        </p:cTn>
                                        <p:tgtEl>
                                          <p:spTgt spid="494623"/>
                                        </p:tgtEl>
                                        <p:attrNameLst>
                                          <p:attrName>style.visibility</p:attrName>
                                        </p:attrNameLst>
                                      </p:cBhvr>
                                      <p:to>
                                        <p:strVal val="visible"/>
                                      </p:to>
                                    </p:set>
                                    <p:animEffect transition="in" filter="wipe(down)">
                                      <p:cBhvr>
                                        <p:cTn id="19" dur="500"/>
                                        <p:tgtEl>
                                          <p:spTgt spid="494623"/>
                                        </p:tgtEl>
                                      </p:cBhvr>
                                    </p:animEffect>
                                  </p:childTnLst>
                                </p:cTn>
                              </p:par>
                            </p:childTnLst>
                          </p:cTn>
                        </p:par>
                        <p:par>
                          <p:cTn id="20" fill="hold">
                            <p:stCondLst>
                              <p:cond delay="500"/>
                            </p:stCondLst>
                            <p:childTnLst>
                              <p:par>
                                <p:cTn id="21" presetID="22" presetClass="entr" presetSubtype="4" fill="hold" grpId="0" nodeType="afterEffect">
                                  <p:stCondLst>
                                    <p:cond delay="0"/>
                                  </p:stCondLst>
                                  <p:childTnLst>
                                    <p:set>
                                      <p:cBhvr>
                                        <p:cTn id="22" dur="1" fill="hold">
                                          <p:stCondLst>
                                            <p:cond delay="0"/>
                                          </p:stCondLst>
                                        </p:cTn>
                                        <p:tgtEl>
                                          <p:spTgt spid="494630"/>
                                        </p:tgtEl>
                                        <p:attrNameLst>
                                          <p:attrName>style.visibility</p:attrName>
                                        </p:attrNameLst>
                                      </p:cBhvr>
                                      <p:to>
                                        <p:strVal val="visible"/>
                                      </p:to>
                                    </p:set>
                                    <p:animEffect transition="in" filter="wipe(down)">
                                      <p:cBhvr>
                                        <p:cTn id="23" dur="500"/>
                                        <p:tgtEl>
                                          <p:spTgt spid="49463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499"/>
                                          </p:stCondLst>
                                        </p:cTn>
                                        <p:tgtEl>
                                          <p:spTgt spid="49462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499"/>
                                          </p:stCondLst>
                                        </p:cTn>
                                        <p:tgtEl>
                                          <p:spTgt spid="49463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grpId="0" nodeType="clickEffect">
                                  <p:stCondLst>
                                    <p:cond delay="0"/>
                                  </p:stCondLst>
                                  <p:childTnLst>
                                    <p:set>
                                      <p:cBhvr>
                                        <p:cTn id="35" dur="1" fill="hold">
                                          <p:stCondLst>
                                            <p:cond delay="0"/>
                                          </p:stCondLst>
                                        </p:cTn>
                                        <p:tgtEl>
                                          <p:spTgt spid="494634"/>
                                        </p:tgtEl>
                                        <p:attrNameLst>
                                          <p:attrName>style.visibility</p:attrName>
                                        </p:attrNameLst>
                                      </p:cBhvr>
                                      <p:to>
                                        <p:strVal val="visible"/>
                                      </p:to>
                                    </p:set>
                                    <p:animEffect transition="in" filter="wipe(down)">
                                      <p:cBhvr>
                                        <p:cTn id="36" dur="500"/>
                                        <p:tgtEl>
                                          <p:spTgt spid="494634"/>
                                        </p:tgtEl>
                                      </p:cBhvr>
                                    </p:animEffect>
                                  </p:childTnLst>
                                </p:cTn>
                              </p:par>
                            </p:childTnLst>
                          </p:cTn>
                        </p:par>
                        <p:par>
                          <p:cTn id="37" fill="hold">
                            <p:stCondLst>
                              <p:cond delay="500"/>
                            </p:stCondLst>
                            <p:childTnLst>
                              <p:par>
                                <p:cTn id="38" presetID="22" presetClass="entr" presetSubtype="4" fill="hold" grpId="0" nodeType="afterEffect">
                                  <p:stCondLst>
                                    <p:cond delay="0"/>
                                  </p:stCondLst>
                                  <p:childTnLst>
                                    <p:set>
                                      <p:cBhvr>
                                        <p:cTn id="39" dur="1" fill="hold">
                                          <p:stCondLst>
                                            <p:cond delay="0"/>
                                          </p:stCondLst>
                                        </p:cTn>
                                        <p:tgtEl>
                                          <p:spTgt spid="494635"/>
                                        </p:tgtEl>
                                        <p:attrNameLst>
                                          <p:attrName>style.visibility</p:attrName>
                                        </p:attrNameLst>
                                      </p:cBhvr>
                                      <p:to>
                                        <p:strVal val="visible"/>
                                      </p:to>
                                    </p:set>
                                    <p:animEffect transition="in" filter="wipe(down)">
                                      <p:cBhvr>
                                        <p:cTn id="40" dur="500"/>
                                        <p:tgtEl>
                                          <p:spTgt spid="4946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grpId="0" nodeType="clickEffect">
                                  <p:stCondLst>
                                    <p:cond delay="0"/>
                                  </p:stCondLst>
                                  <p:childTnLst>
                                    <p:set>
                                      <p:cBhvr>
                                        <p:cTn id="44" dur="1" fill="hold">
                                          <p:stCondLst>
                                            <p:cond delay="0"/>
                                          </p:stCondLst>
                                        </p:cTn>
                                        <p:tgtEl>
                                          <p:spTgt spid="494631"/>
                                        </p:tgtEl>
                                        <p:attrNameLst>
                                          <p:attrName>style.visibility</p:attrName>
                                        </p:attrNameLst>
                                      </p:cBhvr>
                                      <p:to>
                                        <p:strVal val="visible"/>
                                      </p:to>
                                    </p:set>
                                    <p:animEffect transition="in" filter="wipe(down)">
                                      <p:cBhvr>
                                        <p:cTn id="45" dur="500"/>
                                        <p:tgtEl>
                                          <p:spTgt spid="494631"/>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499"/>
                                          </p:stCondLst>
                                        </p:cTn>
                                        <p:tgtEl>
                                          <p:spTgt spid="49462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499"/>
                                          </p:stCondLst>
                                        </p:cTn>
                                        <p:tgtEl>
                                          <p:spTgt spid="4946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4623" grpId="0" animBg="1"/>
      <p:bldP spid="494624" grpId="0"/>
      <p:bldP spid="494625" grpId="0"/>
      <p:bldP spid="494626" grpId="0"/>
      <p:bldP spid="494627" grpId="0"/>
      <p:bldP spid="494628" grpId="0"/>
      <p:bldP spid="494630" grpId="0" animBg="1"/>
      <p:bldP spid="494631" grpId="0" animBg="1"/>
      <p:bldP spid="494632" grpId="0"/>
      <p:bldP spid="494633" grpId="0"/>
      <p:bldP spid="494634" grpId="0" animBg="1"/>
      <p:bldP spid="494635"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80259" name="Rectangle 3"/>
          <p:cNvSpPr>
            <a:spLocks noGrp="1"/>
          </p:cNvSpPr>
          <p:nvPr>
            <p:ph idx="1"/>
          </p:nvPr>
        </p:nvSpPr>
        <p:spPr>
          <a:xfrm>
            <a:off x="304800" y="160338"/>
            <a:ext cx="6629400" cy="6292850"/>
          </a:xfrm>
          <a:solidFill>
            <a:schemeClr val="bg1">
              <a:alpha val="100000"/>
            </a:schemeClr>
          </a:solidFill>
          <a:ln w="12700">
            <a:solidFill>
              <a:srgbClr val="CC6600">
                <a:alpha val="100000"/>
              </a:srgbClr>
            </a:solidFill>
            <a:miter lim="800000"/>
          </a:ln>
        </p:spPr>
        <p:txBody>
          <a:bodyPr vert="horz" wrap="square" lIns="91440" tIns="45720" rIns="91440" bIns="45720" anchor="t" anchorCtr="0"/>
          <a:p>
            <a:pPr eaLnBrk="1" hangingPunct="1">
              <a:lnSpc>
                <a:spcPct val="90000"/>
              </a:lnSpc>
              <a:spcBef>
                <a:spcPct val="0"/>
              </a:spcBef>
              <a:buFont typeface="Symbol" panose="05050102010706020507" pitchFamily="18" charset="2"/>
              <a:buNone/>
            </a:pPr>
            <a:r>
              <a:rPr lang="en-US" altLang="zh-CN" sz="2400"/>
              <a:t>void </a:t>
            </a:r>
            <a:r>
              <a:rPr lang="en-US" altLang="zh-CN" sz="2400">
                <a:solidFill>
                  <a:srgbClr val="FF3300"/>
                </a:solidFill>
              </a:rPr>
              <a:t>CreateTree </a:t>
            </a:r>
            <a:r>
              <a:rPr lang="en-US" altLang="zh-CN" sz="2400"/>
              <a:t>( Tree &amp;t, GList L )</a:t>
            </a:r>
            <a:endParaRPr lang="en-US" altLang="zh-CN" sz="2400"/>
          </a:p>
          <a:p>
            <a:pPr eaLnBrk="1" hangingPunct="1">
              <a:lnSpc>
                <a:spcPct val="90000"/>
              </a:lnSpc>
              <a:spcBef>
                <a:spcPct val="0"/>
              </a:spcBef>
              <a:buFont typeface="Symbol" panose="05050102010706020507" pitchFamily="18" charset="2"/>
              <a:buNone/>
            </a:pPr>
            <a:r>
              <a:rPr lang="en-US" altLang="zh-CN" sz="2400"/>
              <a:t>{</a:t>
            </a: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Font typeface="Symbol" panose="05050102010706020507" pitchFamily="18" charset="2"/>
              <a:buNone/>
            </a:pPr>
            <a:endParaRPr lang="en-US" altLang="zh-CN" sz="2400"/>
          </a:p>
          <a:p>
            <a:pPr eaLnBrk="1" hangingPunct="1">
              <a:lnSpc>
                <a:spcPct val="90000"/>
              </a:lnSpc>
              <a:spcBef>
                <a:spcPct val="0"/>
              </a:spcBef>
              <a:buNone/>
            </a:pPr>
            <a:r>
              <a:rPr lang="en-US" altLang="zh-CN" sz="2400"/>
              <a:t>}//</a:t>
            </a:r>
            <a:r>
              <a:rPr lang="en-US" altLang="zh-CN" sz="2400">
                <a:solidFill>
                  <a:srgbClr val="FF3300"/>
                </a:solidFill>
              </a:rPr>
              <a:t> CreateTree</a:t>
            </a:r>
            <a:r>
              <a:rPr lang="en-US" altLang="zh-CN" sz="2400"/>
              <a:t>( Tree &amp;t, GList L )</a:t>
            </a:r>
            <a:endParaRPr lang="en-US" altLang="zh-CN" sz="2400"/>
          </a:p>
        </p:txBody>
      </p:sp>
      <p:grpSp>
        <p:nvGrpSpPr>
          <p:cNvPr id="142338" name="Group 29"/>
          <p:cNvGrpSpPr/>
          <p:nvPr/>
        </p:nvGrpSpPr>
        <p:grpSpPr>
          <a:xfrm>
            <a:off x="7086600" y="1219200"/>
            <a:ext cx="2252663" cy="3262313"/>
            <a:chOff x="4464" y="768"/>
            <a:chExt cx="1419" cy="2055"/>
          </a:xfrm>
        </p:grpSpPr>
        <p:sp>
          <p:nvSpPr>
            <p:cNvPr id="142345" name="Oval 5"/>
            <p:cNvSpPr/>
            <p:nvPr/>
          </p:nvSpPr>
          <p:spPr>
            <a:xfrm>
              <a:off x="5294" y="1068"/>
              <a:ext cx="308" cy="288"/>
            </a:xfrm>
            <a:prstGeom prst="ellipse">
              <a:avLst/>
            </a:prstGeom>
            <a:solidFill>
              <a:schemeClr val="accent2"/>
            </a:solidFill>
            <a:ln w="28575" cap="rnd"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t>A</a:t>
              </a:r>
              <a:endParaRPr lang="en-US" altLang="zh-CN" sz="2400" b="1"/>
            </a:p>
          </p:txBody>
        </p:sp>
        <p:sp>
          <p:nvSpPr>
            <p:cNvPr id="142346" name="Oval 6"/>
            <p:cNvSpPr/>
            <p:nvPr/>
          </p:nvSpPr>
          <p:spPr>
            <a:xfrm>
              <a:off x="5319" y="1834"/>
              <a:ext cx="308" cy="287"/>
            </a:xfrm>
            <a:prstGeom prst="ellipse">
              <a:avLst/>
            </a:prstGeom>
            <a:noFill/>
            <a:ln w="28575" cap="rnd"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solidFill>
                    <a:srgbClr val="FF3300"/>
                  </a:solidFill>
                </a:rPr>
                <a:t>C</a:t>
              </a:r>
              <a:endParaRPr lang="en-US" altLang="zh-CN" sz="2400" b="1">
                <a:solidFill>
                  <a:srgbClr val="FF3300"/>
                </a:solidFill>
              </a:endParaRPr>
            </a:p>
          </p:txBody>
        </p:sp>
        <p:sp>
          <p:nvSpPr>
            <p:cNvPr id="142347" name="Line 7"/>
            <p:cNvSpPr/>
            <p:nvPr/>
          </p:nvSpPr>
          <p:spPr>
            <a:xfrm flipH="1">
              <a:off x="5161" y="1322"/>
              <a:ext cx="182" cy="169"/>
            </a:xfrm>
            <a:prstGeom prst="line">
              <a:avLst/>
            </a:prstGeom>
            <a:ln w="28575" cap="rnd" cmpd="sng">
              <a:solidFill>
                <a:schemeClr val="tx2"/>
              </a:solidFill>
              <a:prstDash val="solid"/>
              <a:headEnd type="none" w="med" len="med"/>
              <a:tailEnd type="none" w="med" len="med"/>
            </a:ln>
          </p:spPr>
        </p:sp>
        <p:sp>
          <p:nvSpPr>
            <p:cNvPr id="142348" name="Line 8"/>
            <p:cNvSpPr/>
            <p:nvPr/>
          </p:nvSpPr>
          <p:spPr>
            <a:xfrm>
              <a:off x="5169" y="1704"/>
              <a:ext cx="182" cy="169"/>
            </a:xfrm>
            <a:prstGeom prst="line">
              <a:avLst/>
            </a:prstGeom>
            <a:ln w="28575" cap="rnd" cmpd="sng">
              <a:solidFill>
                <a:schemeClr val="tx2"/>
              </a:solidFill>
              <a:prstDash val="solid"/>
              <a:headEnd type="none" w="med" len="med"/>
              <a:tailEnd type="none" w="med" len="med"/>
            </a:ln>
          </p:spPr>
        </p:sp>
        <p:grpSp>
          <p:nvGrpSpPr>
            <p:cNvPr id="142349" name="Group 9"/>
            <p:cNvGrpSpPr/>
            <p:nvPr/>
          </p:nvGrpSpPr>
          <p:grpSpPr>
            <a:xfrm>
              <a:off x="4521" y="1336"/>
              <a:ext cx="681" cy="1162"/>
              <a:chOff x="4411" y="1338"/>
              <a:chExt cx="681" cy="1162"/>
            </a:xfrm>
          </p:grpSpPr>
          <p:sp>
            <p:nvSpPr>
              <p:cNvPr id="142354" name="Oval 10"/>
              <p:cNvSpPr/>
              <p:nvPr/>
            </p:nvSpPr>
            <p:spPr>
              <a:xfrm>
                <a:off x="4784" y="1476"/>
                <a:ext cx="308" cy="287"/>
              </a:xfrm>
              <a:prstGeom prst="ellipse">
                <a:avLst/>
              </a:prstGeom>
              <a:noFill/>
              <a:ln w="28575" cap="rnd"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solidFill>
                      <a:srgbClr val="FF3300"/>
                    </a:solidFill>
                  </a:rPr>
                  <a:t>B</a:t>
                </a:r>
                <a:endParaRPr lang="en-US" altLang="zh-CN" sz="2400" b="1">
                  <a:solidFill>
                    <a:srgbClr val="FF3300"/>
                  </a:solidFill>
                </a:endParaRPr>
              </a:p>
            </p:txBody>
          </p:sp>
          <p:sp>
            <p:nvSpPr>
              <p:cNvPr id="142355" name="Line 11"/>
              <p:cNvSpPr/>
              <p:nvPr/>
            </p:nvSpPr>
            <p:spPr>
              <a:xfrm flipH="1">
                <a:off x="4688" y="1730"/>
                <a:ext cx="145" cy="135"/>
              </a:xfrm>
              <a:prstGeom prst="line">
                <a:avLst/>
              </a:prstGeom>
              <a:ln w="28575" cap="rnd" cmpd="sng">
                <a:solidFill>
                  <a:schemeClr val="tx2"/>
                </a:solidFill>
                <a:prstDash val="solid"/>
                <a:headEnd type="none" w="med" len="med"/>
                <a:tailEnd type="none" w="med" len="med"/>
              </a:ln>
            </p:spPr>
          </p:sp>
          <p:sp>
            <p:nvSpPr>
              <p:cNvPr id="142356" name="Oval 12"/>
              <p:cNvSpPr/>
              <p:nvPr/>
            </p:nvSpPr>
            <p:spPr>
              <a:xfrm>
                <a:off x="4476" y="1845"/>
                <a:ext cx="308" cy="287"/>
              </a:xfrm>
              <a:prstGeom prst="ellipse">
                <a:avLst/>
              </a:prstGeom>
              <a:noFill/>
              <a:ln w="28575" cap="rnd"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solidFill>
                      <a:srgbClr val="FF3300"/>
                    </a:solidFill>
                  </a:rPr>
                  <a:t>E</a:t>
                </a:r>
                <a:endParaRPr lang="en-US" altLang="zh-CN" sz="2400" b="1">
                  <a:solidFill>
                    <a:srgbClr val="FF3300"/>
                  </a:solidFill>
                </a:endParaRPr>
              </a:p>
            </p:txBody>
          </p:sp>
          <p:sp>
            <p:nvSpPr>
              <p:cNvPr id="142357" name="Oval 13"/>
              <p:cNvSpPr/>
              <p:nvPr/>
            </p:nvSpPr>
            <p:spPr>
              <a:xfrm rot="2221658">
                <a:off x="4411" y="1338"/>
                <a:ext cx="624" cy="1162"/>
              </a:xfrm>
              <a:prstGeom prst="ellipse">
                <a:avLst/>
              </a:prstGeom>
              <a:noFill/>
              <a:ln w="9525" cap="flat" cmpd="sng">
                <a:solidFill>
                  <a:schemeClr val="tx2"/>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grpSp>
        <p:sp>
          <p:nvSpPr>
            <p:cNvPr id="142350" name="Line 15"/>
            <p:cNvSpPr/>
            <p:nvPr/>
          </p:nvSpPr>
          <p:spPr>
            <a:xfrm>
              <a:off x="4719" y="1222"/>
              <a:ext cx="222" cy="268"/>
            </a:xfrm>
            <a:prstGeom prst="line">
              <a:avLst/>
            </a:prstGeom>
            <a:ln w="38100" cap="rnd" cmpd="sng">
              <a:solidFill>
                <a:srgbClr val="FF3300"/>
              </a:solidFill>
              <a:prstDash val="solid"/>
              <a:headEnd type="none" w="med" len="med"/>
              <a:tailEnd type="arrow" w="med" len="med"/>
            </a:ln>
          </p:spPr>
        </p:sp>
        <p:sp>
          <p:nvSpPr>
            <p:cNvPr id="142351" name="Text Box 16"/>
            <p:cNvSpPr txBox="1"/>
            <p:nvPr/>
          </p:nvSpPr>
          <p:spPr>
            <a:xfrm>
              <a:off x="4464" y="952"/>
              <a:ext cx="368" cy="32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Clr>
                  <a:srgbClr val="CC99FF"/>
                </a:buClr>
                <a:buFont typeface="Monotype Sorts" pitchFamily="2" charset="2"/>
                <a:buNone/>
              </a:pPr>
              <a:r>
                <a:rPr lang="en-US" altLang="zh-CN" sz="2800" b="1"/>
                <a:t>p</a:t>
              </a:r>
              <a:endParaRPr lang="en-US" altLang="zh-CN" sz="2800" b="1"/>
            </a:p>
          </p:txBody>
        </p:sp>
        <p:sp>
          <p:nvSpPr>
            <p:cNvPr id="142352" name="Oval 17"/>
            <p:cNvSpPr/>
            <p:nvPr/>
          </p:nvSpPr>
          <p:spPr>
            <a:xfrm rot="-298454">
              <a:off x="5063" y="1805"/>
              <a:ext cx="820" cy="1018"/>
            </a:xfrm>
            <a:prstGeom prst="ellipse">
              <a:avLst/>
            </a:prstGeom>
            <a:noFill/>
            <a:ln w="9525"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42353" name="AutoShape 19"/>
            <p:cNvSpPr/>
            <p:nvPr/>
          </p:nvSpPr>
          <p:spPr>
            <a:xfrm>
              <a:off x="4748" y="768"/>
              <a:ext cx="510" cy="284"/>
            </a:xfrm>
            <a:prstGeom prst="wedgeRoundRectCallout">
              <a:avLst>
                <a:gd name="adj1" fmla="val 42940"/>
                <a:gd name="adj2" fmla="val 26056"/>
                <a:gd name="adj3" fmla="val 16667"/>
              </a:avLst>
            </a:prstGeom>
            <a:solidFill>
              <a:schemeClr val="accent1"/>
            </a:solidFill>
            <a:ln w="9525" cap="flat" cmpd="sng">
              <a:solidFill>
                <a:schemeClr val="tx1"/>
              </a:solidFill>
              <a:prstDash val="solid"/>
              <a:miter/>
              <a:headEnd type="none" w="med" len="med"/>
              <a:tailEnd type="none" w="med" len="med"/>
            </a:ln>
          </p:spPr>
          <p:txBody>
            <a:bodyPr lIns="0" tIns="0" rIns="0" bIns="0" anchor="t" anchorCtr="1"/>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Clr>
                  <a:srgbClr val="CC99FF"/>
                </a:buClr>
                <a:buFont typeface="Monotype Sorts" pitchFamily="2" charset="2"/>
                <a:buNone/>
              </a:pPr>
              <a:r>
                <a:rPr lang="en-US" altLang="zh-CN" sz="2400" b="1"/>
                <a:t>head</a:t>
              </a:r>
              <a:endParaRPr lang="en-US" altLang="zh-CN" sz="2400" b="1"/>
            </a:p>
          </p:txBody>
        </p:sp>
      </p:grpSp>
      <p:sp>
        <p:nvSpPr>
          <p:cNvPr id="3" name="矩形 2"/>
          <p:cNvSpPr/>
          <p:nvPr/>
        </p:nvSpPr>
        <p:spPr>
          <a:xfrm>
            <a:off x="338138" y="566738"/>
            <a:ext cx="6553200" cy="57419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42900" lvl="0" indent="-342900">
              <a:lnSpc>
                <a:spcPct val="90000"/>
              </a:lnSpc>
              <a:spcBef>
                <a:spcPct val="0"/>
              </a:spcBef>
              <a:buClr>
                <a:srgbClr val="6600CC"/>
              </a:buClr>
              <a:buSzPct val="110000"/>
              <a:buNone/>
            </a:pPr>
            <a:r>
              <a:rPr lang="en-US" altLang="zh-CN" sz="2400" b="1">
                <a:solidFill>
                  <a:srgbClr val="000000"/>
                </a:solidFill>
                <a:ea typeface="楷体_GB2312"/>
              </a:rPr>
              <a:t>   </a:t>
            </a:r>
            <a:r>
              <a:rPr lang="en-US" altLang="zh-CN" sz="2400" b="1">
                <a:solidFill>
                  <a:srgbClr val="FF0000"/>
                </a:solidFill>
                <a:ea typeface="楷体_GB2312"/>
              </a:rPr>
              <a:t>CreateRoot( t, head( L ));//</a:t>
            </a:r>
            <a:r>
              <a:rPr lang="zh-CN" altLang="en-US" sz="2400" b="1">
                <a:solidFill>
                  <a:srgbClr val="FF3300"/>
                </a:solidFill>
                <a:ea typeface="楷体_GB2312"/>
              </a:rPr>
              <a:t>创建树根结点</a:t>
            </a:r>
            <a:endParaRPr lang="zh-CN" altLang="en-US" sz="2400" b="1">
              <a:solidFill>
                <a:srgbClr val="FF3300"/>
              </a:solidFill>
              <a:ea typeface="楷体_GB2312"/>
            </a:endParaRPr>
          </a:p>
          <a:p>
            <a:pPr marL="342900" lvl="0" indent="-342900">
              <a:lnSpc>
                <a:spcPct val="90000"/>
              </a:lnSpc>
              <a:spcBef>
                <a:spcPct val="0"/>
              </a:spcBef>
              <a:buClr>
                <a:srgbClr val="6600CC"/>
              </a:buClr>
              <a:buSzPct val="110000"/>
              <a:buNone/>
            </a:pPr>
            <a:r>
              <a:rPr lang="zh-CN" altLang="en-US" sz="2400" b="1">
                <a:solidFill>
                  <a:srgbClr val="393939"/>
                </a:solidFill>
                <a:ea typeface="楷体_GB2312"/>
              </a:rPr>
              <a:t>   </a:t>
            </a:r>
            <a:r>
              <a:rPr lang="en-US" altLang="zh-CN" sz="2400" b="1">
                <a:solidFill>
                  <a:srgbClr val="393939"/>
                </a:solidFill>
                <a:ea typeface="楷体_GB2312"/>
              </a:rPr>
              <a:t>if ( tail(L) is not empty ) </a:t>
            </a: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r>
              <a:rPr lang="en-US" altLang="zh-CN" sz="2400" b="1">
                <a:solidFill>
                  <a:srgbClr val="393939"/>
                </a:solidFill>
                <a:ea typeface="楷体_GB2312"/>
              </a:rPr>
              <a:t>   {  </a:t>
            </a: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r>
              <a:rPr lang="en-US" altLang="zh-CN" sz="2400" b="1">
                <a:solidFill>
                  <a:srgbClr val="393939"/>
                </a:solidFill>
                <a:ea typeface="楷体_GB2312"/>
              </a:rPr>
              <a:t>   }// if</a:t>
            </a:r>
            <a:endParaRPr lang="en-US" altLang="zh-CN" sz="2400" b="1">
              <a:solidFill>
                <a:srgbClr val="393939"/>
              </a:solidFill>
              <a:ea typeface="楷体_GB2312"/>
            </a:endParaRPr>
          </a:p>
          <a:p>
            <a:pPr marL="342900" lvl="0" indent="-342900">
              <a:lnSpc>
                <a:spcPct val="90000"/>
              </a:lnSpc>
              <a:spcBef>
                <a:spcPct val="0"/>
              </a:spcBef>
              <a:buClr>
                <a:srgbClr val="6600CC"/>
              </a:buClr>
              <a:buSzPct val="110000"/>
              <a:buNone/>
            </a:pPr>
            <a:r>
              <a:rPr lang="en-US" altLang="zh-CN" sz="2400" b="1">
                <a:solidFill>
                  <a:srgbClr val="393939"/>
                </a:solidFill>
                <a:ea typeface="楷体_GB2312"/>
              </a:rPr>
              <a:t>   return;</a:t>
            </a:r>
            <a:endParaRPr lang="en-US" altLang="zh-CN" sz="2400" b="1">
              <a:solidFill>
                <a:srgbClr val="393939"/>
              </a:solidFill>
              <a:ea typeface="楷体_GB2312"/>
            </a:endParaRPr>
          </a:p>
        </p:txBody>
      </p:sp>
      <p:sp>
        <p:nvSpPr>
          <p:cNvPr id="480284" name="Rectangle 28"/>
          <p:cNvSpPr>
            <a:spLocks noChangeArrowheads="1"/>
          </p:cNvSpPr>
          <p:nvPr/>
        </p:nvSpPr>
        <p:spPr bwMode="auto">
          <a:xfrm>
            <a:off x="827405" y="1227455"/>
            <a:ext cx="6096000" cy="986790"/>
          </a:xfrm>
          <a:prstGeom prst="rect">
            <a:avLst/>
          </a:prstGeom>
          <a:solidFill>
            <a:schemeClr val="accent5"/>
          </a:solidFill>
          <a:ln w="19050">
            <a:solidFill>
              <a:schemeClr val="tx2"/>
            </a:solidFill>
            <a:prstDash val="dash"/>
            <a:miter lim="800000"/>
          </a:ln>
        </p:spPr>
        <p:txBody>
          <a:bodyPr>
            <a:noAutofit/>
          </a:bodyPr>
          <a:lstStyle/>
          <a:p>
            <a:pPr marL="0" marR="0" lvl="0" indent="0" algn="l" defTabSz="914400" rtl="0" eaLnBrk="0" fontAlgn="base" latinLnBrk="0" hangingPunct="0">
              <a:lnSpc>
                <a:spcPct val="90000"/>
              </a:lnSpc>
              <a:spcBef>
                <a:spcPct val="10000"/>
              </a:spcBef>
              <a:spcAft>
                <a:spcPct val="0"/>
              </a:spcAft>
              <a:buClr>
                <a:schemeClr val="tx2"/>
              </a:buClr>
              <a:buSzPct val="110000"/>
              <a:buFont typeface="Symbol" panose="05050102010706020507" pitchFamily="18" charset="2"/>
              <a:buNone/>
              <a:defRPr/>
            </a:pP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curhead</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 head( tail(L) );  </a:t>
            </a:r>
            <a:r>
              <a:rPr kumimoji="1" lang="en-US" altLang="zh-CN"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a:t>
            </a:r>
            <a:r>
              <a:rPr kumimoji="1" lang="zh-CN" altLang="en-US" sz="2400" b="1" i="0" u="none" strike="noStrike" kern="1200" cap="none" spc="0" normalizeH="0" baseline="0" noProof="0" dirty="0">
                <a:ln>
                  <a:noFill/>
                </a:ln>
                <a:solidFill>
                  <a:srgbClr val="000000"/>
                </a:solidFill>
                <a:effectLst/>
                <a:uLnTx/>
                <a:uFillTx/>
                <a:latin typeface="Times New Roman" panose="02020603050405020304" pitchFamily="18" charset="0"/>
                <a:ea typeface="楷体_GB2312" pitchFamily="49" charset="-122"/>
                <a:cs typeface="+mn-cs"/>
              </a:rPr>
              <a:t>表尾的</a:t>
            </a:r>
            <a:r>
              <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头</a:t>
            </a:r>
            <a:endParaRPr kumimoji="1" lang="zh-CN" altLang="en-US"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endParaRPr>
          </a:p>
          <a:p>
            <a:pPr marL="0" marR="0" lvl="0" indent="0" algn="l" defTabSz="914400" rtl="0" eaLnBrk="0" fontAlgn="base" latinLnBrk="0" hangingPunct="0">
              <a:lnSpc>
                <a:spcPct val="90000"/>
              </a:lnSpc>
              <a:spcBef>
                <a:spcPct val="10000"/>
              </a:spcBef>
              <a:spcAft>
                <a:spcPct val="0"/>
              </a:spcAft>
              <a:buClr>
                <a:schemeClr val="tx2"/>
              </a:buClr>
              <a:buSzPct val="110000"/>
              <a:buFont typeface="Symbol" panose="05050102010706020507" pitchFamily="18" charset="2"/>
              <a:buNone/>
              <a:defRPr/>
            </a:pPr>
            <a:r>
              <a:rPr kumimoji="1" lang="en-US" altLang="zh-CN" sz="2400" b="1" i="0" u="none" strike="noStrike" kern="1200" cap="none" spc="0" normalizeH="0" baseline="0" noProof="0" dirty="0" err="1">
                <a:ln>
                  <a:noFill/>
                </a:ln>
                <a:solidFill>
                  <a:srgbClr val="FF3300"/>
                </a:solidFill>
                <a:effectLst/>
                <a:uLnTx/>
                <a:uFillTx/>
                <a:latin typeface="Times New Roman" panose="02020603050405020304" pitchFamily="18" charset="0"/>
                <a:ea typeface="楷体_GB2312" pitchFamily="49" charset="-122"/>
                <a:cs typeface="+mn-cs"/>
              </a:rPr>
              <a:t>CreateTree</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t-&gt;</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firstchild</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a:t>
            </a:r>
            <a:r>
              <a:rPr kumimoji="1" lang="en-US" altLang="zh-CN" sz="2400" b="1" i="0" u="none" strike="noStrike" kern="1200" cap="none" spc="0" normalizeH="0" baseline="0" noProof="0" dirty="0" err="1">
                <a:ln>
                  <a:noFill/>
                </a:ln>
                <a:solidFill>
                  <a:schemeClr val="tx1"/>
                </a:solidFill>
                <a:effectLst/>
                <a:uLnTx/>
                <a:uFillTx/>
                <a:latin typeface="Times New Roman" panose="02020603050405020304" pitchFamily="18" charset="0"/>
                <a:ea typeface="楷体_GB2312" pitchFamily="49" charset="-122"/>
                <a:cs typeface="+mn-cs"/>
              </a:rPr>
              <a:t>curhead</a:t>
            </a:r>
            <a:r>
              <a:rPr kumimoji="1" lang="en-US" altLang="zh-CN" sz="2400" b="1" i="0" u="none" strike="noStrike" kern="1200" cap="none" spc="0" normalizeH="0" baseline="0" noProof="0" dirty="0">
                <a:ln>
                  <a:noFill/>
                </a:ln>
                <a:solidFill>
                  <a:schemeClr val="tx1"/>
                </a:solidFill>
                <a:effectLst/>
                <a:uLnTx/>
                <a:uFillTx/>
                <a:latin typeface="Times New Roman" panose="02020603050405020304" pitchFamily="18" charset="0"/>
                <a:ea typeface="楷体_GB2312" pitchFamily="49" charset="-122"/>
                <a:cs typeface="+mn-cs"/>
              </a:rPr>
              <a:t> );  </a:t>
            </a:r>
            <a:r>
              <a:rPr kumimoji="1" lang="en-US" altLang="zh-CN" sz="1600" b="1" i="0" u="none" strike="noStrike" kern="1200" cap="none" spc="0" normalizeH="0" baseline="0" noProof="0" dirty="0">
                <a:ln>
                  <a:noFill/>
                </a:ln>
                <a:solidFill>
                  <a:srgbClr val="FF3300"/>
                </a:solidFill>
                <a:effectLst/>
                <a:uLnTx/>
                <a:uFillTx/>
                <a:latin typeface="Times New Roman" panose="02020603050405020304" pitchFamily="18" charset="0"/>
                <a:ea typeface="楷体_GB2312" pitchFamily="49" charset="-122"/>
                <a:cs typeface="+mn-cs"/>
              </a:rPr>
              <a:t>//</a:t>
            </a:r>
            <a:r>
              <a:rPr kumimoji="1" lang="zh-CN" altLang="en-US" sz="1600" b="1" i="0" u="none" strike="noStrike" kern="1200" cap="none" spc="0" normalizeH="0" baseline="0" noProof="0" dirty="0">
                <a:ln>
                  <a:noFill/>
                </a:ln>
                <a:solidFill>
                  <a:srgbClr val="FF3300"/>
                </a:solidFill>
                <a:effectLst/>
                <a:uLnTx/>
                <a:uFillTx/>
                <a:latin typeface="Times New Roman" panose="02020603050405020304" pitchFamily="18" charset="0"/>
                <a:ea typeface="楷体_GB2312" pitchFamily="49" charset="-122"/>
                <a:cs typeface="+mn-cs"/>
              </a:rPr>
              <a:t>第一子，</a:t>
            </a:r>
            <a:r>
              <a:rPr kumimoji="1" lang="en-US" altLang="zh-CN" sz="1600" b="1" i="0" u="none" strike="noStrike" kern="1200" cap="none" spc="0" normalizeH="0" baseline="0" noProof="0" dirty="0">
                <a:ln>
                  <a:noFill/>
                </a:ln>
                <a:solidFill>
                  <a:srgbClr val="FF3300"/>
                </a:solidFill>
                <a:effectLst/>
                <a:uLnTx/>
                <a:uFillTx/>
                <a:latin typeface="Times New Roman" panose="02020603050405020304" pitchFamily="18" charset="0"/>
                <a:ea typeface="楷体_GB2312" pitchFamily="49" charset="-122"/>
                <a:cs typeface="+mn-cs"/>
              </a:rPr>
              <a:t>return</a:t>
            </a:r>
            <a:r>
              <a:rPr kumimoji="1" lang="zh-CN" altLang="en-US" sz="1600" b="1" i="0" u="none" strike="noStrike" kern="1200" cap="none" spc="0" normalizeH="0" baseline="0" noProof="0" dirty="0">
                <a:ln>
                  <a:noFill/>
                </a:ln>
                <a:solidFill>
                  <a:srgbClr val="FF3300"/>
                </a:solidFill>
                <a:effectLst/>
                <a:uLnTx/>
                <a:uFillTx/>
                <a:latin typeface="Times New Roman" panose="02020603050405020304" pitchFamily="18" charset="0"/>
                <a:ea typeface="楷体_GB2312" pitchFamily="49" charset="-122"/>
                <a:cs typeface="+mn-cs"/>
              </a:rPr>
              <a:t>的东西直接写到参数表里，挂在</a:t>
            </a:r>
            <a:r>
              <a:rPr kumimoji="1" lang="en-US" altLang="zh-CN" sz="1600" b="1" i="0" u="none" strike="noStrike" kern="1200" cap="none" spc="0" normalizeH="0" baseline="0" noProof="0" dirty="0">
                <a:ln>
                  <a:noFill/>
                </a:ln>
                <a:solidFill>
                  <a:srgbClr val="FF3300"/>
                </a:solidFill>
                <a:effectLst/>
                <a:uLnTx/>
                <a:uFillTx/>
                <a:latin typeface="Times New Roman" panose="02020603050405020304" pitchFamily="18" charset="0"/>
                <a:ea typeface="楷体_GB2312" pitchFamily="49" charset="-122"/>
                <a:cs typeface="+mn-cs"/>
              </a:rPr>
              <a:t>t-&gt;firstchild</a:t>
            </a:r>
            <a:r>
              <a:rPr kumimoji="1" lang="zh-CN" altLang="en-US" sz="1600" b="1" i="0" u="none" strike="noStrike" kern="1200" cap="none" spc="0" normalizeH="0" baseline="0" noProof="0" dirty="0">
                <a:ln>
                  <a:noFill/>
                </a:ln>
                <a:solidFill>
                  <a:srgbClr val="FF3300"/>
                </a:solidFill>
                <a:effectLst/>
                <a:uLnTx/>
                <a:uFillTx/>
                <a:latin typeface="Times New Roman" panose="02020603050405020304" pitchFamily="18" charset="0"/>
                <a:ea typeface="楷体_GB2312" pitchFamily="49" charset="-122"/>
                <a:cs typeface="+mn-cs"/>
              </a:rPr>
              <a:t>上</a:t>
            </a:r>
            <a:endParaRPr kumimoji="1" lang="zh-CN" altLang="en-US" sz="1600" b="1" i="0" u="none" strike="noStrike" kern="1200" cap="none" spc="0" normalizeH="0" baseline="0" noProof="0" dirty="0">
              <a:ln>
                <a:noFill/>
              </a:ln>
              <a:solidFill>
                <a:srgbClr val="FF3300"/>
              </a:solidFill>
              <a:effectLst/>
              <a:uLnTx/>
              <a:uFillTx/>
              <a:latin typeface="Times New Roman" panose="02020603050405020304" pitchFamily="18" charset="0"/>
              <a:ea typeface="楷体_GB2312" pitchFamily="49" charset="-122"/>
              <a:cs typeface="+mn-cs"/>
            </a:endParaRPr>
          </a:p>
        </p:txBody>
      </p:sp>
      <p:sp>
        <p:nvSpPr>
          <p:cNvPr id="22" name="矩形 21"/>
          <p:cNvSpPr/>
          <p:nvPr/>
        </p:nvSpPr>
        <p:spPr>
          <a:xfrm>
            <a:off x="830263" y="2214563"/>
            <a:ext cx="6103938" cy="3373120"/>
          </a:xfrm>
          <a:prstGeom prst="rect">
            <a:avLst/>
          </a:prstGeom>
          <a:solidFill>
            <a:schemeClr val="accent2">
              <a:lumMod val="20000"/>
              <a:lumOff val="80000"/>
            </a:schemeClr>
          </a:solidFill>
          <a:ln w="19050">
            <a:solidFill>
              <a:schemeClr val="bg2">
                <a:lumMod val="25000"/>
              </a:schemeClr>
            </a:solidFill>
            <a:prstDash val="lgDash"/>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nSpc>
                <a:spcPct val="90000"/>
              </a:lnSpc>
              <a:spcBef>
                <a:spcPct val="10000"/>
              </a:spcBef>
              <a:buClr>
                <a:srgbClr val="6600CC"/>
              </a:buClr>
              <a:buSzPct val="110000"/>
              <a:buNone/>
            </a:pPr>
            <a:r>
              <a:rPr lang="en-US" altLang="zh-CN" sz="2400" b="1">
                <a:solidFill>
                  <a:srgbClr val="393939"/>
                </a:solidFill>
                <a:ea typeface="楷体_GB2312"/>
              </a:rPr>
              <a:t>curtail = tail( tail(L) );  </a:t>
            </a:r>
            <a:r>
              <a:rPr lang="en-US" altLang="zh-CN" sz="1600" b="1">
                <a:solidFill>
                  <a:srgbClr val="000000"/>
                </a:solidFill>
                <a:ea typeface="楷体_GB2312"/>
              </a:rPr>
              <a:t>//</a:t>
            </a:r>
            <a:r>
              <a:rPr lang="zh-CN" altLang="en-US" sz="1600" b="1">
                <a:solidFill>
                  <a:srgbClr val="000000"/>
                </a:solidFill>
                <a:ea typeface="楷体_GB2312"/>
              </a:rPr>
              <a:t>表尾的</a:t>
            </a:r>
            <a:r>
              <a:rPr lang="zh-CN" altLang="en-US" sz="1600" b="1">
                <a:solidFill>
                  <a:srgbClr val="393939"/>
                </a:solidFill>
                <a:ea typeface="楷体_GB2312"/>
              </a:rPr>
              <a:t>表尾，还是个表</a:t>
            </a:r>
            <a:endParaRPr lang="zh-CN" altLang="en-US" sz="1600" b="1">
              <a:solidFill>
                <a:srgbClr val="393939"/>
              </a:solidFill>
              <a:ea typeface="楷体_GB2312"/>
            </a:endParaRPr>
          </a:p>
          <a:p>
            <a:pPr marL="0" lvl="0" indent="0">
              <a:lnSpc>
                <a:spcPct val="90000"/>
              </a:lnSpc>
              <a:spcBef>
                <a:spcPct val="10000"/>
              </a:spcBef>
              <a:buClr>
                <a:srgbClr val="6600CC"/>
              </a:buClr>
              <a:buSzPct val="110000"/>
              <a:buNone/>
            </a:pPr>
            <a:r>
              <a:rPr lang="en-US" altLang="zh-CN" sz="2400" b="1">
                <a:solidFill>
                  <a:srgbClr val="393939"/>
                </a:solidFill>
                <a:ea typeface="楷体_GB2312"/>
              </a:rPr>
              <a:t>p = t-&gt;firstchild;</a:t>
            </a:r>
            <a:endParaRPr lang="en-US" altLang="zh-CN" sz="2400" b="1">
              <a:solidFill>
                <a:srgbClr val="393939"/>
              </a:solidFill>
              <a:ea typeface="楷体_GB2312"/>
            </a:endParaRPr>
          </a:p>
          <a:p>
            <a:pPr marL="0" lvl="0" indent="0">
              <a:lnSpc>
                <a:spcPct val="90000"/>
              </a:lnSpc>
              <a:spcBef>
                <a:spcPct val="10000"/>
              </a:spcBef>
              <a:buClr>
                <a:srgbClr val="6600CC"/>
              </a:buClr>
              <a:buSzPct val="110000"/>
              <a:buNone/>
            </a:pPr>
            <a:r>
              <a:rPr lang="en-US" altLang="zh-CN" sz="2400" b="1">
                <a:solidFill>
                  <a:srgbClr val="000000"/>
                </a:solidFill>
                <a:ea typeface="楷体_GB2312"/>
              </a:rPr>
              <a:t>while</a:t>
            </a:r>
            <a:r>
              <a:rPr lang="en-US" altLang="zh-CN" sz="2400" b="1">
                <a:solidFill>
                  <a:srgbClr val="393939"/>
                </a:solidFill>
                <a:ea typeface="楷体_GB2312"/>
              </a:rPr>
              <a:t> ( curtail ) </a:t>
            </a:r>
            <a:r>
              <a:rPr lang="en-US" altLang="zh-CN" sz="2400" b="1">
                <a:solidFill>
                  <a:srgbClr val="000000"/>
                </a:solidFill>
                <a:ea typeface="楷体_GB2312"/>
              </a:rPr>
              <a:t>// </a:t>
            </a:r>
            <a:r>
              <a:rPr lang="zh-CN" altLang="en-US" sz="2400" b="1">
                <a:solidFill>
                  <a:srgbClr val="000000"/>
                </a:solidFill>
                <a:ea typeface="楷体_GB2312"/>
              </a:rPr>
              <a:t>若还有子树</a:t>
            </a:r>
            <a:r>
              <a:rPr lang="en-US" altLang="zh-CN" sz="2400" b="1">
                <a:solidFill>
                  <a:srgbClr val="000000"/>
                </a:solidFill>
                <a:ea typeface="楷体_GB2312"/>
              </a:rPr>
              <a:t>(</a:t>
            </a:r>
            <a:r>
              <a:rPr lang="zh-CN" altLang="en-US" sz="2400" b="1">
                <a:solidFill>
                  <a:srgbClr val="000000"/>
                </a:solidFill>
                <a:ea typeface="楷体_GB2312"/>
              </a:rPr>
              <a:t>表尾非空</a:t>
            </a:r>
            <a:r>
              <a:rPr lang="en-US" altLang="zh-CN" sz="2400" b="1">
                <a:solidFill>
                  <a:srgbClr val="000000"/>
                </a:solidFill>
                <a:ea typeface="楷体_GB2312"/>
              </a:rPr>
              <a:t>)</a:t>
            </a:r>
            <a:endParaRPr lang="en-US" altLang="zh-CN" sz="2400" b="1">
              <a:solidFill>
                <a:srgbClr val="000000"/>
              </a:solidFill>
              <a:ea typeface="楷体_GB2312"/>
            </a:endParaRPr>
          </a:p>
          <a:p>
            <a:pPr marL="0" lvl="0" indent="0">
              <a:lnSpc>
                <a:spcPct val="90000"/>
              </a:lnSpc>
              <a:spcBef>
                <a:spcPct val="10000"/>
              </a:spcBef>
              <a:buClr>
                <a:srgbClr val="6600CC"/>
              </a:buClr>
              <a:buSzPct val="110000"/>
              <a:buNone/>
            </a:pPr>
            <a:r>
              <a:rPr lang="en-US" altLang="zh-CN" sz="2400" b="1">
                <a:solidFill>
                  <a:srgbClr val="000000"/>
                </a:solidFill>
                <a:ea typeface="楷体_GB2312"/>
              </a:rPr>
              <a:t>{</a:t>
            </a:r>
            <a:r>
              <a:rPr lang="en-US" altLang="zh-CN" sz="2400" b="1">
                <a:solidFill>
                  <a:srgbClr val="393939"/>
                </a:solidFill>
                <a:ea typeface="楷体_GB2312"/>
              </a:rPr>
              <a:t>      </a:t>
            </a:r>
            <a:r>
              <a:rPr lang="en-US" altLang="zh-CN" sz="2400" b="1">
                <a:solidFill>
                  <a:srgbClr val="000000"/>
                </a:solidFill>
                <a:ea typeface="楷体_GB2312"/>
              </a:rPr>
              <a:t>curhead</a:t>
            </a:r>
            <a:r>
              <a:rPr lang="en-US" altLang="zh-CN" sz="2400" b="1">
                <a:solidFill>
                  <a:srgbClr val="393939"/>
                </a:solidFill>
                <a:ea typeface="楷体_GB2312"/>
              </a:rPr>
              <a:t> = head( curtail ); </a:t>
            </a:r>
            <a:r>
              <a:rPr lang="en-US" altLang="zh-CN" sz="2400" b="1">
                <a:solidFill>
                  <a:srgbClr val="FF3300"/>
                </a:solidFill>
                <a:ea typeface="楷体_GB2312"/>
              </a:rPr>
              <a:t>// </a:t>
            </a:r>
            <a:r>
              <a:rPr lang="zh-CN" altLang="en-US" sz="2400" b="1">
                <a:solidFill>
                  <a:srgbClr val="FF3300"/>
                </a:solidFill>
                <a:ea typeface="楷体_GB2312"/>
              </a:rPr>
              <a:t>下一个兄弟</a:t>
            </a:r>
            <a:endParaRPr lang="zh-CN" altLang="en-US" sz="2400" b="1">
              <a:solidFill>
                <a:srgbClr val="FF3300"/>
              </a:solidFill>
              <a:ea typeface="楷体_GB2312"/>
            </a:endParaRPr>
          </a:p>
          <a:p>
            <a:pPr marL="0" lvl="0" indent="0">
              <a:lnSpc>
                <a:spcPct val="90000"/>
              </a:lnSpc>
              <a:spcBef>
                <a:spcPct val="10000"/>
              </a:spcBef>
              <a:buClr>
                <a:srgbClr val="6600CC"/>
              </a:buClr>
              <a:buSzPct val="110000"/>
              <a:buNone/>
            </a:pPr>
            <a:r>
              <a:rPr lang="en-US" altLang="zh-CN" sz="2400" b="1">
                <a:solidFill>
                  <a:srgbClr val="FF3300"/>
                </a:solidFill>
                <a:ea typeface="楷体_GB2312"/>
              </a:rPr>
              <a:t>       CreateTree</a:t>
            </a:r>
            <a:r>
              <a:rPr lang="en-US" altLang="zh-CN" sz="2400" b="1">
                <a:solidFill>
                  <a:srgbClr val="393939"/>
                </a:solidFill>
                <a:ea typeface="楷体_GB2312"/>
              </a:rPr>
              <a:t>( p-&gt;nextsibling, </a:t>
            </a:r>
            <a:r>
              <a:rPr lang="en-US" altLang="zh-CN" sz="2400" b="1">
                <a:solidFill>
                  <a:srgbClr val="000000"/>
                </a:solidFill>
                <a:ea typeface="楷体_GB2312"/>
              </a:rPr>
              <a:t>curhead</a:t>
            </a:r>
            <a:r>
              <a:rPr lang="en-US" altLang="zh-CN" sz="2400" b="1">
                <a:solidFill>
                  <a:srgbClr val="393939"/>
                </a:solidFill>
                <a:ea typeface="楷体_GB2312"/>
              </a:rPr>
              <a:t> );</a:t>
            </a:r>
            <a:endParaRPr lang="en-US" altLang="zh-CN" sz="2400" b="1">
              <a:solidFill>
                <a:srgbClr val="393939"/>
              </a:solidFill>
              <a:ea typeface="楷体_GB2312"/>
            </a:endParaRPr>
          </a:p>
          <a:p>
            <a:pPr marL="0" lvl="0" indent="0">
              <a:lnSpc>
                <a:spcPct val="90000"/>
              </a:lnSpc>
              <a:spcBef>
                <a:spcPct val="10000"/>
              </a:spcBef>
              <a:buClr>
                <a:srgbClr val="6600CC"/>
              </a:buClr>
              <a:buSzPct val="110000"/>
              <a:buNone/>
            </a:pPr>
            <a:r>
              <a:rPr lang="en-US" altLang="zh-CN" sz="2400" b="1">
                <a:solidFill>
                  <a:srgbClr val="393939"/>
                </a:solidFill>
                <a:ea typeface="楷体_GB2312"/>
              </a:rPr>
              <a:t>        curtail = tail( curtail );</a:t>
            </a:r>
            <a:endParaRPr lang="en-US" altLang="zh-CN" sz="2400" b="1">
              <a:solidFill>
                <a:srgbClr val="393939"/>
              </a:solidFill>
              <a:ea typeface="楷体_GB2312"/>
            </a:endParaRPr>
          </a:p>
          <a:p>
            <a:pPr marL="0" lvl="0" indent="0">
              <a:lnSpc>
                <a:spcPct val="90000"/>
              </a:lnSpc>
              <a:spcBef>
                <a:spcPct val="10000"/>
              </a:spcBef>
              <a:buClr>
                <a:srgbClr val="6600CC"/>
              </a:buClr>
              <a:buSzPct val="110000"/>
              <a:buNone/>
            </a:pPr>
            <a:r>
              <a:rPr lang="en-US" altLang="zh-CN" sz="2400" b="1">
                <a:solidFill>
                  <a:srgbClr val="393939"/>
                </a:solidFill>
                <a:ea typeface="楷体_GB2312"/>
              </a:rPr>
              <a:t>        p = p-&gt;nextsibling;</a:t>
            </a:r>
            <a:endParaRPr lang="en-US" altLang="zh-CN" sz="2400" b="1">
              <a:solidFill>
                <a:srgbClr val="393939"/>
              </a:solidFill>
              <a:ea typeface="楷体_GB2312"/>
            </a:endParaRPr>
          </a:p>
          <a:p>
            <a:pPr marL="0" lvl="0" indent="0">
              <a:lnSpc>
                <a:spcPct val="90000"/>
              </a:lnSpc>
              <a:spcBef>
                <a:spcPct val="10000"/>
              </a:spcBef>
              <a:buClr>
                <a:srgbClr val="6600CC"/>
              </a:buClr>
              <a:buSzPct val="110000"/>
              <a:buNone/>
            </a:pPr>
            <a:r>
              <a:rPr lang="en-US" altLang="zh-CN" sz="2400" b="1">
                <a:solidFill>
                  <a:srgbClr val="000000"/>
                </a:solidFill>
                <a:ea typeface="楷体_GB2312"/>
              </a:rPr>
              <a:t>}// while</a:t>
            </a:r>
            <a:r>
              <a:rPr lang="en-US" altLang="zh-CN" sz="2400" b="1">
                <a:solidFill>
                  <a:srgbClr val="393939"/>
                </a:solidFill>
                <a:ea typeface="楷体_GB2312"/>
              </a:rPr>
              <a:t> ( curtail ) </a:t>
            </a:r>
            <a:endParaRPr lang="en-US" altLang="zh-CN" sz="2400" b="1">
              <a:solidFill>
                <a:srgbClr val="000000"/>
              </a:solidFill>
              <a:ea typeface="楷体_GB2312"/>
            </a:endParaRPr>
          </a:p>
          <a:p>
            <a:pPr marL="0" lvl="0" indent="0">
              <a:lnSpc>
                <a:spcPct val="90000"/>
              </a:lnSpc>
              <a:spcBef>
                <a:spcPct val="10000"/>
              </a:spcBef>
              <a:buClr>
                <a:srgbClr val="6600CC"/>
              </a:buClr>
              <a:buSzPct val="110000"/>
              <a:buNone/>
            </a:pPr>
            <a:r>
              <a:rPr lang="en-US" altLang="zh-CN" sz="2400" b="1">
                <a:solidFill>
                  <a:srgbClr val="393939"/>
                </a:solidFill>
                <a:ea typeface="楷体_GB2312"/>
              </a:rPr>
              <a:t>p-&gt;nextsibling = NULL;//</a:t>
            </a:r>
            <a:r>
              <a:rPr lang="zh-CN" altLang="en-US" sz="2400" b="1">
                <a:solidFill>
                  <a:srgbClr val="393939"/>
                </a:solidFill>
                <a:ea typeface="楷体_GB2312"/>
              </a:rPr>
              <a:t>收尾了就是</a:t>
            </a:r>
            <a:r>
              <a:rPr lang="zh-CN" altLang="en-US" sz="2400" b="1">
                <a:solidFill>
                  <a:srgbClr val="393939"/>
                </a:solidFill>
                <a:ea typeface="楷体_GB2312"/>
              </a:rPr>
              <a:t>说</a:t>
            </a:r>
            <a:endParaRPr lang="zh-CN" altLang="en-US" sz="2400" b="1">
              <a:solidFill>
                <a:srgbClr val="393939"/>
              </a:solidFill>
              <a:ea typeface="楷体_GB2312"/>
            </a:endParaRPr>
          </a:p>
        </p:txBody>
      </p:sp>
      <p:sp>
        <p:nvSpPr>
          <p:cNvPr id="105478" name="Text Box 21"/>
          <p:cNvSpPr txBox="1">
            <a:spLocks noChangeArrowheads="1"/>
          </p:cNvSpPr>
          <p:nvPr/>
        </p:nvSpPr>
        <p:spPr bwMode="auto">
          <a:xfrm>
            <a:off x="103188" y="6489700"/>
            <a:ext cx="8937625" cy="519113"/>
          </a:xfrm>
          <a:prstGeom prst="rect">
            <a:avLst/>
          </a:prstGeom>
          <a:solidFill>
            <a:schemeClr val="bg1"/>
          </a:solidFill>
          <a:ln w="25400">
            <a:solidFill>
              <a:schemeClr val="bg2">
                <a:lumMod val="75000"/>
              </a:schemeClr>
            </a:solidFill>
            <a:miter lim="800000"/>
          </a:ln>
        </p:spPr>
        <p:txBody>
          <a:bodyPr rIns="0">
            <a:spAutoFit/>
          </a:bodyPr>
          <a:lstStyle>
            <a:lvl1pPr eaLnBrk="0" hangingPunct="0">
              <a:defRPr kumimoji="1" sz="2800" b="1">
                <a:solidFill>
                  <a:schemeClr val="tx2"/>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2"/>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2"/>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2"/>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2"/>
                </a:solidFill>
                <a:latin typeface="Times New Roman" panose="02020603050405020304" pitchFamily="18" charset="0"/>
                <a:ea typeface="宋体" panose="02010600030101010101" pitchFamily="2" charset="-122"/>
              </a:defRPr>
            </a:lvl5pPr>
            <a:lvl6pPr marL="2514600" indent="-228600" algn="ctr" eaLnBrk="0" fontAlgn="base" hangingPunct="0">
              <a:spcBef>
                <a:spcPct val="20000"/>
              </a:spcBef>
              <a:spcAft>
                <a:spcPct val="0"/>
              </a:spcAft>
              <a:defRPr kumimoji="1" sz="2800" b="1">
                <a:solidFill>
                  <a:schemeClr val="tx2"/>
                </a:solidFill>
                <a:latin typeface="Times New Roman" panose="02020603050405020304" pitchFamily="18" charset="0"/>
                <a:ea typeface="宋体" panose="02010600030101010101" pitchFamily="2" charset="-122"/>
              </a:defRPr>
            </a:lvl6pPr>
            <a:lvl7pPr marL="2971800" indent="-228600" algn="ctr" eaLnBrk="0" fontAlgn="base" hangingPunct="0">
              <a:spcBef>
                <a:spcPct val="20000"/>
              </a:spcBef>
              <a:spcAft>
                <a:spcPct val="0"/>
              </a:spcAft>
              <a:defRPr kumimoji="1" sz="2800" b="1">
                <a:solidFill>
                  <a:schemeClr val="tx2"/>
                </a:solidFill>
                <a:latin typeface="Times New Roman" panose="02020603050405020304" pitchFamily="18" charset="0"/>
                <a:ea typeface="宋体" panose="02010600030101010101" pitchFamily="2" charset="-122"/>
              </a:defRPr>
            </a:lvl7pPr>
            <a:lvl8pPr marL="3429000" indent="-228600" algn="ctr" eaLnBrk="0" fontAlgn="base" hangingPunct="0">
              <a:spcBef>
                <a:spcPct val="20000"/>
              </a:spcBef>
              <a:spcAft>
                <a:spcPct val="0"/>
              </a:spcAft>
              <a:defRPr kumimoji="1" sz="2800" b="1">
                <a:solidFill>
                  <a:schemeClr val="tx2"/>
                </a:solidFill>
                <a:latin typeface="Times New Roman" panose="02020603050405020304" pitchFamily="18" charset="0"/>
                <a:ea typeface="宋体" panose="02010600030101010101" pitchFamily="2" charset="-122"/>
              </a:defRPr>
            </a:lvl8pPr>
            <a:lvl9pPr marL="3886200" indent="-228600" algn="ctr" eaLnBrk="0" fontAlgn="base" hangingPunct="0">
              <a:spcBef>
                <a:spcPct val="20000"/>
              </a:spcBef>
              <a:spcAft>
                <a:spcPct val="0"/>
              </a:spcAft>
              <a:defRPr kumimoji="1" sz="2800" b="1">
                <a:solidFill>
                  <a:schemeClr val="tx2"/>
                </a:solidFill>
                <a:latin typeface="Times New Roman" panose="02020603050405020304" pitchFamily="18" charset="0"/>
                <a:ea typeface="宋体" panose="02010600030101010101" pitchFamily="2" charset="-122"/>
              </a:defRPr>
            </a:lvl9pPr>
          </a:lstStyle>
          <a:p>
            <a:pPr marL="0" marR="0" lvl="0" indent="0" algn="l" defTabSz="914400" rtl="0" eaLnBrk="1" fontAlgn="base" latinLnBrk="0" hangingPunct="1">
              <a:lnSpc>
                <a:spcPct val="100000"/>
              </a:lnSpc>
              <a:spcBef>
                <a:spcPct val="50000"/>
              </a:spcBef>
              <a:spcAft>
                <a:spcPct val="0"/>
              </a:spcAft>
              <a:buClrTx/>
              <a:buSzTx/>
              <a:buFontTx/>
              <a:buNone/>
              <a:defRPr/>
            </a:pP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 </a:t>
            </a:r>
            <a:r>
              <a:rPr kumimoji="1" lang="en-US" altLang="zh-CN" sz="2800" b="1" i="0" u="none" strike="noStrike" kern="1200" cap="none" spc="0" normalizeH="0" baseline="0" noProof="0" dirty="0">
                <a:ln>
                  <a:noFill/>
                </a:ln>
                <a:solidFill>
                  <a:srgbClr val="FF3300"/>
                </a:solidFill>
                <a:effectLst/>
                <a:uLnTx/>
                <a:uFillTx/>
                <a:latin typeface="Times New Roman" panose="02020603050405020304" pitchFamily="18" charset="0"/>
                <a:ea typeface="宋体" panose="02010600030101010101" pitchFamily="2" charset="-122"/>
                <a:cs typeface="+mn-cs"/>
              </a:rPr>
              <a:t>( B</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CC6600"/>
                </a:solidFill>
                <a:effectLst/>
                <a:uLnTx/>
                <a:uFillTx/>
                <a:latin typeface="Times New Roman" panose="0202060305040502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E,</a:t>
            </a:r>
            <a:r>
              <a:rPr kumimoji="1" lang="en-US" altLang="zh-CN" sz="2800" b="1" i="0" u="none" strike="noStrike" kern="1200" cap="none" spc="0" normalizeH="0" baseline="0" noProof="0" dirty="0">
                <a:ln>
                  <a:noFill/>
                </a:ln>
                <a:solidFill>
                  <a:srgbClr val="00FFFF"/>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CC6600"/>
                </a:solidFill>
                <a:effectLst/>
                <a:uLnTx/>
                <a:uFillTx/>
                <a:latin typeface="Times New Roman" panose="02020603050405020304" pitchFamily="18" charset="0"/>
                <a:ea typeface="宋体" panose="02010600030101010101" pitchFamily="2" charset="-122"/>
                <a:cs typeface="+mn-cs"/>
              </a:rPr>
              <a:t>(K), (L))</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(F) </a:t>
            </a:r>
            <a:r>
              <a:rPr kumimoji="1" lang="en-US" altLang="zh-CN" sz="2800" b="1" i="0" u="none" strike="noStrike" kern="1200" cap="none" spc="0" normalizeH="0" baseline="0" noProof="0" dirty="0">
                <a:ln>
                  <a:noFill/>
                </a:ln>
                <a:solidFill>
                  <a:srgbClr val="FF3300"/>
                </a:solidFill>
                <a:effectLst/>
                <a:uLnTx/>
                <a:uFillTx/>
                <a:latin typeface="Times New Roman" panose="0202060305040502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FF3300"/>
                </a:solidFill>
                <a:effectLst/>
                <a:uLnTx/>
                <a:uFillTx/>
                <a:latin typeface="Times New Roman" panose="0202060305040502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00FFFF"/>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CC6600"/>
                </a:solidFill>
                <a:effectLst/>
                <a:uLnTx/>
                <a:uFillTx/>
                <a:latin typeface="Times New Roman" panose="02020603050405020304" pitchFamily="18" charset="0"/>
                <a:ea typeface="宋体" panose="02010600030101010101" pitchFamily="2" charset="-122"/>
                <a:cs typeface="+mn-cs"/>
              </a:rPr>
              <a:t>C</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(G) </a:t>
            </a:r>
            <a:r>
              <a:rPr kumimoji="1" lang="en-US" altLang="zh-CN" sz="2800" b="1" i="0" u="none" strike="noStrike" kern="1200" cap="none" spc="0" normalizeH="0" baseline="0" noProof="0" dirty="0">
                <a:ln>
                  <a:noFill/>
                </a:ln>
                <a:solidFill>
                  <a:srgbClr val="FF3300"/>
                </a:solidFill>
                <a:effectLst/>
                <a:uLnTx/>
                <a:uFillTx/>
                <a:latin typeface="Times New Roman" panose="0202060305040502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r>
              <a:rPr kumimoji="1" lang="en-US" altLang="zh-CN" sz="2800" b="1" i="0" u="none" strike="noStrike" kern="1200" cap="none" spc="0" normalizeH="0" baseline="0" noProof="0" dirty="0">
                <a:ln>
                  <a:noFill/>
                </a:ln>
                <a:solidFill>
                  <a:srgbClr val="FF3300"/>
                </a:solidFill>
                <a:effectLst/>
                <a:uLnTx/>
                <a:uFillTx/>
                <a:latin typeface="Times New Roman" panose="0202060305040502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srgbClr val="006600"/>
                </a:solidFill>
                <a:effectLst/>
                <a:uLnTx/>
                <a:uFillTx/>
                <a:latin typeface="Times New Roman" panose="02020603050405020304" pitchFamily="18" charset="0"/>
                <a:ea typeface="宋体" panose="02010600030101010101" pitchFamily="2" charset="-122"/>
                <a:cs typeface="+mn-cs"/>
              </a:rPr>
              <a:t>D</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(H,(M)),(I),(J)</a:t>
            </a:r>
            <a:r>
              <a:rPr kumimoji="1" lang="en-US" altLang="zh-CN" sz="2800" b="1" i="0" u="none" strike="noStrike" kern="1200" cap="none" spc="0" normalizeH="0" baseline="0" noProof="0" dirty="0">
                <a:ln>
                  <a:noFill/>
                </a:ln>
                <a:solidFill>
                  <a:srgbClr val="FF3300"/>
                </a:solidFill>
                <a:effectLst/>
                <a:uLnTx/>
                <a:uFillTx/>
                <a:latin typeface="Times New Roman" panose="02020603050405020304" pitchFamily="18" charset="0"/>
                <a:ea typeface="宋体" panose="02010600030101010101" pitchFamily="2" charset="-122"/>
                <a:cs typeface="+mn-cs"/>
              </a:rPr>
              <a:t>)</a:t>
            </a:r>
            <a:r>
              <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rPr>
              <a:t> )</a:t>
            </a:r>
            <a:endParaRPr kumimoji="1" lang="en-US" altLang="zh-CN" sz="2800" b="1" i="0" u="none" strike="noStrike" kern="1200" cap="none" spc="0" normalizeH="0" baseline="0" noProof="0" dirty="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42343" name="Oval 9"/>
          <p:cNvSpPr/>
          <p:nvPr/>
        </p:nvSpPr>
        <p:spPr>
          <a:xfrm>
            <a:off x="8050213" y="3609975"/>
            <a:ext cx="463550" cy="473075"/>
          </a:xfrm>
          <a:prstGeom prst="ellipse">
            <a:avLst/>
          </a:prstGeom>
          <a:solidFill>
            <a:srgbClr val="FBE2DF"/>
          </a:solidFill>
          <a:ln w="25400" cap="flat" cmpd="sng">
            <a:solidFill>
              <a:schemeClr val="tx1"/>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G</a:t>
            </a:r>
            <a:endParaRPr lang="en-US" altLang="zh-CN" sz="2400" b="1"/>
          </a:p>
        </p:txBody>
      </p:sp>
      <p:sp>
        <p:nvSpPr>
          <p:cNvPr id="142344" name="Line 19"/>
          <p:cNvSpPr/>
          <p:nvPr/>
        </p:nvSpPr>
        <p:spPr>
          <a:xfrm flipH="1">
            <a:off x="8280400" y="3286125"/>
            <a:ext cx="233363" cy="323850"/>
          </a:xfrm>
          <a:prstGeom prst="line">
            <a:avLst/>
          </a:prstGeom>
          <a:ln w="25400" cap="flat" cmpd="sng">
            <a:solidFill>
              <a:schemeClr val="tx1"/>
            </a:solidFill>
            <a:prstDash val="solid"/>
            <a:headEnd type="none" w="med" len="med"/>
            <a:tailEnd type="none" w="med" len="med"/>
          </a:ln>
        </p:spPr>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0259"/>
                                        </p:tgtEl>
                                        <p:attrNameLst>
                                          <p:attrName>style.visibility</p:attrName>
                                        </p:attrNameLst>
                                      </p:cBhvr>
                                      <p:to>
                                        <p:strVal val="visible"/>
                                      </p:to>
                                    </p:set>
                                    <p:anim calcmode="lin" valueType="num">
                                      <p:cBhvr additive="base">
                                        <p:cTn id="7" dur="500" fill="hold"/>
                                        <p:tgtEl>
                                          <p:spTgt spid="480259"/>
                                        </p:tgtEl>
                                        <p:attrNameLst>
                                          <p:attrName>ppt_x</p:attrName>
                                        </p:attrNameLst>
                                      </p:cBhvr>
                                      <p:tavLst>
                                        <p:tav tm="0">
                                          <p:val>
                                            <p:strVal val="0-#ppt_w/2"/>
                                          </p:val>
                                        </p:tav>
                                        <p:tav tm="100000">
                                          <p:val>
                                            <p:strVal val="#ppt_x"/>
                                          </p:val>
                                        </p:tav>
                                      </p:tavLst>
                                    </p:anim>
                                    <p:anim calcmode="lin" valueType="num">
                                      <p:cBhvr additive="base">
                                        <p:cTn id="8" dur="500" fill="hold"/>
                                        <p:tgtEl>
                                          <p:spTgt spid="4802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480284"/>
                                        </p:tgtEl>
                                        <p:attrNameLst>
                                          <p:attrName>style.visibility</p:attrName>
                                        </p:attrNameLst>
                                      </p:cBhvr>
                                      <p:to>
                                        <p:strVal val="visible"/>
                                      </p:to>
                                    </p:set>
                                    <p:animEffect transition="in" filter="wipe(left)">
                                      <p:cBhvr>
                                        <p:cTn id="19" dur="500"/>
                                        <p:tgtEl>
                                          <p:spTgt spid="48028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480284">
                                            <p:txEl>
                                              <p:charRg st="0" end="35"/>
                                            </p:txEl>
                                          </p:spTgt>
                                        </p:tgtEl>
                                        <p:attrNameLst>
                                          <p:attrName>style.visibility</p:attrName>
                                        </p:attrNameLst>
                                      </p:cBhvr>
                                      <p:to>
                                        <p:strVal val="visible"/>
                                      </p:to>
                                    </p:set>
                                    <p:animEffect transition="in" filter="wipe(left)">
                                      <p:cBhvr>
                                        <p:cTn id="24" dur="500"/>
                                        <p:tgtEl>
                                          <p:spTgt spid="480284">
                                            <p:txEl>
                                              <p:charRg st="0" end="3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480284">
                                            <p:txEl>
                                              <p:charRg st="35" end="78"/>
                                            </p:txEl>
                                          </p:spTgt>
                                        </p:tgtEl>
                                        <p:attrNameLst>
                                          <p:attrName>style.visibility</p:attrName>
                                        </p:attrNameLst>
                                      </p:cBhvr>
                                      <p:to>
                                        <p:strVal val="visible"/>
                                      </p:to>
                                    </p:set>
                                    <p:animEffect transition="in" filter="wipe(left)">
                                      <p:cBhvr>
                                        <p:cTn id="29" dur="500"/>
                                        <p:tgtEl>
                                          <p:spTgt spid="480284">
                                            <p:txEl>
                                              <p:charRg st="35" end="78"/>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2">
                                            <p:txEl>
                                              <p:charRg st="0" end="43"/>
                                            </p:txEl>
                                          </p:spTgt>
                                        </p:tgtEl>
                                        <p:attrNameLst>
                                          <p:attrName>style.visibility</p:attrName>
                                        </p:attrNameLst>
                                      </p:cBhvr>
                                      <p:to>
                                        <p:strVal val="visible"/>
                                      </p:to>
                                    </p:set>
                                    <p:animEffect transition="in" filter="wipe(left)">
                                      <p:cBhvr>
                                        <p:cTn id="39" dur="500"/>
                                        <p:tgtEl>
                                          <p:spTgt spid="22">
                                            <p:txEl>
                                              <p:charRg st="0" end="4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22">
                                            <p:txEl>
                                              <p:charRg st="43" end="62"/>
                                            </p:txEl>
                                          </p:spTgt>
                                        </p:tgtEl>
                                        <p:attrNameLst>
                                          <p:attrName>style.visibility</p:attrName>
                                        </p:attrNameLst>
                                      </p:cBhvr>
                                      <p:to>
                                        <p:strVal val="visible"/>
                                      </p:to>
                                    </p:set>
                                    <p:animEffect transition="in" filter="wipe(left)">
                                      <p:cBhvr>
                                        <p:cTn id="44" dur="500"/>
                                        <p:tgtEl>
                                          <p:spTgt spid="22">
                                            <p:txEl>
                                              <p:charRg st="43" end="62"/>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2">
                                            <p:txEl>
                                              <p:charRg st="62" end="95"/>
                                            </p:txEl>
                                          </p:spTgt>
                                        </p:tgtEl>
                                        <p:attrNameLst>
                                          <p:attrName>style.visibility</p:attrName>
                                        </p:attrNameLst>
                                      </p:cBhvr>
                                      <p:to>
                                        <p:strVal val="visible"/>
                                      </p:to>
                                    </p:set>
                                    <p:animEffect transition="in" filter="wipe(left)">
                                      <p:cBhvr>
                                        <p:cTn id="49" dur="500"/>
                                        <p:tgtEl>
                                          <p:spTgt spid="22">
                                            <p:txEl>
                                              <p:charRg st="62" end="95"/>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22">
                                            <p:txEl>
                                              <p:charRg st="95" end="138"/>
                                            </p:txEl>
                                          </p:spTgt>
                                        </p:tgtEl>
                                        <p:attrNameLst>
                                          <p:attrName>style.visibility</p:attrName>
                                        </p:attrNameLst>
                                      </p:cBhvr>
                                      <p:to>
                                        <p:strVal val="visible"/>
                                      </p:to>
                                    </p:set>
                                    <p:animEffect transition="in" filter="wipe(left)">
                                      <p:cBhvr>
                                        <p:cTn id="54" dur="500"/>
                                        <p:tgtEl>
                                          <p:spTgt spid="22">
                                            <p:txEl>
                                              <p:charRg st="95" end="138"/>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2">
                                            <p:txEl>
                                              <p:charRg st="138" end="184"/>
                                            </p:txEl>
                                          </p:spTgt>
                                        </p:tgtEl>
                                        <p:attrNameLst>
                                          <p:attrName>style.visibility</p:attrName>
                                        </p:attrNameLst>
                                      </p:cBhvr>
                                      <p:to>
                                        <p:strVal val="visible"/>
                                      </p:to>
                                    </p:set>
                                    <p:animEffect transition="in" filter="wipe(left)">
                                      <p:cBhvr>
                                        <p:cTn id="59" dur="500"/>
                                        <p:tgtEl>
                                          <p:spTgt spid="22">
                                            <p:txEl>
                                              <p:charRg st="138" end="184"/>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2">
                                            <p:txEl>
                                              <p:charRg st="184" end="219"/>
                                            </p:txEl>
                                          </p:spTgt>
                                        </p:tgtEl>
                                        <p:attrNameLst>
                                          <p:attrName>style.visibility</p:attrName>
                                        </p:attrNameLst>
                                      </p:cBhvr>
                                      <p:to>
                                        <p:strVal val="visible"/>
                                      </p:to>
                                    </p:set>
                                    <p:animEffect transition="in" filter="wipe(left)">
                                      <p:cBhvr>
                                        <p:cTn id="64" dur="500"/>
                                        <p:tgtEl>
                                          <p:spTgt spid="22">
                                            <p:txEl>
                                              <p:charRg st="184" end="219"/>
                                            </p:txEl>
                                          </p:spTgt>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22">
                                            <p:txEl>
                                              <p:charRg st="219" end="247"/>
                                            </p:txEl>
                                          </p:spTgt>
                                        </p:tgtEl>
                                        <p:attrNameLst>
                                          <p:attrName>style.visibility</p:attrName>
                                        </p:attrNameLst>
                                      </p:cBhvr>
                                      <p:to>
                                        <p:strVal val="visible"/>
                                      </p:to>
                                    </p:set>
                                    <p:animEffect transition="in" filter="wipe(left)">
                                      <p:cBhvr>
                                        <p:cTn id="69" dur="500"/>
                                        <p:tgtEl>
                                          <p:spTgt spid="22">
                                            <p:txEl>
                                              <p:charRg st="219" end="247"/>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22">
                                            <p:txEl>
                                              <p:charRg st="247" end="270"/>
                                            </p:txEl>
                                          </p:spTgt>
                                        </p:tgtEl>
                                        <p:attrNameLst>
                                          <p:attrName>style.visibility</p:attrName>
                                        </p:attrNameLst>
                                      </p:cBhvr>
                                      <p:to>
                                        <p:strVal val="visible"/>
                                      </p:to>
                                    </p:set>
                                    <p:animEffect transition="in" filter="wipe(left)">
                                      <p:cBhvr>
                                        <p:cTn id="74" dur="500"/>
                                        <p:tgtEl>
                                          <p:spTgt spid="22">
                                            <p:txEl>
                                              <p:charRg st="247" end="270"/>
                                            </p:txEl>
                                          </p:spTgt>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2">
                                            <p:txEl>
                                              <p:charRg st="270" end="293"/>
                                            </p:txEl>
                                          </p:spTgt>
                                        </p:tgtEl>
                                        <p:attrNameLst>
                                          <p:attrName>style.visibility</p:attrName>
                                        </p:attrNameLst>
                                      </p:cBhvr>
                                      <p:to>
                                        <p:strVal val="visible"/>
                                      </p:to>
                                    </p:set>
                                    <p:animEffect transition="in" filter="wipe(left)">
                                      <p:cBhvr>
                                        <p:cTn id="79" dur="500"/>
                                        <p:tgtEl>
                                          <p:spTgt spid="22">
                                            <p:txEl>
                                              <p:charRg st="270" end="29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0259" grpId="0" animBg="1"/>
      <p:bldP spid="3" grpId="0" uiExpand="1"/>
      <p:bldP spid="480284" grpId="0" animBg="1" build="p"/>
      <p:bldP spid="22" grpId="0" animBg="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7" name="Rectangle 2"/>
          <p:cNvSpPr>
            <a:spLocks noGrp="1"/>
          </p:cNvSpPr>
          <p:nvPr>
            <p:ph type="title"/>
          </p:nvPr>
        </p:nvSpPr>
        <p:spPr>
          <a:xfrm>
            <a:off x="304800" y="228600"/>
            <a:ext cx="7772400" cy="762000"/>
          </a:xfrm>
        </p:spPr>
        <p:txBody>
          <a:bodyPr vert="horz" wrap="square" lIns="91440" tIns="45720" rIns="91440" bIns="45720" anchor="ctr" anchorCtr="0"/>
          <a:p>
            <a:pPr eaLnBrk="1" hangingPunct="1"/>
            <a:r>
              <a:rPr lang="en-US" altLang="zh-CN">
                <a:latin typeface="ArialMT"/>
              </a:rPr>
              <a:t>XML example</a:t>
            </a:r>
            <a:endParaRPr lang="en-US" altLang="zh-CN">
              <a:latin typeface="ArialMT"/>
            </a:endParaRPr>
          </a:p>
        </p:txBody>
      </p:sp>
      <p:sp>
        <p:nvSpPr>
          <p:cNvPr id="39938" name="Rectangle 3"/>
          <p:cNvSpPr>
            <a:spLocks noGrp="1"/>
          </p:cNvSpPr>
          <p:nvPr>
            <p:ph idx="1"/>
          </p:nvPr>
        </p:nvSpPr>
        <p:spPr>
          <a:xfrm>
            <a:off x="381000" y="1143000"/>
            <a:ext cx="8255000" cy="5486400"/>
          </a:xfrm>
          <a:ln>
            <a:solidFill>
              <a:schemeClr val="folHlink">
                <a:alpha val="100000"/>
              </a:schemeClr>
            </a:solidFill>
            <a:miter lim="800000"/>
          </a:ln>
        </p:spPr>
        <p:txBody>
          <a:bodyPr vert="horz" wrap="square" lIns="91440" tIns="45720" rIns="91440" bIns="45720" anchor="t" anchorCtr="0"/>
          <a:p>
            <a:pPr eaLnBrk="1" hangingPunct="1">
              <a:lnSpc>
                <a:spcPct val="90000"/>
              </a:lnSpc>
              <a:buNone/>
            </a:pPr>
            <a:r>
              <a:rPr lang="en-US" altLang="zh-CN" sz="1600">
                <a:latin typeface="CourierNewPS-BoldMT"/>
              </a:rPr>
              <a:t> </a:t>
            </a:r>
            <a:r>
              <a:rPr lang="en-US" altLang="zh-CN" sz="1800">
                <a:latin typeface="CourierNewPS-BoldMT"/>
              </a:rPr>
              <a:t>&lt;Stock NumOfOrder="2"&gt;</a:t>
            </a:r>
            <a:endParaRPr lang="en-US" altLang="zh-CN" sz="1800">
              <a:latin typeface="CourierNewPS-BoldMT"/>
            </a:endParaRPr>
          </a:p>
          <a:p>
            <a:pPr eaLnBrk="1" hangingPunct="1">
              <a:lnSpc>
                <a:spcPct val="90000"/>
              </a:lnSpc>
              <a:buNone/>
            </a:pPr>
            <a:r>
              <a:rPr lang="en-US" altLang="zh-CN" sz="1800">
                <a:latin typeface="CourierNewPS-BoldMT"/>
              </a:rPr>
              <a:t>    &lt;Order transaction="buy"&gt;</a:t>
            </a:r>
            <a:endParaRPr lang="en-US" altLang="zh-CN" sz="1800">
              <a:latin typeface="CourierNewPS-BoldMT"/>
            </a:endParaRPr>
          </a:p>
          <a:p>
            <a:pPr eaLnBrk="1" hangingPunct="1">
              <a:lnSpc>
                <a:spcPct val="90000"/>
              </a:lnSpc>
              <a:buNone/>
            </a:pPr>
            <a:r>
              <a:rPr lang="en-US" altLang="zh-CN" sz="1800">
                <a:latin typeface="CourierNewPS-BoldMT"/>
              </a:rPr>
              <a:t>    	&lt;CustomerID&gt;guoyuhang&lt;/CustomerID&gt;</a:t>
            </a:r>
            <a:endParaRPr lang="en-US" altLang="zh-CN" sz="1800">
              <a:latin typeface="CourierNewPS-BoldMT"/>
            </a:endParaRPr>
          </a:p>
          <a:p>
            <a:pPr eaLnBrk="1" hangingPunct="1">
              <a:lnSpc>
                <a:spcPct val="90000"/>
              </a:lnSpc>
              <a:buNone/>
            </a:pPr>
            <a:r>
              <a:rPr lang="en-US" altLang="zh-CN" sz="1800">
                <a:latin typeface="CourierNewPS-BoldMT"/>
              </a:rPr>
              <a:t>	</a:t>
            </a:r>
            <a:r>
              <a:rPr lang="zh-CN" altLang="en-US" sz="1800">
                <a:latin typeface="CourierNewPS-BoldMT"/>
              </a:rPr>
              <a:t>    </a:t>
            </a:r>
            <a:r>
              <a:rPr lang="en-US" altLang="zh-CN" sz="1800">
                <a:latin typeface="CourierNewPS-BoldMT"/>
              </a:rPr>
              <a:t>&lt;Symbol&gt;IBM&lt;/Symbol&gt;</a:t>
            </a:r>
            <a:endParaRPr lang="en-US" altLang="zh-CN" sz="1800">
              <a:latin typeface="CourierNewPS-BoldMT"/>
            </a:endParaRPr>
          </a:p>
          <a:p>
            <a:pPr eaLnBrk="1" hangingPunct="1">
              <a:lnSpc>
                <a:spcPct val="90000"/>
              </a:lnSpc>
              <a:buNone/>
            </a:pPr>
            <a:r>
              <a:rPr lang="en-US" altLang="zh-CN" sz="1800">
                <a:latin typeface="CourierNewPS-BoldMT"/>
              </a:rPr>
              <a:t>	</a:t>
            </a:r>
            <a:r>
              <a:rPr lang="zh-CN" altLang="en-US" sz="1800">
                <a:latin typeface="CourierNewPS-BoldMT"/>
              </a:rPr>
              <a:t>    </a:t>
            </a:r>
            <a:r>
              <a:rPr lang="en-US" altLang="zh-CN" sz="1800">
                <a:latin typeface="CourierNewPS-BoldMT"/>
              </a:rPr>
              <a:t>&lt;Quantity&gt;1000&lt;/Quantity&gt;</a:t>
            </a:r>
            <a:endParaRPr lang="en-US" altLang="zh-CN" sz="1800">
              <a:latin typeface="CourierNewPS-BoldMT"/>
            </a:endParaRPr>
          </a:p>
          <a:p>
            <a:pPr eaLnBrk="1" hangingPunct="1">
              <a:lnSpc>
                <a:spcPct val="90000"/>
              </a:lnSpc>
              <a:buNone/>
            </a:pPr>
            <a:r>
              <a:rPr lang="en-US" altLang="zh-CN" sz="1800">
                <a:latin typeface="CourierNewPS-BoldMT"/>
              </a:rPr>
              <a:t>	</a:t>
            </a:r>
            <a:r>
              <a:rPr lang="zh-CN" altLang="en-US" sz="1800">
                <a:latin typeface="CourierNewPS-BoldMT"/>
              </a:rPr>
              <a:t>    </a:t>
            </a:r>
            <a:r>
              <a:rPr lang="en-US" altLang="zh-CN" sz="1800">
                <a:latin typeface="CourierNewPS-BoldMT"/>
              </a:rPr>
              <a:t>&lt;Price&gt;10.0&lt;/Price&gt;</a:t>
            </a:r>
            <a:endParaRPr lang="en-US" altLang="zh-CN" sz="1800">
              <a:latin typeface="CourierNewPS-BoldMT"/>
            </a:endParaRPr>
          </a:p>
          <a:p>
            <a:pPr eaLnBrk="1" hangingPunct="1">
              <a:lnSpc>
                <a:spcPct val="90000"/>
              </a:lnSpc>
              <a:buNone/>
            </a:pPr>
            <a:r>
              <a:rPr lang="en-US" altLang="zh-CN" sz="1800">
                <a:latin typeface="CourierNewPS-BoldMT"/>
              </a:rPr>
              <a:t>	</a:t>
            </a:r>
            <a:r>
              <a:rPr lang="zh-CN" altLang="en-US" sz="1800">
                <a:latin typeface="CourierNewPS-BoldMT"/>
              </a:rPr>
              <a:t>    </a:t>
            </a:r>
            <a:r>
              <a:rPr lang="en-US" altLang="zh-CN" sz="1800">
                <a:latin typeface="CourierNewPS-BoldMT"/>
              </a:rPr>
              <a:t>&lt;Market&gt;NYSE&lt;/Market&gt;</a:t>
            </a:r>
            <a:endParaRPr lang="en-US" altLang="zh-CN" sz="1800">
              <a:latin typeface="CourierNewPS-BoldMT"/>
            </a:endParaRPr>
          </a:p>
          <a:p>
            <a:pPr eaLnBrk="1" hangingPunct="1">
              <a:lnSpc>
                <a:spcPct val="90000"/>
              </a:lnSpc>
              <a:buNone/>
            </a:pPr>
            <a:r>
              <a:rPr lang="en-US" altLang="zh-CN" sz="1800">
                <a:latin typeface="CourierNewPS-BoldMT"/>
              </a:rPr>
              <a:t>	</a:t>
            </a:r>
            <a:r>
              <a:rPr lang="zh-CN" altLang="en-US" sz="1800">
                <a:latin typeface="CourierNewPS-BoldMT"/>
              </a:rPr>
              <a:t>    </a:t>
            </a:r>
            <a:r>
              <a:rPr lang="en-US" altLang="zh-CN" sz="1800">
                <a:latin typeface="CourierNewPS-BoldMT"/>
              </a:rPr>
              <a:t>&lt;Status&gt;pending&lt;/Status&gt;</a:t>
            </a:r>
            <a:endParaRPr lang="en-US" altLang="zh-CN" sz="1800">
              <a:latin typeface="CourierNewPS-BoldMT"/>
            </a:endParaRPr>
          </a:p>
          <a:p>
            <a:pPr eaLnBrk="1" hangingPunct="1">
              <a:lnSpc>
                <a:spcPct val="90000"/>
              </a:lnSpc>
              <a:buNone/>
            </a:pPr>
            <a:r>
              <a:rPr lang="en-US" altLang="zh-CN" sz="1800">
                <a:latin typeface="CourierNewPS-BoldMT"/>
              </a:rPr>
              <a:t>    &lt;/Order&gt;</a:t>
            </a:r>
            <a:endParaRPr lang="en-US" altLang="zh-CN" sz="1800">
              <a:latin typeface="CourierNewPS-BoldMT"/>
            </a:endParaRPr>
          </a:p>
          <a:p>
            <a:pPr eaLnBrk="1" hangingPunct="1">
              <a:lnSpc>
                <a:spcPct val="90000"/>
              </a:lnSpc>
              <a:buNone/>
            </a:pPr>
            <a:r>
              <a:rPr lang="en-US" altLang="zh-CN" sz="1800">
                <a:latin typeface="CourierNewPS-BoldMT"/>
              </a:rPr>
              <a:t>    &lt;Order transaction="sell"&gt;</a:t>
            </a:r>
            <a:endParaRPr lang="en-US" altLang="zh-CN" sz="1800">
              <a:latin typeface="CourierNewPS-BoldMT"/>
            </a:endParaRPr>
          </a:p>
          <a:p>
            <a:pPr eaLnBrk="1" hangingPunct="1">
              <a:lnSpc>
                <a:spcPct val="90000"/>
              </a:lnSpc>
              <a:buNone/>
            </a:pPr>
            <a:r>
              <a:rPr lang="en-US" altLang="zh-CN" sz="1800">
                <a:latin typeface="CourierNewPS-BoldMT"/>
              </a:rPr>
              <a:t>    	&lt;CustomerID&gt;guoyuhang&lt;/CustomerID&gt;</a:t>
            </a:r>
            <a:endParaRPr lang="en-US" altLang="zh-CN" sz="1800">
              <a:latin typeface="CourierNewPS-BoldMT"/>
            </a:endParaRPr>
          </a:p>
          <a:p>
            <a:pPr eaLnBrk="1" hangingPunct="1">
              <a:lnSpc>
                <a:spcPct val="90000"/>
              </a:lnSpc>
              <a:buNone/>
            </a:pPr>
            <a:r>
              <a:rPr lang="en-US" altLang="zh-CN" sz="1800">
                <a:latin typeface="CourierNewPS-BoldMT"/>
              </a:rPr>
              <a:t>	</a:t>
            </a:r>
            <a:r>
              <a:rPr lang="zh-CN" altLang="en-US" sz="1800">
                <a:latin typeface="CourierNewPS-BoldMT"/>
              </a:rPr>
              <a:t>    </a:t>
            </a:r>
            <a:r>
              <a:rPr lang="en-US" altLang="zh-CN" sz="1800">
                <a:latin typeface="CourierNewPS-BoldMT"/>
              </a:rPr>
              <a:t>&lt;Symbol&gt;SUN&lt;/Symbol&gt;</a:t>
            </a:r>
            <a:endParaRPr lang="en-US" altLang="zh-CN" sz="1800">
              <a:latin typeface="CourierNewPS-BoldMT"/>
            </a:endParaRPr>
          </a:p>
          <a:p>
            <a:pPr eaLnBrk="1" hangingPunct="1">
              <a:lnSpc>
                <a:spcPct val="90000"/>
              </a:lnSpc>
              <a:buNone/>
            </a:pPr>
            <a:r>
              <a:rPr lang="en-US" altLang="zh-CN" sz="1800">
                <a:latin typeface="CourierNewPS-BoldMT"/>
              </a:rPr>
              <a:t>	</a:t>
            </a:r>
            <a:r>
              <a:rPr lang="zh-CN" altLang="en-US" sz="1800">
                <a:latin typeface="CourierNewPS-BoldMT"/>
              </a:rPr>
              <a:t>    </a:t>
            </a:r>
            <a:r>
              <a:rPr lang="en-US" altLang="zh-CN" sz="1800">
                <a:latin typeface="CourierNewPS-BoldMT"/>
              </a:rPr>
              <a:t>&lt;Quantity&gt;2000&lt;/Quantity&gt;</a:t>
            </a:r>
            <a:endParaRPr lang="en-US" altLang="zh-CN" sz="1800">
              <a:latin typeface="CourierNewPS-BoldMT"/>
            </a:endParaRPr>
          </a:p>
          <a:p>
            <a:pPr eaLnBrk="1" hangingPunct="1">
              <a:lnSpc>
                <a:spcPct val="90000"/>
              </a:lnSpc>
              <a:buNone/>
            </a:pPr>
            <a:r>
              <a:rPr lang="en-US" altLang="zh-CN" sz="1800">
                <a:latin typeface="CourierNewPS-BoldMT"/>
              </a:rPr>
              <a:t>	</a:t>
            </a:r>
            <a:r>
              <a:rPr lang="zh-CN" altLang="en-US" sz="1800">
                <a:latin typeface="CourierNewPS-BoldMT"/>
              </a:rPr>
              <a:t>    </a:t>
            </a:r>
            <a:r>
              <a:rPr lang="en-US" altLang="zh-CN" sz="1800">
                <a:latin typeface="CourierNewPS-BoldMT"/>
              </a:rPr>
              <a:t>&lt;Price&gt;6.0&lt;/Price&gt;</a:t>
            </a:r>
            <a:endParaRPr lang="en-US" altLang="zh-CN" sz="1800">
              <a:latin typeface="CourierNewPS-BoldMT"/>
            </a:endParaRPr>
          </a:p>
          <a:p>
            <a:pPr eaLnBrk="1" hangingPunct="1">
              <a:lnSpc>
                <a:spcPct val="90000"/>
              </a:lnSpc>
              <a:buNone/>
            </a:pPr>
            <a:r>
              <a:rPr lang="en-US" altLang="zh-CN" sz="1800">
                <a:latin typeface="CourierNewPS-BoldMT"/>
              </a:rPr>
              <a:t>	</a:t>
            </a:r>
            <a:r>
              <a:rPr lang="zh-CN" altLang="en-US" sz="1800">
                <a:latin typeface="CourierNewPS-BoldMT"/>
              </a:rPr>
              <a:t>    </a:t>
            </a:r>
            <a:r>
              <a:rPr lang="en-US" altLang="zh-CN" sz="1800">
                <a:latin typeface="CourierNewPS-BoldMT"/>
              </a:rPr>
              <a:t>&lt;Market/&gt;</a:t>
            </a:r>
            <a:endParaRPr lang="en-US" altLang="zh-CN" sz="1800">
              <a:latin typeface="CourierNewPS-BoldMT"/>
            </a:endParaRPr>
          </a:p>
          <a:p>
            <a:pPr eaLnBrk="1" hangingPunct="1">
              <a:lnSpc>
                <a:spcPct val="90000"/>
              </a:lnSpc>
              <a:buNone/>
            </a:pPr>
            <a:r>
              <a:rPr lang="en-US" altLang="zh-CN" sz="1800">
                <a:latin typeface="CourierNewPS-BoldMT"/>
              </a:rPr>
              <a:t>	</a:t>
            </a:r>
            <a:r>
              <a:rPr lang="zh-CN" altLang="en-US" sz="1800">
                <a:latin typeface="CourierNewPS-BoldMT"/>
              </a:rPr>
              <a:t>    </a:t>
            </a:r>
            <a:r>
              <a:rPr lang="en-US" altLang="zh-CN" sz="1800">
                <a:latin typeface="CourierNewPS-BoldMT"/>
              </a:rPr>
              <a:t>&lt;Status&gt;pending&lt;/Status&gt;</a:t>
            </a:r>
            <a:endParaRPr lang="en-US" altLang="zh-CN" sz="1800">
              <a:latin typeface="CourierNewPS-BoldMT"/>
            </a:endParaRPr>
          </a:p>
          <a:p>
            <a:pPr eaLnBrk="1" hangingPunct="1">
              <a:lnSpc>
                <a:spcPct val="90000"/>
              </a:lnSpc>
              <a:buNone/>
            </a:pPr>
            <a:r>
              <a:rPr lang="en-US" altLang="zh-CN" sz="1800">
                <a:latin typeface="CourierNewPS-BoldMT"/>
              </a:rPr>
              <a:t>    &lt;/Order&gt;</a:t>
            </a:r>
            <a:endParaRPr lang="en-US" altLang="zh-CN" sz="1800">
              <a:latin typeface="CourierNewPS-BoldMT"/>
            </a:endParaRPr>
          </a:p>
          <a:p>
            <a:pPr eaLnBrk="1" hangingPunct="1">
              <a:lnSpc>
                <a:spcPct val="90000"/>
              </a:lnSpc>
              <a:buNone/>
            </a:pPr>
            <a:r>
              <a:rPr lang="en-US" altLang="zh-CN" sz="1800">
                <a:latin typeface="CourierNewPS-BoldMT"/>
              </a:rPr>
              <a:t>&lt;/Stock&gt;</a:t>
            </a:r>
            <a:endParaRPr lang="en-US" altLang="zh-CN" sz="1800">
              <a:latin typeface="CourierNewPS-BoldMT"/>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4385" name="灯片编号占位符 5"/>
          <p:cNvSpPr txBox="1">
            <a:spLocks noGrp="1"/>
          </p:cNvSpPr>
          <p:nvPr>
            <p:ph type="sldNum" sz="quarter" idx="12"/>
          </p:nvPr>
        </p:nvSpPr>
        <p:spPr>
          <a:ln w="12700"/>
        </p:spPr>
        <p:txBody>
          <a:bodyPr/>
          <a:p>
            <a:pPr marL="0" indent="0" algn="r" eaLnBrk="1" hangingPunct="1">
              <a:spcBef>
                <a:spcPct val="0"/>
              </a:spcBef>
              <a:buNone/>
            </a:pPr>
            <a:fld id="{9A0DB2DC-4C9A-4742-B13C-FB6460FD3503}" type="slidenum">
              <a:rPr lang="en-US" altLang="zh-CN" sz="1400"/>
            </a:fld>
            <a:endParaRPr lang="en-US" altLang="zh-CN" sz="1400"/>
          </a:p>
        </p:txBody>
      </p:sp>
      <p:sp>
        <p:nvSpPr>
          <p:cNvPr id="144386" name="Rectangle 4"/>
          <p:cNvSpPr>
            <a:spLocks noGrp="1"/>
          </p:cNvSpPr>
          <p:nvPr>
            <p:ph type="title"/>
          </p:nvPr>
        </p:nvSpPr>
        <p:spPr>
          <a:xfrm>
            <a:off x="661988" y="52388"/>
            <a:ext cx="7772400" cy="1143000"/>
          </a:xfrm>
        </p:spPr>
        <p:txBody>
          <a:bodyPr vert="horz" wrap="square" lIns="91440" tIns="45720" rIns="91440" bIns="45720" anchor="ctr" anchorCtr="0"/>
          <a:p>
            <a:pPr eaLnBrk="1" hangingPunct="1"/>
            <a:r>
              <a:rPr lang="zh-CN" altLang="en-US"/>
              <a:t>最优树的定义</a:t>
            </a:r>
            <a:endParaRPr lang="zh-CN" altLang="en-US"/>
          </a:p>
        </p:txBody>
      </p:sp>
      <p:sp>
        <p:nvSpPr>
          <p:cNvPr id="144387" name="Rectangle 5"/>
          <p:cNvSpPr>
            <a:spLocks noGrp="1"/>
          </p:cNvSpPr>
          <p:nvPr>
            <p:ph idx="1"/>
          </p:nvPr>
        </p:nvSpPr>
        <p:spPr>
          <a:xfrm>
            <a:off x="552450" y="1250950"/>
            <a:ext cx="7772400" cy="4114800"/>
          </a:xfrm>
        </p:spPr>
        <p:txBody>
          <a:bodyPr vert="horz" wrap="square" lIns="91440" tIns="45720" rIns="91440" bIns="45720" anchor="t" anchorCtr="0"/>
          <a:p>
            <a:pPr eaLnBrk="1" hangingPunct="1"/>
            <a:r>
              <a:rPr lang="en-US" altLang="zh-CN"/>
              <a:t> </a:t>
            </a:r>
            <a:r>
              <a:rPr lang="zh-CN" altLang="en-US">
                <a:solidFill>
                  <a:srgbClr val="FF3300"/>
                </a:solidFill>
              </a:rPr>
              <a:t>结点的路径长度</a:t>
            </a:r>
            <a:r>
              <a:rPr lang="zh-CN" altLang="en-US"/>
              <a:t>定义为：</a:t>
            </a:r>
            <a:endParaRPr lang="zh-CN" altLang="en-US"/>
          </a:p>
          <a:p>
            <a:pPr lvl="1" eaLnBrk="1" hangingPunct="1"/>
            <a:r>
              <a:rPr lang="zh-CN" altLang="en-US"/>
              <a:t>从根结点到该结点的路径上分支的数目。</a:t>
            </a:r>
            <a:r>
              <a:rPr lang="zh-CN" altLang="en-US">
                <a:solidFill>
                  <a:srgbClr val="FF3300"/>
                </a:solidFill>
              </a:rPr>
              <a:t> </a:t>
            </a:r>
            <a:endParaRPr lang="zh-CN" altLang="en-US"/>
          </a:p>
        </p:txBody>
      </p:sp>
      <p:grpSp>
        <p:nvGrpSpPr>
          <p:cNvPr id="2" name="Group 39"/>
          <p:cNvGrpSpPr/>
          <p:nvPr/>
        </p:nvGrpSpPr>
        <p:grpSpPr>
          <a:xfrm>
            <a:off x="457200" y="3505200"/>
            <a:ext cx="3505200" cy="2743200"/>
            <a:chOff x="480" y="2160"/>
            <a:chExt cx="2208" cy="1728"/>
          </a:xfrm>
        </p:grpSpPr>
        <p:sp>
          <p:nvSpPr>
            <p:cNvPr id="144420" name="Oval 8"/>
            <p:cNvSpPr/>
            <p:nvPr/>
          </p:nvSpPr>
          <p:spPr>
            <a:xfrm>
              <a:off x="1296" y="3600"/>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C</a:t>
              </a:r>
              <a:endParaRPr lang="en-US" altLang="zh-CN" sz="2400" b="1">
                <a:solidFill>
                  <a:schemeClr val="bg1"/>
                </a:solidFill>
              </a:endParaRPr>
            </a:p>
          </p:txBody>
        </p:sp>
        <p:sp>
          <p:nvSpPr>
            <p:cNvPr id="144421" name="Oval 13"/>
            <p:cNvSpPr/>
            <p:nvPr/>
          </p:nvSpPr>
          <p:spPr>
            <a:xfrm>
              <a:off x="240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E</a:t>
              </a:r>
              <a:endParaRPr lang="en-US" altLang="zh-CN" sz="2400" b="1">
                <a:solidFill>
                  <a:schemeClr val="bg1"/>
                </a:solidFill>
              </a:endParaRPr>
            </a:p>
          </p:txBody>
        </p:sp>
        <p:sp>
          <p:nvSpPr>
            <p:cNvPr id="144422" name="Oval 14"/>
            <p:cNvSpPr/>
            <p:nvPr/>
          </p:nvSpPr>
          <p:spPr>
            <a:xfrm>
              <a:off x="1968" y="3600"/>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D</a:t>
              </a:r>
              <a:endParaRPr lang="en-US" altLang="zh-CN" sz="2400" b="1">
                <a:solidFill>
                  <a:schemeClr val="bg1"/>
                </a:solidFill>
              </a:endParaRPr>
            </a:p>
          </p:txBody>
        </p:sp>
        <p:sp>
          <p:nvSpPr>
            <p:cNvPr id="144423" name="Oval 15"/>
            <p:cNvSpPr/>
            <p:nvPr/>
          </p:nvSpPr>
          <p:spPr>
            <a:xfrm>
              <a:off x="48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A</a:t>
              </a:r>
              <a:endParaRPr lang="en-US" altLang="zh-CN" sz="2400" b="1">
                <a:solidFill>
                  <a:schemeClr val="bg1"/>
                </a:solidFill>
              </a:endParaRPr>
            </a:p>
          </p:txBody>
        </p:sp>
        <p:sp>
          <p:nvSpPr>
            <p:cNvPr id="144424" name="Oval 16"/>
            <p:cNvSpPr/>
            <p:nvPr/>
          </p:nvSpPr>
          <p:spPr>
            <a:xfrm>
              <a:off x="120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B</a:t>
              </a:r>
              <a:endParaRPr lang="en-US" altLang="zh-CN" sz="2400" b="1">
                <a:solidFill>
                  <a:schemeClr val="bg1"/>
                </a:solidFill>
              </a:endParaRPr>
            </a:p>
          </p:txBody>
        </p:sp>
        <p:sp>
          <p:nvSpPr>
            <p:cNvPr id="144425" name="Line 17"/>
            <p:cNvSpPr/>
            <p:nvPr/>
          </p:nvSpPr>
          <p:spPr>
            <a:xfrm flipH="1">
              <a:off x="1056" y="2352"/>
              <a:ext cx="480" cy="288"/>
            </a:xfrm>
            <a:prstGeom prst="line">
              <a:avLst/>
            </a:prstGeom>
            <a:ln w="28575" cap="sq" cmpd="sng">
              <a:solidFill>
                <a:schemeClr val="tx1"/>
              </a:solidFill>
              <a:prstDash val="solid"/>
              <a:headEnd type="none" w="sm" len="sm"/>
              <a:tailEnd type="none" w="sm" len="sm"/>
            </a:ln>
          </p:spPr>
        </p:sp>
        <p:sp>
          <p:nvSpPr>
            <p:cNvPr id="144426" name="Line 18"/>
            <p:cNvSpPr/>
            <p:nvPr/>
          </p:nvSpPr>
          <p:spPr>
            <a:xfrm>
              <a:off x="1632" y="2352"/>
              <a:ext cx="480" cy="336"/>
            </a:xfrm>
            <a:prstGeom prst="line">
              <a:avLst/>
            </a:prstGeom>
            <a:ln w="28575" cap="sq" cmpd="sng">
              <a:solidFill>
                <a:schemeClr val="tx1"/>
              </a:solidFill>
              <a:prstDash val="solid"/>
              <a:headEnd type="none" w="sm" len="sm"/>
              <a:tailEnd type="none" w="sm" len="sm"/>
            </a:ln>
          </p:spPr>
        </p:sp>
        <p:sp>
          <p:nvSpPr>
            <p:cNvPr id="144427" name="Line 19"/>
            <p:cNvSpPr/>
            <p:nvPr/>
          </p:nvSpPr>
          <p:spPr>
            <a:xfrm flipH="1">
              <a:off x="1824" y="2832"/>
              <a:ext cx="288" cy="240"/>
            </a:xfrm>
            <a:prstGeom prst="line">
              <a:avLst/>
            </a:prstGeom>
            <a:ln w="28575" cap="sq" cmpd="sng">
              <a:solidFill>
                <a:schemeClr val="tx1"/>
              </a:solidFill>
              <a:prstDash val="solid"/>
              <a:headEnd type="none" w="sm" len="sm"/>
              <a:tailEnd type="none" w="sm" len="sm"/>
            </a:ln>
          </p:spPr>
        </p:sp>
        <p:sp>
          <p:nvSpPr>
            <p:cNvPr id="144428" name="Line 20"/>
            <p:cNvSpPr/>
            <p:nvPr/>
          </p:nvSpPr>
          <p:spPr>
            <a:xfrm>
              <a:off x="2256" y="2832"/>
              <a:ext cx="288" cy="240"/>
            </a:xfrm>
            <a:prstGeom prst="line">
              <a:avLst/>
            </a:prstGeom>
            <a:ln w="28575" cap="sq" cmpd="sng">
              <a:solidFill>
                <a:schemeClr val="tx1"/>
              </a:solidFill>
              <a:prstDash val="solid"/>
              <a:headEnd type="none" w="sm" len="sm"/>
              <a:tailEnd type="none" w="sm" len="sm"/>
            </a:ln>
          </p:spPr>
        </p:sp>
        <p:sp>
          <p:nvSpPr>
            <p:cNvPr id="144429" name="Line 21"/>
            <p:cNvSpPr/>
            <p:nvPr/>
          </p:nvSpPr>
          <p:spPr>
            <a:xfrm flipH="1">
              <a:off x="1440" y="3264"/>
              <a:ext cx="336" cy="336"/>
            </a:xfrm>
            <a:prstGeom prst="line">
              <a:avLst/>
            </a:prstGeom>
            <a:ln w="28575" cap="sq" cmpd="sng">
              <a:solidFill>
                <a:schemeClr val="tx1"/>
              </a:solidFill>
              <a:prstDash val="solid"/>
              <a:headEnd type="none" w="sm" len="sm"/>
              <a:tailEnd type="none" w="sm" len="sm"/>
            </a:ln>
          </p:spPr>
        </p:sp>
        <p:sp>
          <p:nvSpPr>
            <p:cNvPr id="144430" name="Line 22"/>
            <p:cNvSpPr/>
            <p:nvPr/>
          </p:nvSpPr>
          <p:spPr>
            <a:xfrm>
              <a:off x="1872" y="3312"/>
              <a:ext cx="240" cy="288"/>
            </a:xfrm>
            <a:prstGeom prst="line">
              <a:avLst/>
            </a:prstGeom>
            <a:ln w="28575" cap="sq" cmpd="sng">
              <a:solidFill>
                <a:schemeClr val="tx1"/>
              </a:solidFill>
              <a:prstDash val="solid"/>
              <a:headEnd type="none" w="sm" len="sm"/>
              <a:tailEnd type="none" w="sm" len="sm"/>
            </a:ln>
          </p:spPr>
        </p:sp>
        <p:sp>
          <p:nvSpPr>
            <p:cNvPr id="144431" name="Line 23"/>
            <p:cNvSpPr/>
            <p:nvPr/>
          </p:nvSpPr>
          <p:spPr>
            <a:xfrm flipH="1">
              <a:off x="624" y="2784"/>
              <a:ext cx="336" cy="288"/>
            </a:xfrm>
            <a:prstGeom prst="line">
              <a:avLst/>
            </a:prstGeom>
            <a:ln w="28575" cap="sq" cmpd="sng">
              <a:solidFill>
                <a:schemeClr val="tx1"/>
              </a:solidFill>
              <a:prstDash val="solid"/>
              <a:headEnd type="none" w="sm" len="sm"/>
              <a:tailEnd type="none" w="sm" len="sm"/>
            </a:ln>
          </p:spPr>
        </p:sp>
        <p:sp>
          <p:nvSpPr>
            <p:cNvPr id="144432" name="Line 24"/>
            <p:cNvSpPr/>
            <p:nvPr/>
          </p:nvSpPr>
          <p:spPr>
            <a:xfrm>
              <a:off x="1056" y="2784"/>
              <a:ext cx="288" cy="288"/>
            </a:xfrm>
            <a:prstGeom prst="line">
              <a:avLst/>
            </a:prstGeom>
            <a:ln w="28575" cap="sq" cmpd="sng">
              <a:solidFill>
                <a:schemeClr val="tx1"/>
              </a:solidFill>
              <a:prstDash val="solid"/>
              <a:headEnd type="none" w="sm" len="sm"/>
              <a:tailEnd type="none" w="sm" len="sm"/>
            </a:ln>
          </p:spPr>
        </p:sp>
        <p:sp>
          <p:nvSpPr>
            <p:cNvPr id="144433" name="Oval 9"/>
            <p:cNvSpPr/>
            <p:nvPr/>
          </p:nvSpPr>
          <p:spPr>
            <a:xfrm>
              <a:off x="864" y="259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4434" name="Oval 10"/>
            <p:cNvSpPr/>
            <p:nvPr/>
          </p:nvSpPr>
          <p:spPr>
            <a:xfrm>
              <a:off x="2016" y="259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4435" name="Oval 12"/>
            <p:cNvSpPr/>
            <p:nvPr/>
          </p:nvSpPr>
          <p:spPr>
            <a:xfrm>
              <a:off x="168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4436" name="Oval 11"/>
            <p:cNvSpPr/>
            <p:nvPr/>
          </p:nvSpPr>
          <p:spPr>
            <a:xfrm>
              <a:off x="1440" y="2160"/>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grpSp>
      <p:grpSp>
        <p:nvGrpSpPr>
          <p:cNvPr id="3" name="Group 38"/>
          <p:cNvGrpSpPr/>
          <p:nvPr/>
        </p:nvGrpSpPr>
        <p:grpSpPr>
          <a:xfrm>
            <a:off x="457200" y="5334000"/>
            <a:ext cx="3810000" cy="1143000"/>
            <a:chOff x="480" y="3312"/>
            <a:chExt cx="2400" cy="720"/>
          </a:xfrm>
        </p:grpSpPr>
        <p:sp>
          <p:nvSpPr>
            <p:cNvPr id="144415" name="Oval 32"/>
            <p:cNvSpPr/>
            <p:nvPr/>
          </p:nvSpPr>
          <p:spPr>
            <a:xfrm>
              <a:off x="480" y="3360"/>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7</a:t>
              </a:r>
              <a:endParaRPr lang="en-US" altLang="zh-CN" sz="2400" b="1"/>
            </a:p>
          </p:txBody>
        </p:sp>
        <p:sp>
          <p:nvSpPr>
            <p:cNvPr id="144416" name="Oval 33"/>
            <p:cNvSpPr/>
            <p:nvPr/>
          </p:nvSpPr>
          <p:spPr>
            <a:xfrm>
              <a:off x="1056" y="3312"/>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5</a:t>
              </a:r>
              <a:endParaRPr lang="en-US" altLang="zh-CN" sz="2400" b="1"/>
            </a:p>
          </p:txBody>
        </p:sp>
        <p:sp>
          <p:nvSpPr>
            <p:cNvPr id="144417" name="Oval 35"/>
            <p:cNvSpPr/>
            <p:nvPr/>
          </p:nvSpPr>
          <p:spPr>
            <a:xfrm>
              <a:off x="1536" y="3744"/>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2</a:t>
              </a:r>
              <a:endParaRPr lang="en-US" altLang="zh-CN" sz="2400" b="1"/>
            </a:p>
          </p:txBody>
        </p:sp>
        <p:sp>
          <p:nvSpPr>
            <p:cNvPr id="144418" name="Oval 36"/>
            <p:cNvSpPr/>
            <p:nvPr/>
          </p:nvSpPr>
          <p:spPr>
            <a:xfrm>
              <a:off x="2256" y="3648"/>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4</a:t>
              </a:r>
              <a:endParaRPr lang="en-US" altLang="zh-CN" sz="2400" b="1"/>
            </a:p>
          </p:txBody>
        </p:sp>
        <p:sp>
          <p:nvSpPr>
            <p:cNvPr id="144419" name="Oval 37"/>
            <p:cNvSpPr/>
            <p:nvPr/>
          </p:nvSpPr>
          <p:spPr>
            <a:xfrm>
              <a:off x="2592" y="3312"/>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9</a:t>
              </a:r>
              <a:endParaRPr lang="en-US" altLang="zh-CN" sz="2400" b="1"/>
            </a:p>
          </p:txBody>
        </p:sp>
      </p:grpSp>
      <p:sp>
        <p:nvSpPr>
          <p:cNvPr id="428072" name="Rectangle 40"/>
          <p:cNvSpPr/>
          <p:nvPr/>
        </p:nvSpPr>
        <p:spPr>
          <a:xfrm>
            <a:off x="457200" y="2438400"/>
            <a:ext cx="8153400" cy="1074738"/>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30000"/>
              </a:spcBef>
              <a:buClr>
                <a:schemeClr val="tx2"/>
              </a:buClr>
              <a:buSzPct val="110000"/>
              <a:buFont typeface="Symbol" panose="05050102010706020507" pitchFamily="18" charset="2"/>
              <a:buChar char="¨"/>
            </a:pPr>
            <a:r>
              <a:rPr lang="zh-CN" altLang="en-US" sz="2400" b="1">
                <a:solidFill>
                  <a:srgbClr val="FF3300"/>
                </a:solidFill>
                <a:ea typeface="楷体_GB2312"/>
              </a:rPr>
              <a:t>结点的</a:t>
            </a:r>
            <a:r>
              <a:rPr lang="zh-CN" altLang="en-US" sz="2400" b="1" u="sng">
                <a:solidFill>
                  <a:srgbClr val="FF3300"/>
                </a:solidFill>
                <a:ea typeface="楷体_GB2312"/>
              </a:rPr>
              <a:t>带权</a:t>
            </a:r>
            <a:r>
              <a:rPr lang="zh-CN" altLang="en-US" sz="2400" b="1">
                <a:solidFill>
                  <a:srgbClr val="FF3300"/>
                </a:solidFill>
                <a:ea typeface="楷体_GB2312"/>
              </a:rPr>
              <a:t>路径长度</a:t>
            </a:r>
            <a:r>
              <a:rPr lang="zh-CN" altLang="en-US" sz="2400" b="1">
                <a:solidFill>
                  <a:srgbClr val="000000"/>
                </a:solidFill>
                <a:ea typeface="楷体_GB2312"/>
              </a:rPr>
              <a:t>定义为：</a:t>
            </a:r>
            <a:endParaRPr lang="zh-CN" altLang="en-US" sz="2400" b="1">
              <a:solidFill>
                <a:srgbClr val="000000"/>
              </a:solidFill>
              <a:ea typeface="楷体_GB2312"/>
            </a:endParaRPr>
          </a:p>
          <a:p>
            <a:pPr marL="457200" lvl="1" indent="0">
              <a:spcBef>
                <a:spcPct val="30000"/>
              </a:spcBef>
              <a:buClr>
                <a:srgbClr val="FF9900"/>
              </a:buClr>
              <a:buChar char="¶"/>
            </a:pPr>
            <a:r>
              <a:rPr lang="zh-CN" altLang="en-US" sz="2400" b="1">
                <a:solidFill>
                  <a:srgbClr val="400080"/>
                </a:solidFill>
                <a:ea typeface="楷体_GB2312"/>
              </a:rPr>
              <a:t>结点的路径长度乘以该结点的权值。</a:t>
            </a:r>
            <a:endParaRPr lang="zh-CN" altLang="en-US" sz="2400" b="1">
              <a:solidFill>
                <a:srgbClr val="400080"/>
              </a:solidFill>
              <a:ea typeface="楷体_GB2312"/>
            </a:endParaRPr>
          </a:p>
        </p:txBody>
      </p:sp>
      <p:grpSp>
        <p:nvGrpSpPr>
          <p:cNvPr id="4" name="Group 67"/>
          <p:cNvGrpSpPr/>
          <p:nvPr/>
        </p:nvGrpSpPr>
        <p:grpSpPr>
          <a:xfrm>
            <a:off x="4786313" y="4114800"/>
            <a:ext cx="4262437" cy="2271713"/>
            <a:chOff x="3015" y="2592"/>
            <a:chExt cx="2685" cy="1431"/>
          </a:xfrm>
        </p:grpSpPr>
        <p:sp>
          <p:nvSpPr>
            <p:cNvPr id="144410" name="Oval 62"/>
            <p:cNvSpPr/>
            <p:nvPr/>
          </p:nvSpPr>
          <p:spPr>
            <a:xfrm>
              <a:off x="3015" y="3690"/>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7</a:t>
              </a:r>
              <a:endParaRPr lang="en-US" altLang="zh-CN" sz="2400" b="1"/>
            </a:p>
          </p:txBody>
        </p:sp>
        <p:sp>
          <p:nvSpPr>
            <p:cNvPr id="144411" name="Oval 63"/>
            <p:cNvSpPr/>
            <p:nvPr/>
          </p:nvSpPr>
          <p:spPr>
            <a:xfrm>
              <a:off x="3735" y="3735"/>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5</a:t>
              </a:r>
              <a:endParaRPr lang="en-US" altLang="zh-CN" sz="2400" b="1"/>
            </a:p>
          </p:txBody>
        </p:sp>
        <p:sp>
          <p:nvSpPr>
            <p:cNvPr id="144412" name="Text Box 64"/>
            <p:cNvSpPr txBox="1"/>
            <p:nvPr/>
          </p:nvSpPr>
          <p:spPr>
            <a:xfrm>
              <a:off x="4320" y="3240"/>
              <a:ext cx="229" cy="33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a:t>2</a:t>
              </a:r>
              <a:endParaRPr lang="en-US" altLang="zh-CN" sz="2800" b="1"/>
            </a:p>
          </p:txBody>
        </p:sp>
        <p:sp>
          <p:nvSpPr>
            <p:cNvPr id="144413" name="Text Box 65"/>
            <p:cNvSpPr txBox="1"/>
            <p:nvPr/>
          </p:nvSpPr>
          <p:spPr>
            <a:xfrm>
              <a:off x="4950" y="2700"/>
              <a:ext cx="228" cy="327"/>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a:t>4</a:t>
              </a:r>
              <a:endParaRPr lang="en-US" altLang="zh-CN" sz="2800" b="1"/>
            </a:p>
          </p:txBody>
        </p:sp>
        <p:sp>
          <p:nvSpPr>
            <p:cNvPr id="144414" name="Text Box 66"/>
            <p:cNvSpPr txBox="1"/>
            <p:nvPr/>
          </p:nvSpPr>
          <p:spPr>
            <a:xfrm>
              <a:off x="5471" y="2592"/>
              <a:ext cx="229" cy="33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a:t>9</a:t>
              </a:r>
              <a:endParaRPr lang="en-US" altLang="zh-CN" sz="2800" b="1"/>
            </a:p>
          </p:txBody>
        </p:sp>
      </p:grpSp>
      <p:grpSp>
        <p:nvGrpSpPr>
          <p:cNvPr id="5" name="Group 68"/>
          <p:cNvGrpSpPr/>
          <p:nvPr/>
        </p:nvGrpSpPr>
        <p:grpSpPr>
          <a:xfrm>
            <a:off x="4343400" y="3124200"/>
            <a:ext cx="4572000" cy="3124200"/>
            <a:chOff x="2736" y="1968"/>
            <a:chExt cx="2880" cy="1968"/>
          </a:xfrm>
        </p:grpSpPr>
        <p:sp>
          <p:nvSpPr>
            <p:cNvPr id="144393" name="Oval 42"/>
            <p:cNvSpPr/>
            <p:nvPr/>
          </p:nvSpPr>
          <p:spPr>
            <a:xfrm>
              <a:off x="4656" y="196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4394" name="Oval 43"/>
            <p:cNvSpPr/>
            <p:nvPr/>
          </p:nvSpPr>
          <p:spPr>
            <a:xfrm>
              <a:off x="4080" y="2352"/>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4395" name="Oval 44"/>
            <p:cNvSpPr/>
            <p:nvPr/>
          </p:nvSpPr>
          <p:spPr>
            <a:xfrm>
              <a:off x="5328" y="2352"/>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E</a:t>
              </a:r>
              <a:endParaRPr lang="en-US" altLang="zh-CN" sz="2400" b="1">
                <a:solidFill>
                  <a:schemeClr val="bg1"/>
                </a:solidFill>
              </a:endParaRPr>
            </a:p>
          </p:txBody>
        </p:sp>
        <p:sp>
          <p:nvSpPr>
            <p:cNvPr id="144396" name="Oval 45"/>
            <p:cNvSpPr/>
            <p:nvPr/>
          </p:nvSpPr>
          <p:spPr>
            <a:xfrm>
              <a:off x="3552" y="2736"/>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4397" name="Oval 46"/>
            <p:cNvSpPr/>
            <p:nvPr/>
          </p:nvSpPr>
          <p:spPr>
            <a:xfrm>
              <a:off x="4656" y="2736"/>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D</a:t>
              </a:r>
              <a:endParaRPr lang="en-US" altLang="zh-CN" sz="2400" b="1">
                <a:solidFill>
                  <a:schemeClr val="bg1"/>
                </a:solidFill>
              </a:endParaRPr>
            </a:p>
          </p:txBody>
        </p:sp>
        <p:sp>
          <p:nvSpPr>
            <p:cNvPr id="144398" name="Oval 49"/>
            <p:cNvSpPr/>
            <p:nvPr/>
          </p:nvSpPr>
          <p:spPr>
            <a:xfrm>
              <a:off x="2736" y="364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A</a:t>
              </a:r>
              <a:endParaRPr lang="en-US" altLang="zh-CN" sz="2400" b="1">
                <a:solidFill>
                  <a:schemeClr val="bg1"/>
                </a:solidFill>
              </a:endParaRPr>
            </a:p>
          </p:txBody>
        </p:sp>
        <p:sp>
          <p:nvSpPr>
            <p:cNvPr id="144399" name="Line 53"/>
            <p:cNvSpPr/>
            <p:nvPr/>
          </p:nvSpPr>
          <p:spPr>
            <a:xfrm>
              <a:off x="4944" y="2160"/>
              <a:ext cx="432" cy="240"/>
            </a:xfrm>
            <a:prstGeom prst="line">
              <a:avLst/>
            </a:prstGeom>
            <a:ln w="28575" cap="sq" cmpd="sng">
              <a:solidFill>
                <a:schemeClr val="tx1"/>
              </a:solidFill>
              <a:prstDash val="solid"/>
              <a:headEnd type="none" w="sm" len="sm"/>
              <a:tailEnd type="none" w="sm" len="sm"/>
            </a:ln>
          </p:spPr>
        </p:sp>
        <p:sp>
          <p:nvSpPr>
            <p:cNvPr id="144400" name="Line 54"/>
            <p:cNvSpPr/>
            <p:nvPr/>
          </p:nvSpPr>
          <p:spPr>
            <a:xfrm flipH="1">
              <a:off x="4320" y="2160"/>
              <a:ext cx="336" cy="240"/>
            </a:xfrm>
            <a:prstGeom prst="line">
              <a:avLst/>
            </a:prstGeom>
            <a:ln w="28575" cap="sq" cmpd="sng">
              <a:solidFill>
                <a:schemeClr val="tx1"/>
              </a:solidFill>
              <a:prstDash val="solid"/>
              <a:headEnd type="none" w="sm" len="sm"/>
              <a:tailEnd type="none" w="sm" len="sm"/>
            </a:ln>
          </p:spPr>
        </p:sp>
        <p:sp>
          <p:nvSpPr>
            <p:cNvPr id="144401" name="Line 55"/>
            <p:cNvSpPr/>
            <p:nvPr/>
          </p:nvSpPr>
          <p:spPr>
            <a:xfrm>
              <a:off x="4368" y="2544"/>
              <a:ext cx="336" cy="240"/>
            </a:xfrm>
            <a:prstGeom prst="line">
              <a:avLst/>
            </a:prstGeom>
            <a:ln w="28575" cap="sq" cmpd="sng">
              <a:solidFill>
                <a:schemeClr val="tx1"/>
              </a:solidFill>
              <a:prstDash val="solid"/>
              <a:headEnd type="none" w="sm" len="sm"/>
              <a:tailEnd type="none" w="sm" len="sm"/>
            </a:ln>
          </p:spPr>
        </p:sp>
        <p:sp>
          <p:nvSpPr>
            <p:cNvPr id="144402" name="Line 56"/>
            <p:cNvSpPr/>
            <p:nvPr/>
          </p:nvSpPr>
          <p:spPr>
            <a:xfrm flipH="1">
              <a:off x="3792" y="2544"/>
              <a:ext cx="288" cy="240"/>
            </a:xfrm>
            <a:prstGeom prst="line">
              <a:avLst/>
            </a:prstGeom>
            <a:ln w="28575" cap="sq" cmpd="sng">
              <a:solidFill>
                <a:schemeClr val="tx1"/>
              </a:solidFill>
              <a:prstDash val="solid"/>
              <a:headEnd type="none" w="sm" len="sm"/>
              <a:tailEnd type="none" w="sm" len="sm"/>
            </a:ln>
          </p:spPr>
        </p:sp>
        <p:sp>
          <p:nvSpPr>
            <p:cNvPr id="144403" name="Line 57"/>
            <p:cNvSpPr/>
            <p:nvPr/>
          </p:nvSpPr>
          <p:spPr>
            <a:xfrm flipH="1">
              <a:off x="2880" y="3360"/>
              <a:ext cx="288" cy="288"/>
            </a:xfrm>
            <a:prstGeom prst="line">
              <a:avLst/>
            </a:prstGeom>
            <a:ln w="28575" cap="sq" cmpd="sng">
              <a:solidFill>
                <a:schemeClr val="tx1"/>
              </a:solidFill>
              <a:prstDash val="solid"/>
              <a:headEnd type="none" w="sm" len="sm"/>
              <a:tailEnd type="none" w="sm" len="sm"/>
            </a:ln>
          </p:spPr>
        </p:sp>
        <p:sp>
          <p:nvSpPr>
            <p:cNvPr id="144404" name="Line 58"/>
            <p:cNvSpPr/>
            <p:nvPr/>
          </p:nvSpPr>
          <p:spPr>
            <a:xfrm>
              <a:off x="3360" y="3408"/>
              <a:ext cx="288" cy="240"/>
            </a:xfrm>
            <a:prstGeom prst="line">
              <a:avLst/>
            </a:prstGeom>
            <a:ln w="28575" cap="sq" cmpd="sng">
              <a:solidFill>
                <a:schemeClr val="tx1"/>
              </a:solidFill>
              <a:prstDash val="solid"/>
              <a:headEnd type="none" w="sm" len="sm"/>
              <a:tailEnd type="none" w="sm" len="sm"/>
            </a:ln>
          </p:spPr>
        </p:sp>
        <p:sp>
          <p:nvSpPr>
            <p:cNvPr id="144405" name="Line 59"/>
            <p:cNvSpPr/>
            <p:nvPr/>
          </p:nvSpPr>
          <p:spPr>
            <a:xfrm>
              <a:off x="3840" y="2976"/>
              <a:ext cx="288" cy="240"/>
            </a:xfrm>
            <a:prstGeom prst="line">
              <a:avLst/>
            </a:prstGeom>
            <a:ln w="28575" cap="sq" cmpd="sng">
              <a:solidFill>
                <a:schemeClr val="tx1"/>
              </a:solidFill>
              <a:prstDash val="solid"/>
              <a:headEnd type="none" w="sm" len="sm"/>
              <a:tailEnd type="none" w="sm" len="sm"/>
            </a:ln>
          </p:spPr>
        </p:sp>
        <p:sp>
          <p:nvSpPr>
            <p:cNvPr id="144406" name="Line 60"/>
            <p:cNvSpPr/>
            <p:nvPr/>
          </p:nvSpPr>
          <p:spPr>
            <a:xfrm flipH="1">
              <a:off x="3360" y="2976"/>
              <a:ext cx="240" cy="240"/>
            </a:xfrm>
            <a:prstGeom prst="line">
              <a:avLst/>
            </a:prstGeom>
            <a:ln w="28575" cap="sq" cmpd="sng">
              <a:solidFill>
                <a:schemeClr val="tx1"/>
              </a:solidFill>
              <a:prstDash val="solid"/>
              <a:headEnd type="none" w="sm" len="sm"/>
              <a:tailEnd type="none" w="sm" len="sm"/>
            </a:ln>
          </p:spPr>
        </p:sp>
        <p:sp>
          <p:nvSpPr>
            <p:cNvPr id="144407" name="Oval 61"/>
            <p:cNvSpPr/>
            <p:nvPr/>
          </p:nvSpPr>
          <p:spPr>
            <a:xfrm>
              <a:off x="3504" y="364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B</a:t>
              </a:r>
              <a:endParaRPr lang="en-US" altLang="zh-CN" sz="2400" b="1">
                <a:solidFill>
                  <a:schemeClr val="bg1"/>
                </a:solidFill>
              </a:endParaRPr>
            </a:p>
          </p:txBody>
        </p:sp>
        <p:sp>
          <p:nvSpPr>
            <p:cNvPr id="144408" name="Oval 48"/>
            <p:cNvSpPr/>
            <p:nvPr/>
          </p:nvSpPr>
          <p:spPr>
            <a:xfrm>
              <a:off x="4032" y="316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C</a:t>
              </a:r>
              <a:endParaRPr lang="en-US" altLang="zh-CN" sz="2400" b="1">
                <a:solidFill>
                  <a:schemeClr val="bg1"/>
                </a:solidFill>
              </a:endParaRPr>
            </a:p>
          </p:txBody>
        </p:sp>
        <p:sp>
          <p:nvSpPr>
            <p:cNvPr id="144409" name="Oval 47"/>
            <p:cNvSpPr/>
            <p:nvPr/>
          </p:nvSpPr>
          <p:spPr>
            <a:xfrm>
              <a:off x="3120" y="316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nSpc>
                  <a:spcPct val="110000"/>
                </a:lnSpc>
                <a:spcBef>
                  <a:spcPct val="0"/>
                </a:spcBef>
                <a:buNone/>
              </a:pPr>
              <a:endParaRPr lang="zh-CN" altLang="zh-CN" sz="2400" b="1">
                <a:solidFill>
                  <a:schemeClr val="bg1"/>
                </a:solidFill>
                <a:ea typeface="楷体_GB231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28072">
                                            <p:txEl>
                                              <p:charRg st="0" end="14"/>
                                            </p:txEl>
                                          </p:spTgt>
                                        </p:tgtEl>
                                        <p:attrNameLst>
                                          <p:attrName>style.visibility</p:attrName>
                                        </p:attrNameLst>
                                      </p:cBhvr>
                                      <p:to>
                                        <p:strVal val="visible"/>
                                      </p:to>
                                    </p:set>
                                    <p:anim calcmode="lin" valueType="num">
                                      <p:cBhvr additive="base">
                                        <p:cTn id="19" dur="500" fill="hold"/>
                                        <p:tgtEl>
                                          <p:spTgt spid="428072">
                                            <p:txEl>
                                              <p:charRg st="0" end="14"/>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428072">
                                            <p:txEl>
                                              <p:charRg st="0" end="14"/>
                                            </p:txEl>
                                          </p:spTgt>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28072">
                                            <p:txEl>
                                              <p:charRg st="14" end="31"/>
                                            </p:txEl>
                                          </p:spTgt>
                                        </p:tgtEl>
                                        <p:attrNameLst>
                                          <p:attrName>style.visibility</p:attrName>
                                        </p:attrNameLst>
                                      </p:cBhvr>
                                      <p:to>
                                        <p:strVal val="visible"/>
                                      </p:to>
                                    </p:set>
                                    <p:anim calcmode="lin" valueType="num">
                                      <p:cBhvr additive="base">
                                        <p:cTn id="25" dur="500" fill="hold"/>
                                        <p:tgtEl>
                                          <p:spTgt spid="428072">
                                            <p:txEl>
                                              <p:charRg st="14" end="31"/>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428072">
                                            <p:txEl>
                                              <p:charRg st="14" end="31"/>
                                            </p:txEl>
                                          </p:spTgt>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072" grpId="0" bldLvl="2"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5409" name="灯片编号占位符 5"/>
          <p:cNvSpPr txBox="1">
            <a:spLocks noGrp="1"/>
          </p:cNvSpPr>
          <p:nvPr>
            <p:ph type="sldNum" sz="quarter" idx="12"/>
          </p:nvPr>
        </p:nvSpPr>
        <p:spPr>
          <a:ln w="12700"/>
        </p:spPr>
        <p:txBody>
          <a:bodyPr/>
          <a:p>
            <a:pPr marL="0" indent="0" algn="r" eaLnBrk="1" hangingPunct="1">
              <a:spcBef>
                <a:spcPct val="0"/>
              </a:spcBef>
              <a:buNone/>
            </a:pPr>
            <a:fld id="{9A0DB2DC-4C9A-4742-B13C-FB6460FD3503}" type="slidenum">
              <a:rPr lang="en-US" altLang="zh-CN" sz="1400"/>
            </a:fld>
            <a:endParaRPr lang="en-US" altLang="zh-CN" sz="1400"/>
          </a:p>
        </p:txBody>
      </p:sp>
      <p:sp>
        <p:nvSpPr>
          <p:cNvPr id="145410" name="Rectangle 2"/>
          <p:cNvSpPr>
            <a:spLocks noGrp="1"/>
          </p:cNvSpPr>
          <p:nvPr>
            <p:ph type="title"/>
          </p:nvPr>
        </p:nvSpPr>
        <p:spPr>
          <a:xfrm>
            <a:off x="609600" y="30163"/>
            <a:ext cx="7772400" cy="1143000"/>
          </a:xfrm>
        </p:spPr>
        <p:txBody>
          <a:bodyPr vert="horz" wrap="square" lIns="91440" tIns="45720" rIns="91440" bIns="45720" anchor="ctr" anchorCtr="0"/>
          <a:p>
            <a:pPr eaLnBrk="1" hangingPunct="1"/>
            <a:r>
              <a:rPr lang="zh-CN" altLang="en-US"/>
              <a:t>最优树的定义</a:t>
            </a:r>
            <a:endParaRPr lang="zh-CN" altLang="en-US"/>
          </a:p>
        </p:txBody>
      </p:sp>
      <p:sp>
        <p:nvSpPr>
          <p:cNvPr id="145411" name="Rectangle 3"/>
          <p:cNvSpPr>
            <a:spLocks noGrp="1"/>
          </p:cNvSpPr>
          <p:nvPr>
            <p:ph idx="1"/>
          </p:nvPr>
        </p:nvSpPr>
        <p:spPr>
          <a:xfrm>
            <a:off x="762000" y="1104900"/>
            <a:ext cx="7772400" cy="4114800"/>
          </a:xfrm>
        </p:spPr>
        <p:txBody>
          <a:bodyPr vert="horz" wrap="square" lIns="91440" tIns="45720" rIns="91440" bIns="45720" anchor="t" anchorCtr="0"/>
          <a:p>
            <a:pPr eaLnBrk="1" hangingPunct="1"/>
            <a:r>
              <a:rPr lang="zh-CN" altLang="en-US" u="sng">
                <a:solidFill>
                  <a:srgbClr val="FF3300"/>
                </a:solidFill>
              </a:rPr>
              <a:t>树</a:t>
            </a:r>
            <a:r>
              <a:rPr lang="zh-CN" altLang="en-US">
                <a:solidFill>
                  <a:srgbClr val="FF3300"/>
                </a:solidFill>
              </a:rPr>
              <a:t>的带权路径长度</a:t>
            </a:r>
            <a:r>
              <a:rPr lang="zh-CN" altLang="en-US"/>
              <a:t>定义为：</a:t>
            </a:r>
            <a:endParaRPr lang="zh-CN" altLang="en-US"/>
          </a:p>
          <a:p>
            <a:pPr lvl="1" eaLnBrk="1" hangingPunct="1"/>
            <a:r>
              <a:rPr lang="zh-CN" altLang="en-US"/>
              <a:t>树中所有</a:t>
            </a:r>
            <a:r>
              <a:rPr lang="zh-CN" altLang="en-US" b="1">
                <a:solidFill>
                  <a:schemeClr val="accent1">
                    <a:lumMod val="60000"/>
                    <a:lumOff val="40000"/>
                  </a:schemeClr>
                </a:solidFill>
                <a:effectLst>
                  <a:outerShdw blurRad="50800" dist="38100" dir="10800000" algn="r" rotWithShape="0">
                    <a:prstClr val="black">
                      <a:alpha val="40000"/>
                    </a:prstClr>
                  </a:outerShdw>
                </a:effectLst>
              </a:rPr>
              <a:t>叶子结点</a:t>
            </a:r>
            <a:r>
              <a:rPr lang="zh-CN" altLang="en-US"/>
              <a:t>的带权路径长度之和</a:t>
            </a:r>
            <a:endParaRPr lang="zh-CN" altLang="en-US"/>
          </a:p>
          <a:p>
            <a:pPr lvl="1" eaLnBrk="1" hangingPunct="1"/>
            <a:r>
              <a:rPr lang="en-US" altLang="zh-CN"/>
              <a:t>WPL(T) = </a:t>
            </a:r>
            <a:r>
              <a:rPr lang="en-US" altLang="zh-CN">
                <a:sym typeface="Symbol" panose="05050102010706020507" pitchFamily="18" charset="2"/>
              </a:rPr>
              <a:t></a:t>
            </a:r>
            <a:r>
              <a:rPr lang="en-US" altLang="zh-CN"/>
              <a:t> </a:t>
            </a:r>
            <a:r>
              <a:rPr lang="en-US" altLang="zh-CN" i="1"/>
              <a:t>w</a:t>
            </a:r>
            <a:r>
              <a:rPr lang="en-US" altLang="zh-CN" i="1" baseline="-25000"/>
              <a:t>k</a:t>
            </a:r>
            <a:r>
              <a:rPr lang="en-US" altLang="zh-CN" i="1"/>
              <a:t>l</a:t>
            </a:r>
            <a:r>
              <a:rPr lang="en-US" altLang="zh-CN" i="1" baseline="-25000"/>
              <a:t>k</a:t>
            </a:r>
            <a:r>
              <a:rPr lang="en-US" altLang="zh-CN" i="1"/>
              <a:t> </a:t>
            </a:r>
            <a:r>
              <a:rPr lang="en-US" altLang="zh-CN"/>
              <a:t>(</a:t>
            </a:r>
            <a:r>
              <a:rPr lang="zh-CN" altLang="en-US"/>
              <a:t>对所有</a:t>
            </a:r>
            <a:r>
              <a:rPr lang="zh-CN" altLang="en-US" b="1">
                <a:solidFill>
                  <a:schemeClr val="accent1">
                    <a:lumMod val="60000"/>
                    <a:lumOff val="40000"/>
                  </a:schemeClr>
                </a:solidFill>
                <a:effectLst>
                  <a:outerShdw blurRad="50800" dist="38100" dir="10800000" algn="r" rotWithShape="0">
                    <a:prstClr val="black">
                      <a:alpha val="40000"/>
                    </a:prstClr>
                  </a:outerShdw>
                </a:effectLst>
              </a:rPr>
              <a:t>叶子结点</a:t>
            </a:r>
            <a:r>
              <a:rPr lang="en-US" altLang="zh-CN"/>
              <a:t>)</a:t>
            </a:r>
            <a:r>
              <a:rPr lang="zh-CN" altLang="en-US"/>
              <a:t>。</a:t>
            </a:r>
            <a:endParaRPr lang="zh-CN" altLang="en-US"/>
          </a:p>
          <a:p>
            <a:pPr eaLnBrk="1" hangingPunct="1"/>
            <a:endParaRPr lang="en-US" altLang="zh-CN"/>
          </a:p>
        </p:txBody>
      </p:sp>
      <p:grpSp>
        <p:nvGrpSpPr>
          <p:cNvPr id="145412" name="Group 54"/>
          <p:cNvGrpSpPr/>
          <p:nvPr/>
        </p:nvGrpSpPr>
        <p:grpSpPr>
          <a:xfrm>
            <a:off x="457200" y="2895600"/>
            <a:ext cx="3810000" cy="2971800"/>
            <a:chOff x="288" y="1824"/>
            <a:chExt cx="2400" cy="1872"/>
          </a:xfrm>
        </p:grpSpPr>
        <p:grpSp>
          <p:nvGrpSpPr>
            <p:cNvPr id="145440" name="Group 4"/>
            <p:cNvGrpSpPr/>
            <p:nvPr/>
          </p:nvGrpSpPr>
          <p:grpSpPr>
            <a:xfrm>
              <a:off x="288" y="1824"/>
              <a:ext cx="2208" cy="1728"/>
              <a:chOff x="480" y="2160"/>
              <a:chExt cx="2208" cy="1728"/>
            </a:xfrm>
          </p:grpSpPr>
          <p:sp>
            <p:nvSpPr>
              <p:cNvPr id="145447" name="Oval 5"/>
              <p:cNvSpPr/>
              <p:nvPr/>
            </p:nvSpPr>
            <p:spPr>
              <a:xfrm>
                <a:off x="1296" y="3600"/>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C</a:t>
                </a:r>
                <a:endParaRPr lang="en-US" altLang="zh-CN" sz="2400" b="1">
                  <a:solidFill>
                    <a:schemeClr val="bg1"/>
                  </a:solidFill>
                </a:endParaRPr>
              </a:p>
            </p:txBody>
          </p:sp>
          <p:sp>
            <p:nvSpPr>
              <p:cNvPr id="145448" name="Oval 6"/>
              <p:cNvSpPr/>
              <p:nvPr/>
            </p:nvSpPr>
            <p:spPr>
              <a:xfrm>
                <a:off x="240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E</a:t>
                </a:r>
                <a:endParaRPr lang="en-US" altLang="zh-CN" sz="2400" b="1">
                  <a:solidFill>
                    <a:schemeClr val="bg1"/>
                  </a:solidFill>
                </a:endParaRPr>
              </a:p>
            </p:txBody>
          </p:sp>
          <p:sp>
            <p:nvSpPr>
              <p:cNvPr id="145449" name="Oval 7"/>
              <p:cNvSpPr/>
              <p:nvPr/>
            </p:nvSpPr>
            <p:spPr>
              <a:xfrm>
                <a:off x="1968" y="3600"/>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D</a:t>
                </a:r>
                <a:endParaRPr lang="en-US" altLang="zh-CN" sz="2400" b="1">
                  <a:solidFill>
                    <a:schemeClr val="bg1"/>
                  </a:solidFill>
                </a:endParaRPr>
              </a:p>
            </p:txBody>
          </p:sp>
          <p:sp>
            <p:nvSpPr>
              <p:cNvPr id="145450" name="Oval 8"/>
              <p:cNvSpPr/>
              <p:nvPr/>
            </p:nvSpPr>
            <p:spPr>
              <a:xfrm>
                <a:off x="48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A</a:t>
                </a:r>
                <a:endParaRPr lang="en-US" altLang="zh-CN" sz="2400" b="1">
                  <a:solidFill>
                    <a:schemeClr val="bg1"/>
                  </a:solidFill>
                </a:endParaRPr>
              </a:p>
            </p:txBody>
          </p:sp>
          <p:sp>
            <p:nvSpPr>
              <p:cNvPr id="145451" name="Oval 9"/>
              <p:cNvSpPr/>
              <p:nvPr/>
            </p:nvSpPr>
            <p:spPr>
              <a:xfrm>
                <a:off x="120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B</a:t>
                </a:r>
                <a:endParaRPr lang="en-US" altLang="zh-CN" sz="2400" b="1">
                  <a:solidFill>
                    <a:schemeClr val="bg1"/>
                  </a:solidFill>
                </a:endParaRPr>
              </a:p>
            </p:txBody>
          </p:sp>
          <p:sp>
            <p:nvSpPr>
              <p:cNvPr id="145452" name="Line 10"/>
              <p:cNvSpPr/>
              <p:nvPr/>
            </p:nvSpPr>
            <p:spPr>
              <a:xfrm flipH="1">
                <a:off x="1056" y="2352"/>
                <a:ext cx="480" cy="288"/>
              </a:xfrm>
              <a:prstGeom prst="line">
                <a:avLst/>
              </a:prstGeom>
              <a:ln w="28575" cap="sq" cmpd="sng">
                <a:solidFill>
                  <a:schemeClr val="tx1"/>
                </a:solidFill>
                <a:prstDash val="solid"/>
                <a:headEnd type="none" w="sm" len="sm"/>
                <a:tailEnd type="none" w="sm" len="sm"/>
              </a:ln>
            </p:spPr>
          </p:sp>
          <p:sp>
            <p:nvSpPr>
              <p:cNvPr id="145453" name="Line 11"/>
              <p:cNvSpPr/>
              <p:nvPr/>
            </p:nvSpPr>
            <p:spPr>
              <a:xfrm>
                <a:off x="1632" y="2352"/>
                <a:ext cx="480" cy="336"/>
              </a:xfrm>
              <a:prstGeom prst="line">
                <a:avLst/>
              </a:prstGeom>
              <a:ln w="28575" cap="sq" cmpd="sng">
                <a:solidFill>
                  <a:schemeClr val="tx1"/>
                </a:solidFill>
                <a:prstDash val="solid"/>
                <a:headEnd type="none" w="sm" len="sm"/>
                <a:tailEnd type="none" w="sm" len="sm"/>
              </a:ln>
            </p:spPr>
          </p:sp>
          <p:sp>
            <p:nvSpPr>
              <p:cNvPr id="145454" name="Line 12"/>
              <p:cNvSpPr/>
              <p:nvPr/>
            </p:nvSpPr>
            <p:spPr>
              <a:xfrm flipH="1">
                <a:off x="1824" y="2832"/>
                <a:ext cx="288" cy="240"/>
              </a:xfrm>
              <a:prstGeom prst="line">
                <a:avLst/>
              </a:prstGeom>
              <a:ln w="28575" cap="sq" cmpd="sng">
                <a:solidFill>
                  <a:schemeClr val="tx1"/>
                </a:solidFill>
                <a:prstDash val="solid"/>
                <a:headEnd type="none" w="sm" len="sm"/>
                <a:tailEnd type="none" w="sm" len="sm"/>
              </a:ln>
            </p:spPr>
          </p:sp>
          <p:sp>
            <p:nvSpPr>
              <p:cNvPr id="145455" name="Line 13"/>
              <p:cNvSpPr/>
              <p:nvPr/>
            </p:nvSpPr>
            <p:spPr>
              <a:xfrm>
                <a:off x="2256" y="2832"/>
                <a:ext cx="288" cy="240"/>
              </a:xfrm>
              <a:prstGeom prst="line">
                <a:avLst/>
              </a:prstGeom>
              <a:ln w="28575" cap="sq" cmpd="sng">
                <a:solidFill>
                  <a:schemeClr val="tx1"/>
                </a:solidFill>
                <a:prstDash val="solid"/>
                <a:headEnd type="none" w="sm" len="sm"/>
                <a:tailEnd type="none" w="sm" len="sm"/>
              </a:ln>
            </p:spPr>
          </p:sp>
          <p:sp>
            <p:nvSpPr>
              <p:cNvPr id="145456" name="Line 14"/>
              <p:cNvSpPr/>
              <p:nvPr/>
            </p:nvSpPr>
            <p:spPr>
              <a:xfrm flipH="1">
                <a:off x="1440" y="3264"/>
                <a:ext cx="336" cy="336"/>
              </a:xfrm>
              <a:prstGeom prst="line">
                <a:avLst/>
              </a:prstGeom>
              <a:ln w="28575" cap="sq" cmpd="sng">
                <a:solidFill>
                  <a:schemeClr val="tx1"/>
                </a:solidFill>
                <a:prstDash val="solid"/>
                <a:headEnd type="none" w="sm" len="sm"/>
                <a:tailEnd type="none" w="sm" len="sm"/>
              </a:ln>
            </p:spPr>
          </p:sp>
          <p:sp>
            <p:nvSpPr>
              <p:cNvPr id="145457" name="Line 15"/>
              <p:cNvSpPr/>
              <p:nvPr/>
            </p:nvSpPr>
            <p:spPr>
              <a:xfrm>
                <a:off x="1872" y="3312"/>
                <a:ext cx="240" cy="288"/>
              </a:xfrm>
              <a:prstGeom prst="line">
                <a:avLst/>
              </a:prstGeom>
              <a:ln w="28575" cap="sq" cmpd="sng">
                <a:solidFill>
                  <a:schemeClr val="tx1"/>
                </a:solidFill>
                <a:prstDash val="solid"/>
                <a:headEnd type="none" w="sm" len="sm"/>
                <a:tailEnd type="none" w="sm" len="sm"/>
              </a:ln>
            </p:spPr>
          </p:sp>
          <p:sp>
            <p:nvSpPr>
              <p:cNvPr id="145458" name="Line 16"/>
              <p:cNvSpPr/>
              <p:nvPr/>
            </p:nvSpPr>
            <p:spPr>
              <a:xfrm flipH="1">
                <a:off x="624" y="2784"/>
                <a:ext cx="336" cy="288"/>
              </a:xfrm>
              <a:prstGeom prst="line">
                <a:avLst/>
              </a:prstGeom>
              <a:ln w="28575" cap="sq" cmpd="sng">
                <a:solidFill>
                  <a:schemeClr val="tx1"/>
                </a:solidFill>
                <a:prstDash val="solid"/>
                <a:headEnd type="none" w="sm" len="sm"/>
                <a:tailEnd type="none" w="sm" len="sm"/>
              </a:ln>
            </p:spPr>
          </p:sp>
          <p:sp>
            <p:nvSpPr>
              <p:cNvPr id="145459" name="Line 17"/>
              <p:cNvSpPr/>
              <p:nvPr/>
            </p:nvSpPr>
            <p:spPr>
              <a:xfrm>
                <a:off x="1056" y="2784"/>
                <a:ext cx="288" cy="288"/>
              </a:xfrm>
              <a:prstGeom prst="line">
                <a:avLst/>
              </a:prstGeom>
              <a:ln w="28575" cap="sq" cmpd="sng">
                <a:solidFill>
                  <a:schemeClr val="tx1"/>
                </a:solidFill>
                <a:prstDash val="solid"/>
                <a:headEnd type="none" w="sm" len="sm"/>
                <a:tailEnd type="none" w="sm" len="sm"/>
              </a:ln>
            </p:spPr>
          </p:sp>
          <p:sp>
            <p:nvSpPr>
              <p:cNvPr id="145460" name="Oval 18"/>
              <p:cNvSpPr/>
              <p:nvPr/>
            </p:nvSpPr>
            <p:spPr>
              <a:xfrm>
                <a:off x="864" y="259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5461" name="Oval 19"/>
              <p:cNvSpPr/>
              <p:nvPr/>
            </p:nvSpPr>
            <p:spPr>
              <a:xfrm>
                <a:off x="2016" y="259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5462" name="Oval 20"/>
              <p:cNvSpPr/>
              <p:nvPr/>
            </p:nvSpPr>
            <p:spPr>
              <a:xfrm>
                <a:off x="168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5463" name="Oval 21"/>
              <p:cNvSpPr/>
              <p:nvPr/>
            </p:nvSpPr>
            <p:spPr>
              <a:xfrm>
                <a:off x="1440" y="2160"/>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grpSp>
        <p:grpSp>
          <p:nvGrpSpPr>
            <p:cNvPr id="145441" name="Group 22"/>
            <p:cNvGrpSpPr/>
            <p:nvPr/>
          </p:nvGrpSpPr>
          <p:grpSpPr>
            <a:xfrm>
              <a:off x="288" y="2976"/>
              <a:ext cx="2400" cy="720"/>
              <a:chOff x="480" y="3312"/>
              <a:chExt cx="2400" cy="720"/>
            </a:xfrm>
          </p:grpSpPr>
          <p:sp>
            <p:nvSpPr>
              <p:cNvPr id="145442" name="Oval 23"/>
              <p:cNvSpPr/>
              <p:nvPr/>
            </p:nvSpPr>
            <p:spPr>
              <a:xfrm>
                <a:off x="480" y="3360"/>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7</a:t>
                </a:r>
                <a:endParaRPr lang="en-US" altLang="zh-CN" sz="2400" b="1">
                  <a:solidFill>
                    <a:schemeClr val="bg1"/>
                  </a:solidFill>
                </a:endParaRPr>
              </a:p>
            </p:txBody>
          </p:sp>
          <p:sp>
            <p:nvSpPr>
              <p:cNvPr id="145443" name="Oval 24"/>
              <p:cNvSpPr/>
              <p:nvPr/>
            </p:nvSpPr>
            <p:spPr>
              <a:xfrm>
                <a:off x="1056" y="3312"/>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5</a:t>
                </a:r>
                <a:endParaRPr lang="en-US" altLang="zh-CN" sz="2400" b="1">
                  <a:solidFill>
                    <a:schemeClr val="bg1"/>
                  </a:solidFill>
                </a:endParaRPr>
              </a:p>
            </p:txBody>
          </p:sp>
          <p:sp>
            <p:nvSpPr>
              <p:cNvPr id="145444" name="Oval 25"/>
              <p:cNvSpPr/>
              <p:nvPr/>
            </p:nvSpPr>
            <p:spPr>
              <a:xfrm>
                <a:off x="1536" y="3744"/>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2</a:t>
                </a:r>
                <a:endParaRPr lang="en-US" altLang="zh-CN" sz="2400" b="1">
                  <a:solidFill>
                    <a:schemeClr val="bg1"/>
                  </a:solidFill>
                </a:endParaRPr>
              </a:p>
            </p:txBody>
          </p:sp>
          <p:sp>
            <p:nvSpPr>
              <p:cNvPr id="145445" name="Oval 26"/>
              <p:cNvSpPr/>
              <p:nvPr/>
            </p:nvSpPr>
            <p:spPr>
              <a:xfrm>
                <a:off x="2256" y="3648"/>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4</a:t>
                </a:r>
                <a:endParaRPr lang="en-US" altLang="zh-CN" sz="2400" b="1">
                  <a:solidFill>
                    <a:schemeClr val="bg1"/>
                  </a:solidFill>
                </a:endParaRPr>
              </a:p>
            </p:txBody>
          </p:sp>
          <p:sp>
            <p:nvSpPr>
              <p:cNvPr id="145446" name="Oval 27"/>
              <p:cNvSpPr/>
              <p:nvPr/>
            </p:nvSpPr>
            <p:spPr>
              <a:xfrm>
                <a:off x="2592" y="3312"/>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9</a:t>
                </a:r>
                <a:endParaRPr lang="en-US" altLang="zh-CN" sz="2400" b="1">
                  <a:solidFill>
                    <a:schemeClr val="bg1"/>
                  </a:solidFill>
                </a:endParaRPr>
              </a:p>
            </p:txBody>
          </p:sp>
        </p:grpSp>
      </p:grpSp>
      <p:grpSp>
        <p:nvGrpSpPr>
          <p:cNvPr id="145413" name="Group 55"/>
          <p:cNvGrpSpPr/>
          <p:nvPr/>
        </p:nvGrpSpPr>
        <p:grpSpPr>
          <a:xfrm>
            <a:off x="4343400" y="2438400"/>
            <a:ext cx="4705350" cy="3429000"/>
            <a:chOff x="2736" y="1584"/>
            <a:chExt cx="2964" cy="2160"/>
          </a:xfrm>
        </p:grpSpPr>
        <p:grpSp>
          <p:nvGrpSpPr>
            <p:cNvPr id="145416" name="Group 28"/>
            <p:cNvGrpSpPr/>
            <p:nvPr/>
          </p:nvGrpSpPr>
          <p:grpSpPr>
            <a:xfrm>
              <a:off x="2976" y="2208"/>
              <a:ext cx="2724" cy="1536"/>
              <a:chOff x="2976" y="2592"/>
              <a:chExt cx="2724" cy="1536"/>
            </a:xfrm>
          </p:grpSpPr>
          <p:sp>
            <p:nvSpPr>
              <p:cNvPr id="145435" name="Oval 29"/>
              <p:cNvSpPr/>
              <p:nvPr/>
            </p:nvSpPr>
            <p:spPr>
              <a:xfrm>
                <a:off x="2976" y="3840"/>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7</a:t>
                </a:r>
                <a:endParaRPr lang="en-US" altLang="zh-CN" sz="2400" b="1">
                  <a:solidFill>
                    <a:schemeClr val="bg1"/>
                  </a:solidFill>
                </a:endParaRPr>
              </a:p>
            </p:txBody>
          </p:sp>
          <p:sp>
            <p:nvSpPr>
              <p:cNvPr id="145436" name="Oval 30"/>
              <p:cNvSpPr/>
              <p:nvPr/>
            </p:nvSpPr>
            <p:spPr>
              <a:xfrm>
                <a:off x="3744" y="3744"/>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5</a:t>
                </a:r>
                <a:endParaRPr lang="en-US" altLang="zh-CN" sz="2400" b="1">
                  <a:solidFill>
                    <a:schemeClr val="bg1"/>
                  </a:solidFill>
                </a:endParaRPr>
              </a:p>
            </p:txBody>
          </p:sp>
          <p:sp>
            <p:nvSpPr>
              <p:cNvPr id="145437" name="Text Box 31"/>
              <p:cNvSpPr txBox="1"/>
              <p:nvPr/>
            </p:nvSpPr>
            <p:spPr>
              <a:xfrm>
                <a:off x="4369" y="3326"/>
                <a:ext cx="229" cy="33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a:solidFill>
                      <a:schemeClr val="bg1"/>
                    </a:solidFill>
                  </a:rPr>
                  <a:t>2</a:t>
                </a:r>
                <a:endParaRPr lang="en-US" altLang="zh-CN" sz="2800" b="1">
                  <a:solidFill>
                    <a:schemeClr val="bg1"/>
                  </a:solidFill>
                </a:endParaRPr>
              </a:p>
            </p:txBody>
          </p:sp>
          <p:sp>
            <p:nvSpPr>
              <p:cNvPr id="145438" name="Text Box 32"/>
              <p:cNvSpPr txBox="1"/>
              <p:nvPr/>
            </p:nvSpPr>
            <p:spPr>
              <a:xfrm>
                <a:off x="4944" y="2942"/>
                <a:ext cx="228" cy="327"/>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a:solidFill>
                      <a:schemeClr val="bg1"/>
                    </a:solidFill>
                  </a:rPr>
                  <a:t>4</a:t>
                </a:r>
                <a:endParaRPr lang="en-US" altLang="zh-CN" sz="2800" b="1">
                  <a:solidFill>
                    <a:schemeClr val="bg1"/>
                  </a:solidFill>
                </a:endParaRPr>
              </a:p>
            </p:txBody>
          </p:sp>
          <p:sp>
            <p:nvSpPr>
              <p:cNvPr id="145439" name="Text Box 33"/>
              <p:cNvSpPr txBox="1"/>
              <p:nvPr/>
            </p:nvSpPr>
            <p:spPr>
              <a:xfrm>
                <a:off x="5471" y="2592"/>
                <a:ext cx="229" cy="33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a:solidFill>
                      <a:schemeClr val="bg1"/>
                    </a:solidFill>
                  </a:rPr>
                  <a:t>9</a:t>
                </a:r>
                <a:endParaRPr lang="en-US" altLang="zh-CN" sz="2800" b="1">
                  <a:solidFill>
                    <a:schemeClr val="bg1"/>
                  </a:solidFill>
                </a:endParaRPr>
              </a:p>
            </p:txBody>
          </p:sp>
        </p:grpSp>
        <p:grpSp>
          <p:nvGrpSpPr>
            <p:cNvPr id="145417" name="Group 34"/>
            <p:cNvGrpSpPr/>
            <p:nvPr/>
          </p:nvGrpSpPr>
          <p:grpSpPr>
            <a:xfrm>
              <a:off x="2736" y="1584"/>
              <a:ext cx="2880" cy="1968"/>
              <a:chOff x="2736" y="1968"/>
              <a:chExt cx="2880" cy="1968"/>
            </a:xfrm>
          </p:grpSpPr>
          <p:sp>
            <p:nvSpPr>
              <p:cNvPr id="145418" name="Oval 35"/>
              <p:cNvSpPr/>
              <p:nvPr/>
            </p:nvSpPr>
            <p:spPr>
              <a:xfrm>
                <a:off x="4656" y="196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5419" name="Oval 36"/>
              <p:cNvSpPr/>
              <p:nvPr/>
            </p:nvSpPr>
            <p:spPr>
              <a:xfrm>
                <a:off x="4080" y="2352"/>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5420" name="Oval 37"/>
              <p:cNvSpPr/>
              <p:nvPr/>
            </p:nvSpPr>
            <p:spPr>
              <a:xfrm>
                <a:off x="5328" y="2352"/>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E</a:t>
                </a:r>
                <a:endParaRPr lang="en-US" altLang="zh-CN" sz="2400" b="1">
                  <a:solidFill>
                    <a:schemeClr val="bg1"/>
                  </a:solidFill>
                </a:endParaRPr>
              </a:p>
            </p:txBody>
          </p:sp>
          <p:sp>
            <p:nvSpPr>
              <p:cNvPr id="145421" name="Oval 38"/>
              <p:cNvSpPr/>
              <p:nvPr/>
            </p:nvSpPr>
            <p:spPr>
              <a:xfrm>
                <a:off x="3552" y="2736"/>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solidFill>
                    <a:schemeClr val="bg1"/>
                  </a:solidFill>
                </a:endParaRPr>
              </a:p>
            </p:txBody>
          </p:sp>
          <p:sp>
            <p:nvSpPr>
              <p:cNvPr id="145422" name="Oval 39"/>
              <p:cNvSpPr/>
              <p:nvPr/>
            </p:nvSpPr>
            <p:spPr>
              <a:xfrm>
                <a:off x="4656" y="2736"/>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D</a:t>
                </a:r>
                <a:endParaRPr lang="en-US" altLang="zh-CN" sz="2400" b="1">
                  <a:solidFill>
                    <a:schemeClr val="bg1"/>
                  </a:solidFill>
                </a:endParaRPr>
              </a:p>
            </p:txBody>
          </p:sp>
          <p:sp>
            <p:nvSpPr>
              <p:cNvPr id="145423" name="Oval 40"/>
              <p:cNvSpPr/>
              <p:nvPr/>
            </p:nvSpPr>
            <p:spPr>
              <a:xfrm>
                <a:off x="2736" y="364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A</a:t>
                </a:r>
                <a:endParaRPr lang="en-US" altLang="zh-CN" sz="2400" b="1">
                  <a:solidFill>
                    <a:schemeClr val="bg1"/>
                  </a:solidFill>
                </a:endParaRPr>
              </a:p>
            </p:txBody>
          </p:sp>
          <p:sp>
            <p:nvSpPr>
              <p:cNvPr id="145424" name="Line 41"/>
              <p:cNvSpPr/>
              <p:nvPr/>
            </p:nvSpPr>
            <p:spPr>
              <a:xfrm>
                <a:off x="4944" y="2160"/>
                <a:ext cx="432" cy="240"/>
              </a:xfrm>
              <a:prstGeom prst="line">
                <a:avLst/>
              </a:prstGeom>
              <a:ln w="28575" cap="sq" cmpd="sng">
                <a:solidFill>
                  <a:schemeClr val="tx1"/>
                </a:solidFill>
                <a:prstDash val="solid"/>
                <a:headEnd type="none" w="sm" len="sm"/>
                <a:tailEnd type="none" w="sm" len="sm"/>
              </a:ln>
            </p:spPr>
          </p:sp>
          <p:sp>
            <p:nvSpPr>
              <p:cNvPr id="145425" name="Line 42"/>
              <p:cNvSpPr/>
              <p:nvPr/>
            </p:nvSpPr>
            <p:spPr>
              <a:xfrm flipH="1">
                <a:off x="4320" y="2160"/>
                <a:ext cx="336" cy="240"/>
              </a:xfrm>
              <a:prstGeom prst="line">
                <a:avLst/>
              </a:prstGeom>
              <a:ln w="28575" cap="sq" cmpd="sng">
                <a:solidFill>
                  <a:schemeClr val="tx1"/>
                </a:solidFill>
                <a:prstDash val="solid"/>
                <a:headEnd type="none" w="sm" len="sm"/>
                <a:tailEnd type="none" w="sm" len="sm"/>
              </a:ln>
            </p:spPr>
          </p:sp>
          <p:sp>
            <p:nvSpPr>
              <p:cNvPr id="145426" name="Line 43"/>
              <p:cNvSpPr/>
              <p:nvPr/>
            </p:nvSpPr>
            <p:spPr>
              <a:xfrm>
                <a:off x="4368" y="2544"/>
                <a:ext cx="336" cy="240"/>
              </a:xfrm>
              <a:prstGeom prst="line">
                <a:avLst/>
              </a:prstGeom>
              <a:ln w="28575" cap="sq" cmpd="sng">
                <a:solidFill>
                  <a:schemeClr val="tx1"/>
                </a:solidFill>
                <a:prstDash val="solid"/>
                <a:headEnd type="none" w="sm" len="sm"/>
                <a:tailEnd type="none" w="sm" len="sm"/>
              </a:ln>
            </p:spPr>
          </p:sp>
          <p:sp>
            <p:nvSpPr>
              <p:cNvPr id="145427" name="Line 44"/>
              <p:cNvSpPr/>
              <p:nvPr/>
            </p:nvSpPr>
            <p:spPr>
              <a:xfrm flipH="1">
                <a:off x="3792" y="2544"/>
                <a:ext cx="288" cy="240"/>
              </a:xfrm>
              <a:prstGeom prst="line">
                <a:avLst/>
              </a:prstGeom>
              <a:ln w="28575" cap="sq" cmpd="sng">
                <a:solidFill>
                  <a:schemeClr val="tx1"/>
                </a:solidFill>
                <a:prstDash val="solid"/>
                <a:headEnd type="none" w="sm" len="sm"/>
                <a:tailEnd type="none" w="sm" len="sm"/>
              </a:ln>
            </p:spPr>
          </p:sp>
          <p:sp>
            <p:nvSpPr>
              <p:cNvPr id="145428" name="Line 45"/>
              <p:cNvSpPr/>
              <p:nvPr/>
            </p:nvSpPr>
            <p:spPr>
              <a:xfrm flipH="1">
                <a:off x="2880" y="3360"/>
                <a:ext cx="288" cy="288"/>
              </a:xfrm>
              <a:prstGeom prst="line">
                <a:avLst/>
              </a:prstGeom>
              <a:ln w="28575" cap="sq" cmpd="sng">
                <a:solidFill>
                  <a:schemeClr val="tx1"/>
                </a:solidFill>
                <a:prstDash val="solid"/>
                <a:headEnd type="none" w="sm" len="sm"/>
                <a:tailEnd type="none" w="sm" len="sm"/>
              </a:ln>
            </p:spPr>
          </p:sp>
          <p:sp>
            <p:nvSpPr>
              <p:cNvPr id="145429" name="Line 46"/>
              <p:cNvSpPr/>
              <p:nvPr/>
            </p:nvSpPr>
            <p:spPr>
              <a:xfrm>
                <a:off x="3360" y="3408"/>
                <a:ext cx="288" cy="240"/>
              </a:xfrm>
              <a:prstGeom prst="line">
                <a:avLst/>
              </a:prstGeom>
              <a:ln w="28575" cap="sq" cmpd="sng">
                <a:solidFill>
                  <a:schemeClr val="tx1"/>
                </a:solidFill>
                <a:prstDash val="solid"/>
                <a:headEnd type="none" w="sm" len="sm"/>
                <a:tailEnd type="none" w="sm" len="sm"/>
              </a:ln>
            </p:spPr>
          </p:sp>
          <p:sp>
            <p:nvSpPr>
              <p:cNvPr id="145430" name="Line 47"/>
              <p:cNvSpPr/>
              <p:nvPr/>
            </p:nvSpPr>
            <p:spPr>
              <a:xfrm>
                <a:off x="3840" y="2976"/>
                <a:ext cx="288" cy="240"/>
              </a:xfrm>
              <a:prstGeom prst="line">
                <a:avLst/>
              </a:prstGeom>
              <a:ln w="28575" cap="sq" cmpd="sng">
                <a:solidFill>
                  <a:schemeClr val="tx1"/>
                </a:solidFill>
                <a:prstDash val="solid"/>
                <a:headEnd type="none" w="sm" len="sm"/>
                <a:tailEnd type="none" w="sm" len="sm"/>
              </a:ln>
            </p:spPr>
          </p:sp>
          <p:sp>
            <p:nvSpPr>
              <p:cNvPr id="145431" name="Line 48"/>
              <p:cNvSpPr/>
              <p:nvPr/>
            </p:nvSpPr>
            <p:spPr>
              <a:xfrm flipH="1">
                <a:off x="3360" y="2976"/>
                <a:ext cx="240" cy="240"/>
              </a:xfrm>
              <a:prstGeom prst="line">
                <a:avLst/>
              </a:prstGeom>
              <a:ln w="28575" cap="sq" cmpd="sng">
                <a:solidFill>
                  <a:schemeClr val="tx1"/>
                </a:solidFill>
                <a:prstDash val="solid"/>
                <a:headEnd type="none" w="sm" len="sm"/>
                <a:tailEnd type="none" w="sm" len="sm"/>
              </a:ln>
            </p:spPr>
          </p:sp>
          <p:sp>
            <p:nvSpPr>
              <p:cNvPr id="145432" name="Oval 49"/>
              <p:cNvSpPr/>
              <p:nvPr/>
            </p:nvSpPr>
            <p:spPr>
              <a:xfrm>
                <a:off x="3504" y="364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B</a:t>
                </a:r>
                <a:endParaRPr lang="en-US" altLang="zh-CN" sz="2400" b="1">
                  <a:solidFill>
                    <a:schemeClr val="bg1"/>
                  </a:solidFill>
                </a:endParaRPr>
              </a:p>
            </p:txBody>
          </p:sp>
          <p:sp>
            <p:nvSpPr>
              <p:cNvPr id="145433" name="Oval 50"/>
              <p:cNvSpPr/>
              <p:nvPr/>
            </p:nvSpPr>
            <p:spPr>
              <a:xfrm>
                <a:off x="4032" y="316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C</a:t>
                </a:r>
                <a:endParaRPr lang="en-US" altLang="zh-CN" sz="2400" b="1">
                  <a:solidFill>
                    <a:schemeClr val="bg1"/>
                  </a:solidFill>
                </a:endParaRPr>
              </a:p>
            </p:txBody>
          </p:sp>
          <p:sp>
            <p:nvSpPr>
              <p:cNvPr id="145434" name="Oval 51"/>
              <p:cNvSpPr/>
              <p:nvPr/>
            </p:nvSpPr>
            <p:spPr>
              <a:xfrm>
                <a:off x="3120" y="316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nSpc>
                    <a:spcPct val="110000"/>
                  </a:lnSpc>
                  <a:spcBef>
                    <a:spcPct val="0"/>
                  </a:spcBef>
                  <a:buNone/>
                </a:pPr>
                <a:endParaRPr lang="zh-CN" altLang="zh-CN" sz="2400" b="1">
                  <a:solidFill>
                    <a:schemeClr val="bg1"/>
                  </a:solidFill>
                  <a:ea typeface="楷体_GB2312"/>
                </a:endParaRPr>
              </a:p>
            </p:txBody>
          </p:sp>
        </p:grpSp>
      </p:grpSp>
      <p:sp>
        <p:nvSpPr>
          <p:cNvPr id="464948" name="Text Box 52"/>
          <p:cNvSpPr txBox="1"/>
          <p:nvPr/>
        </p:nvSpPr>
        <p:spPr>
          <a:xfrm>
            <a:off x="228600" y="5826125"/>
            <a:ext cx="4267200" cy="1031875"/>
          </a:xfrm>
          <a:prstGeom prst="rect">
            <a:avLst/>
          </a:prstGeom>
          <a:solidFill>
            <a:schemeClr val="bg1"/>
          </a:solid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a:t>WPL(T)= 7</a:t>
            </a:r>
            <a:r>
              <a:rPr lang="en-US" altLang="zh-CN" sz="2800" b="1">
                <a:sym typeface="Symbol" panose="05050102010706020507" pitchFamily="18" charset="2"/>
              </a:rPr>
              <a:t>2+52+23+</a:t>
            </a:r>
            <a:endParaRPr lang="en-US" altLang="zh-CN" sz="2800" b="1">
              <a:sym typeface="Symbol" panose="05050102010706020507" pitchFamily="18" charset="2"/>
            </a:endParaRPr>
          </a:p>
          <a:p>
            <a:pPr marL="0" lvl="0" indent="0" eaLnBrk="1" hangingPunct="1">
              <a:spcBef>
                <a:spcPct val="0"/>
              </a:spcBef>
              <a:buNone/>
            </a:pPr>
            <a:r>
              <a:rPr lang="en-US" altLang="zh-CN" sz="2800" b="1">
                <a:sym typeface="Symbol" panose="05050102010706020507" pitchFamily="18" charset="2"/>
              </a:rPr>
              <a:t>+43+92  =  60</a:t>
            </a:r>
            <a:endParaRPr lang="en-US" altLang="zh-CN" sz="2800" b="1"/>
          </a:p>
        </p:txBody>
      </p:sp>
      <p:sp>
        <p:nvSpPr>
          <p:cNvPr id="464949" name="Text Box 53"/>
          <p:cNvSpPr txBox="1"/>
          <p:nvPr/>
        </p:nvSpPr>
        <p:spPr>
          <a:xfrm>
            <a:off x="4495800" y="5791200"/>
            <a:ext cx="4648200" cy="1031875"/>
          </a:xfrm>
          <a:prstGeom prst="rect">
            <a:avLst/>
          </a:prstGeom>
          <a:solidFill>
            <a:schemeClr val="bg1"/>
          </a:solid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a:solidFill>
                  <a:srgbClr val="990033"/>
                </a:solidFill>
              </a:rPr>
              <a:t>WPL(T)=7</a:t>
            </a:r>
            <a:r>
              <a:rPr lang="en-US" altLang="zh-CN" sz="2800" b="1">
                <a:solidFill>
                  <a:srgbClr val="990033"/>
                </a:solidFill>
                <a:sym typeface="Symbol" panose="05050102010706020507" pitchFamily="18" charset="2"/>
              </a:rPr>
              <a:t>4+54+23+</a:t>
            </a:r>
            <a:endParaRPr lang="en-US" altLang="zh-CN" sz="2800" b="1">
              <a:solidFill>
                <a:srgbClr val="990033"/>
              </a:solidFill>
              <a:sym typeface="Symbol" panose="05050102010706020507" pitchFamily="18" charset="2"/>
            </a:endParaRPr>
          </a:p>
          <a:p>
            <a:pPr marL="0" lvl="0" indent="0" eaLnBrk="1" hangingPunct="1">
              <a:spcBef>
                <a:spcPct val="0"/>
              </a:spcBef>
              <a:buNone/>
            </a:pPr>
            <a:r>
              <a:rPr lang="en-US" altLang="zh-CN" sz="2800" b="1">
                <a:solidFill>
                  <a:srgbClr val="990033"/>
                </a:solidFill>
                <a:sym typeface="Symbol" panose="05050102010706020507" pitchFamily="18" charset="2"/>
              </a:rPr>
              <a:t>+42+91  = 69 </a:t>
            </a:r>
            <a:endParaRPr lang="en-US" altLang="zh-CN" sz="2800" b="1">
              <a:solidFill>
                <a:srgbClr val="990033"/>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464948"/>
                                        </p:tgtEl>
                                        <p:attrNameLst>
                                          <p:attrName>style.visibility</p:attrName>
                                        </p:attrNameLst>
                                      </p:cBhvr>
                                      <p:to>
                                        <p:strVal val="visible"/>
                                      </p:to>
                                    </p:set>
                                    <p:anim calcmode="lin" valueType="num">
                                      <p:cBhvr>
                                        <p:cTn id="7" dur="500" fill="hold"/>
                                        <p:tgtEl>
                                          <p:spTgt spid="464948"/>
                                        </p:tgtEl>
                                        <p:attrNameLst>
                                          <p:attrName>ppt_x</p:attrName>
                                        </p:attrNameLst>
                                      </p:cBhvr>
                                      <p:tavLst>
                                        <p:tav tm="0">
                                          <p:val>
                                            <p:strVal val="#ppt_x"/>
                                          </p:val>
                                        </p:tav>
                                        <p:tav tm="100000">
                                          <p:val>
                                            <p:strVal val="#ppt_x"/>
                                          </p:val>
                                        </p:tav>
                                      </p:tavLst>
                                    </p:anim>
                                    <p:anim calcmode="lin" valueType="num">
                                      <p:cBhvr>
                                        <p:cTn id="8" dur="500" fill="hold"/>
                                        <p:tgtEl>
                                          <p:spTgt spid="464948"/>
                                        </p:tgtEl>
                                        <p:attrNameLst>
                                          <p:attrName>ppt_y</p:attrName>
                                        </p:attrNameLst>
                                      </p:cBhvr>
                                      <p:tavLst>
                                        <p:tav tm="0">
                                          <p:val>
                                            <p:strVal val="#ppt_y-#ppt_h/2"/>
                                          </p:val>
                                        </p:tav>
                                        <p:tav tm="100000">
                                          <p:val>
                                            <p:strVal val="#ppt_y"/>
                                          </p:val>
                                        </p:tav>
                                      </p:tavLst>
                                    </p:anim>
                                    <p:anim calcmode="lin" valueType="num">
                                      <p:cBhvr>
                                        <p:cTn id="9" dur="500" fill="hold"/>
                                        <p:tgtEl>
                                          <p:spTgt spid="464948"/>
                                        </p:tgtEl>
                                        <p:attrNameLst>
                                          <p:attrName>ppt_w</p:attrName>
                                        </p:attrNameLst>
                                      </p:cBhvr>
                                      <p:tavLst>
                                        <p:tav tm="0">
                                          <p:val>
                                            <p:strVal val="#ppt_w"/>
                                          </p:val>
                                        </p:tav>
                                        <p:tav tm="100000">
                                          <p:val>
                                            <p:strVal val="#ppt_w"/>
                                          </p:val>
                                        </p:tav>
                                      </p:tavLst>
                                    </p:anim>
                                    <p:anim calcmode="lin" valueType="num">
                                      <p:cBhvr>
                                        <p:cTn id="10" dur="500" fill="hold"/>
                                        <p:tgtEl>
                                          <p:spTgt spid="464948"/>
                                        </p:tgtEl>
                                        <p:attrNameLst>
                                          <p:attrName>ppt_h</p:attrName>
                                        </p:attrNameLst>
                                      </p:cBhvr>
                                      <p:tavLst>
                                        <p:tav tm="0">
                                          <p:val>
                                            <p:fltVal val="0.00000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1" fill="hold" grpId="0" nodeType="clickEffect">
                                  <p:stCondLst>
                                    <p:cond delay="0"/>
                                  </p:stCondLst>
                                  <p:childTnLst>
                                    <p:set>
                                      <p:cBhvr>
                                        <p:cTn id="14" dur="1" fill="hold">
                                          <p:stCondLst>
                                            <p:cond delay="0"/>
                                          </p:stCondLst>
                                        </p:cTn>
                                        <p:tgtEl>
                                          <p:spTgt spid="464949"/>
                                        </p:tgtEl>
                                        <p:attrNameLst>
                                          <p:attrName>style.visibility</p:attrName>
                                        </p:attrNameLst>
                                      </p:cBhvr>
                                      <p:to>
                                        <p:strVal val="visible"/>
                                      </p:to>
                                    </p:set>
                                    <p:anim calcmode="lin" valueType="num">
                                      <p:cBhvr>
                                        <p:cTn id="15" dur="500" fill="hold"/>
                                        <p:tgtEl>
                                          <p:spTgt spid="464949"/>
                                        </p:tgtEl>
                                        <p:attrNameLst>
                                          <p:attrName>ppt_x</p:attrName>
                                        </p:attrNameLst>
                                      </p:cBhvr>
                                      <p:tavLst>
                                        <p:tav tm="0">
                                          <p:val>
                                            <p:strVal val="#ppt_x"/>
                                          </p:val>
                                        </p:tav>
                                        <p:tav tm="100000">
                                          <p:val>
                                            <p:strVal val="#ppt_x"/>
                                          </p:val>
                                        </p:tav>
                                      </p:tavLst>
                                    </p:anim>
                                    <p:anim calcmode="lin" valueType="num">
                                      <p:cBhvr>
                                        <p:cTn id="16" dur="500" fill="hold"/>
                                        <p:tgtEl>
                                          <p:spTgt spid="464949"/>
                                        </p:tgtEl>
                                        <p:attrNameLst>
                                          <p:attrName>ppt_y</p:attrName>
                                        </p:attrNameLst>
                                      </p:cBhvr>
                                      <p:tavLst>
                                        <p:tav tm="0">
                                          <p:val>
                                            <p:strVal val="#ppt_y-#ppt_h/2"/>
                                          </p:val>
                                        </p:tav>
                                        <p:tav tm="100000">
                                          <p:val>
                                            <p:strVal val="#ppt_y"/>
                                          </p:val>
                                        </p:tav>
                                      </p:tavLst>
                                    </p:anim>
                                    <p:anim calcmode="lin" valueType="num">
                                      <p:cBhvr>
                                        <p:cTn id="17" dur="500" fill="hold"/>
                                        <p:tgtEl>
                                          <p:spTgt spid="464949"/>
                                        </p:tgtEl>
                                        <p:attrNameLst>
                                          <p:attrName>ppt_w</p:attrName>
                                        </p:attrNameLst>
                                      </p:cBhvr>
                                      <p:tavLst>
                                        <p:tav tm="0">
                                          <p:val>
                                            <p:strVal val="#ppt_w"/>
                                          </p:val>
                                        </p:tav>
                                        <p:tav tm="100000">
                                          <p:val>
                                            <p:strVal val="#ppt_w"/>
                                          </p:val>
                                        </p:tav>
                                      </p:tavLst>
                                    </p:anim>
                                    <p:anim calcmode="lin" valueType="num">
                                      <p:cBhvr>
                                        <p:cTn id="18" dur="500" fill="hold"/>
                                        <p:tgtEl>
                                          <p:spTgt spid="464949"/>
                                        </p:tgtEl>
                                        <p:attrNameLst>
                                          <p:attrName>ppt_h</p:attrName>
                                        </p:attrNameLst>
                                      </p:cBhvr>
                                      <p:tavLst>
                                        <p:tav tm="0">
                                          <p:val>
                                            <p:fltVal val="0.00000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4948" grpId="0" animBg="1"/>
      <p:bldP spid="46494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6433" name="Rectangle 2"/>
          <p:cNvSpPr>
            <a:spLocks noGrp="1"/>
          </p:cNvSpPr>
          <p:nvPr>
            <p:ph type="title"/>
          </p:nvPr>
        </p:nvSpPr>
        <p:spPr>
          <a:xfrm>
            <a:off x="649288" y="15875"/>
            <a:ext cx="7772400" cy="1143000"/>
          </a:xfrm>
        </p:spPr>
        <p:txBody>
          <a:bodyPr vert="horz" wrap="square" lIns="91440" tIns="45720" rIns="91440" bIns="45720" anchor="ctr" anchorCtr="0"/>
          <a:p>
            <a:pPr eaLnBrk="1" hangingPunct="1"/>
            <a:r>
              <a:rPr lang="zh-CN" altLang="en-US"/>
              <a:t>最优树的定义</a:t>
            </a:r>
            <a:endParaRPr lang="zh-CN" altLang="en-US"/>
          </a:p>
        </p:txBody>
      </p:sp>
      <p:grpSp>
        <p:nvGrpSpPr>
          <p:cNvPr id="146434" name="Group 4"/>
          <p:cNvGrpSpPr/>
          <p:nvPr/>
        </p:nvGrpSpPr>
        <p:grpSpPr>
          <a:xfrm>
            <a:off x="381000" y="3138488"/>
            <a:ext cx="2819400" cy="2362200"/>
            <a:chOff x="288" y="1824"/>
            <a:chExt cx="2400" cy="1872"/>
          </a:xfrm>
        </p:grpSpPr>
        <p:grpSp>
          <p:nvGrpSpPr>
            <p:cNvPr id="146489" name="Group 5"/>
            <p:cNvGrpSpPr/>
            <p:nvPr/>
          </p:nvGrpSpPr>
          <p:grpSpPr>
            <a:xfrm>
              <a:off x="288" y="1824"/>
              <a:ext cx="2208" cy="1728"/>
              <a:chOff x="480" y="2160"/>
              <a:chExt cx="2208" cy="1728"/>
            </a:xfrm>
          </p:grpSpPr>
          <p:sp>
            <p:nvSpPr>
              <p:cNvPr id="146496" name="Oval 6"/>
              <p:cNvSpPr/>
              <p:nvPr/>
            </p:nvSpPr>
            <p:spPr>
              <a:xfrm>
                <a:off x="1296" y="3600"/>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C</a:t>
                </a:r>
                <a:endParaRPr lang="en-US" altLang="zh-CN" sz="2400" b="1">
                  <a:solidFill>
                    <a:schemeClr val="bg1"/>
                  </a:solidFill>
                </a:endParaRPr>
              </a:p>
            </p:txBody>
          </p:sp>
          <p:sp>
            <p:nvSpPr>
              <p:cNvPr id="146497" name="Oval 7"/>
              <p:cNvSpPr/>
              <p:nvPr/>
            </p:nvSpPr>
            <p:spPr>
              <a:xfrm>
                <a:off x="240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E</a:t>
                </a:r>
                <a:endParaRPr lang="en-US" altLang="zh-CN" sz="2400" b="1">
                  <a:solidFill>
                    <a:schemeClr val="bg1"/>
                  </a:solidFill>
                </a:endParaRPr>
              </a:p>
            </p:txBody>
          </p:sp>
          <p:sp>
            <p:nvSpPr>
              <p:cNvPr id="146498" name="Oval 8"/>
              <p:cNvSpPr/>
              <p:nvPr/>
            </p:nvSpPr>
            <p:spPr>
              <a:xfrm>
                <a:off x="1968" y="3600"/>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D</a:t>
                </a:r>
                <a:endParaRPr lang="en-US" altLang="zh-CN" sz="2400" b="1">
                  <a:solidFill>
                    <a:schemeClr val="bg1"/>
                  </a:solidFill>
                </a:endParaRPr>
              </a:p>
            </p:txBody>
          </p:sp>
          <p:sp>
            <p:nvSpPr>
              <p:cNvPr id="146499" name="Oval 9"/>
              <p:cNvSpPr/>
              <p:nvPr/>
            </p:nvSpPr>
            <p:spPr>
              <a:xfrm>
                <a:off x="48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A</a:t>
                </a:r>
                <a:endParaRPr lang="en-US" altLang="zh-CN" sz="2400" b="1">
                  <a:solidFill>
                    <a:schemeClr val="bg1"/>
                  </a:solidFill>
                </a:endParaRPr>
              </a:p>
            </p:txBody>
          </p:sp>
          <p:sp>
            <p:nvSpPr>
              <p:cNvPr id="146500" name="Oval 10"/>
              <p:cNvSpPr/>
              <p:nvPr/>
            </p:nvSpPr>
            <p:spPr>
              <a:xfrm>
                <a:off x="120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B</a:t>
                </a:r>
                <a:endParaRPr lang="en-US" altLang="zh-CN" sz="2400" b="1">
                  <a:solidFill>
                    <a:schemeClr val="bg1"/>
                  </a:solidFill>
                </a:endParaRPr>
              </a:p>
            </p:txBody>
          </p:sp>
          <p:sp>
            <p:nvSpPr>
              <p:cNvPr id="146501" name="Line 11"/>
              <p:cNvSpPr/>
              <p:nvPr/>
            </p:nvSpPr>
            <p:spPr>
              <a:xfrm flipH="1">
                <a:off x="1056" y="2352"/>
                <a:ext cx="480" cy="288"/>
              </a:xfrm>
              <a:prstGeom prst="line">
                <a:avLst/>
              </a:prstGeom>
              <a:ln w="28575" cap="sq" cmpd="sng">
                <a:solidFill>
                  <a:schemeClr val="tx1"/>
                </a:solidFill>
                <a:prstDash val="solid"/>
                <a:headEnd type="none" w="sm" len="sm"/>
                <a:tailEnd type="none" w="sm" len="sm"/>
              </a:ln>
            </p:spPr>
          </p:sp>
          <p:sp>
            <p:nvSpPr>
              <p:cNvPr id="146502" name="Line 12"/>
              <p:cNvSpPr/>
              <p:nvPr/>
            </p:nvSpPr>
            <p:spPr>
              <a:xfrm>
                <a:off x="1632" y="2352"/>
                <a:ext cx="480" cy="336"/>
              </a:xfrm>
              <a:prstGeom prst="line">
                <a:avLst/>
              </a:prstGeom>
              <a:ln w="28575" cap="sq" cmpd="sng">
                <a:solidFill>
                  <a:schemeClr val="tx1"/>
                </a:solidFill>
                <a:prstDash val="solid"/>
                <a:headEnd type="none" w="sm" len="sm"/>
                <a:tailEnd type="none" w="sm" len="sm"/>
              </a:ln>
            </p:spPr>
          </p:sp>
          <p:sp>
            <p:nvSpPr>
              <p:cNvPr id="146503" name="Line 13"/>
              <p:cNvSpPr/>
              <p:nvPr/>
            </p:nvSpPr>
            <p:spPr>
              <a:xfrm flipH="1">
                <a:off x="1824" y="2832"/>
                <a:ext cx="288" cy="240"/>
              </a:xfrm>
              <a:prstGeom prst="line">
                <a:avLst/>
              </a:prstGeom>
              <a:ln w="28575" cap="sq" cmpd="sng">
                <a:solidFill>
                  <a:schemeClr val="tx1"/>
                </a:solidFill>
                <a:prstDash val="solid"/>
                <a:headEnd type="none" w="sm" len="sm"/>
                <a:tailEnd type="none" w="sm" len="sm"/>
              </a:ln>
            </p:spPr>
          </p:sp>
          <p:sp>
            <p:nvSpPr>
              <p:cNvPr id="146504" name="Line 14"/>
              <p:cNvSpPr/>
              <p:nvPr/>
            </p:nvSpPr>
            <p:spPr>
              <a:xfrm>
                <a:off x="2256" y="2832"/>
                <a:ext cx="288" cy="240"/>
              </a:xfrm>
              <a:prstGeom prst="line">
                <a:avLst/>
              </a:prstGeom>
              <a:ln w="28575" cap="sq" cmpd="sng">
                <a:solidFill>
                  <a:schemeClr val="tx1"/>
                </a:solidFill>
                <a:prstDash val="solid"/>
                <a:headEnd type="none" w="sm" len="sm"/>
                <a:tailEnd type="none" w="sm" len="sm"/>
              </a:ln>
            </p:spPr>
          </p:sp>
          <p:sp>
            <p:nvSpPr>
              <p:cNvPr id="146505" name="Line 15"/>
              <p:cNvSpPr/>
              <p:nvPr/>
            </p:nvSpPr>
            <p:spPr>
              <a:xfrm flipH="1">
                <a:off x="1440" y="3264"/>
                <a:ext cx="336" cy="336"/>
              </a:xfrm>
              <a:prstGeom prst="line">
                <a:avLst/>
              </a:prstGeom>
              <a:ln w="28575" cap="sq" cmpd="sng">
                <a:solidFill>
                  <a:schemeClr val="tx1"/>
                </a:solidFill>
                <a:prstDash val="solid"/>
                <a:headEnd type="none" w="sm" len="sm"/>
                <a:tailEnd type="none" w="sm" len="sm"/>
              </a:ln>
            </p:spPr>
          </p:sp>
          <p:sp>
            <p:nvSpPr>
              <p:cNvPr id="146506" name="Line 16"/>
              <p:cNvSpPr/>
              <p:nvPr/>
            </p:nvSpPr>
            <p:spPr>
              <a:xfrm>
                <a:off x="1872" y="3312"/>
                <a:ext cx="240" cy="288"/>
              </a:xfrm>
              <a:prstGeom prst="line">
                <a:avLst/>
              </a:prstGeom>
              <a:ln w="28575" cap="sq" cmpd="sng">
                <a:solidFill>
                  <a:schemeClr val="tx1"/>
                </a:solidFill>
                <a:prstDash val="solid"/>
                <a:headEnd type="none" w="sm" len="sm"/>
                <a:tailEnd type="none" w="sm" len="sm"/>
              </a:ln>
            </p:spPr>
          </p:sp>
          <p:sp>
            <p:nvSpPr>
              <p:cNvPr id="146507" name="Line 17"/>
              <p:cNvSpPr/>
              <p:nvPr/>
            </p:nvSpPr>
            <p:spPr>
              <a:xfrm flipH="1">
                <a:off x="624" y="2784"/>
                <a:ext cx="336" cy="288"/>
              </a:xfrm>
              <a:prstGeom prst="line">
                <a:avLst/>
              </a:prstGeom>
              <a:ln w="28575" cap="sq" cmpd="sng">
                <a:solidFill>
                  <a:schemeClr val="tx1"/>
                </a:solidFill>
                <a:prstDash val="solid"/>
                <a:headEnd type="none" w="sm" len="sm"/>
                <a:tailEnd type="none" w="sm" len="sm"/>
              </a:ln>
            </p:spPr>
          </p:sp>
          <p:sp>
            <p:nvSpPr>
              <p:cNvPr id="146508" name="Line 18"/>
              <p:cNvSpPr/>
              <p:nvPr/>
            </p:nvSpPr>
            <p:spPr>
              <a:xfrm>
                <a:off x="1056" y="2784"/>
                <a:ext cx="288" cy="288"/>
              </a:xfrm>
              <a:prstGeom prst="line">
                <a:avLst/>
              </a:prstGeom>
              <a:ln w="28575" cap="sq" cmpd="sng">
                <a:solidFill>
                  <a:schemeClr val="tx1"/>
                </a:solidFill>
                <a:prstDash val="solid"/>
                <a:headEnd type="none" w="sm" len="sm"/>
                <a:tailEnd type="none" w="sm" len="sm"/>
              </a:ln>
            </p:spPr>
          </p:sp>
          <p:sp>
            <p:nvSpPr>
              <p:cNvPr id="146509" name="Oval 19"/>
              <p:cNvSpPr/>
              <p:nvPr/>
            </p:nvSpPr>
            <p:spPr>
              <a:xfrm>
                <a:off x="864" y="259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46510" name="Oval 20"/>
              <p:cNvSpPr/>
              <p:nvPr/>
            </p:nvSpPr>
            <p:spPr>
              <a:xfrm>
                <a:off x="2016" y="259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46511" name="Oval 21"/>
              <p:cNvSpPr/>
              <p:nvPr/>
            </p:nvSpPr>
            <p:spPr>
              <a:xfrm>
                <a:off x="1680" y="3072"/>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46512" name="Oval 22"/>
              <p:cNvSpPr/>
              <p:nvPr/>
            </p:nvSpPr>
            <p:spPr>
              <a:xfrm>
                <a:off x="1440" y="2160"/>
                <a:ext cx="288" cy="288"/>
              </a:xfrm>
              <a:prstGeom prst="ellipse">
                <a:avLst/>
              </a:prstGeom>
              <a:solidFill>
                <a:schemeClr val="hlink"/>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grpSp>
        <p:grpSp>
          <p:nvGrpSpPr>
            <p:cNvPr id="146490" name="Group 23"/>
            <p:cNvGrpSpPr/>
            <p:nvPr/>
          </p:nvGrpSpPr>
          <p:grpSpPr>
            <a:xfrm>
              <a:off x="288" y="2976"/>
              <a:ext cx="2400" cy="720"/>
              <a:chOff x="480" y="3312"/>
              <a:chExt cx="2400" cy="720"/>
            </a:xfrm>
          </p:grpSpPr>
          <p:sp>
            <p:nvSpPr>
              <p:cNvPr id="146491" name="Oval 24"/>
              <p:cNvSpPr/>
              <p:nvPr/>
            </p:nvSpPr>
            <p:spPr>
              <a:xfrm>
                <a:off x="480" y="3360"/>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7</a:t>
                </a:r>
                <a:endParaRPr lang="en-US" altLang="zh-CN" sz="2400" b="1"/>
              </a:p>
            </p:txBody>
          </p:sp>
          <p:sp>
            <p:nvSpPr>
              <p:cNvPr id="146492" name="Oval 25"/>
              <p:cNvSpPr/>
              <p:nvPr/>
            </p:nvSpPr>
            <p:spPr>
              <a:xfrm>
                <a:off x="1056" y="3312"/>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5</a:t>
                </a:r>
                <a:endParaRPr lang="en-US" altLang="zh-CN" sz="2400" b="1"/>
              </a:p>
            </p:txBody>
          </p:sp>
          <p:sp>
            <p:nvSpPr>
              <p:cNvPr id="146493" name="Oval 26"/>
              <p:cNvSpPr/>
              <p:nvPr/>
            </p:nvSpPr>
            <p:spPr>
              <a:xfrm>
                <a:off x="1536" y="3744"/>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2</a:t>
                </a:r>
                <a:endParaRPr lang="en-US" altLang="zh-CN" sz="2400" b="1"/>
              </a:p>
            </p:txBody>
          </p:sp>
          <p:sp>
            <p:nvSpPr>
              <p:cNvPr id="146494" name="Oval 27"/>
              <p:cNvSpPr/>
              <p:nvPr/>
            </p:nvSpPr>
            <p:spPr>
              <a:xfrm>
                <a:off x="2256" y="3648"/>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4</a:t>
                </a:r>
                <a:endParaRPr lang="en-US" altLang="zh-CN" sz="2400" b="1"/>
              </a:p>
            </p:txBody>
          </p:sp>
          <p:sp>
            <p:nvSpPr>
              <p:cNvPr id="146495" name="Oval 28"/>
              <p:cNvSpPr/>
              <p:nvPr/>
            </p:nvSpPr>
            <p:spPr>
              <a:xfrm>
                <a:off x="2592" y="3312"/>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9</a:t>
                </a:r>
                <a:endParaRPr lang="en-US" altLang="zh-CN" sz="2400" b="1"/>
              </a:p>
            </p:txBody>
          </p:sp>
        </p:grpSp>
      </p:grpSp>
      <p:sp>
        <p:nvSpPr>
          <p:cNvPr id="146435" name="Rectangle 29"/>
          <p:cNvSpPr/>
          <p:nvPr/>
        </p:nvSpPr>
        <p:spPr>
          <a:xfrm>
            <a:off x="1676400" y="5957888"/>
            <a:ext cx="539750" cy="51911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ym typeface="Symbol" panose="05050102010706020507" pitchFamily="18" charset="2"/>
              </a:rPr>
              <a:t>60</a:t>
            </a:r>
            <a:endParaRPr lang="en-US" altLang="zh-CN" sz="2400" b="1">
              <a:sym typeface="Symbol" panose="05050102010706020507" pitchFamily="18" charset="2"/>
            </a:endParaRPr>
          </a:p>
        </p:txBody>
      </p:sp>
      <p:grpSp>
        <p:nvGrpSpPr>
          <p:cNvPr id="146436" name="Group 30"/>
          <p:cNvGrpSpPr/>
          <p:nvPr/>
        </p:nvGrpSpPr>
        <p:grpSpPr>
          <a:xfrm>
            <a:off x="2895600" y="3138488"/>
            <a:ext cx="3429000" cy="2743200"/>
            <a:chOff x="2736" y="1584"/>
            <a:chExt cx="3010" cy="2160"/>
          </a:xfrm>
        </p:grpSpPr>
        <p:grpSp>
          <p:nvGrpSpPr>
            <p:cNvPr id="146465" name="Group 31"/>
            <p:cNvGrpSpPr/>
            <p:nvPr/>
          </p:nvGrpSpPr>
          <p:grpSpPr>
            <a:xfrm>
              <a:off x="2976" y="2208"/>
              <a:ext cx="2770" cy="1536"/>
              <a:chOff x="2976" y="2592"/>
              <a:chExt cx="2770" cy="1536"/>
            </a:xfrm>
          </p:grpSpPr>
          <p:sp>
            <p:nvSpPr>
              <p:cNvPr id="146484" name="Oval 32"/>
              <p:cNvSpPr/>
              <p:nvPr/>
            </p:nvSpPr>
            <p:spPr>
              <a:xfrm>
                <a:off x="2976" y="3840"/>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7</a:t>
                </a:r>
                <a:endParaRPr lang="en-US" altLang="zh-CN" sz="2400" b="1"/>
              </a:p>
            </p:txBody>
          </p:sp>
          <p:sp>
            <p:nvSpPr>
              <p:cNvPr id="146485" name="Oval 33"/>
              <p:cNvSpPr/>
              <p:nvPr/>
            </p:nvSpPr>
            <p:spPr>
              <a:xfrm>
                <a:off x="3840" y="3792"/>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5</a:t>
                </a:r>
                <a:endParaRPr lang="en-US" altLang="zh-CN" sz="2400" b="1"/>
              </a:p>
            </p:txBody>
          </p:sp>
          <p:sp>
            <p:nvSpPr>
              <p:cNvPr id="146486" name="Text Box 34"/>
              <p:cNvSpPr txBox="1"/>
              <p:nvPr/>
            </p:nvSpPr>
            <p:spPr>
              <a:xfrm>
                <a:off x="4322" y="3326"/>
                <a:ext cx="320" cy="40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a:t>2</a:t>
                </a:r>
                <a:endParaRPr lang="en-US" altLang="zh-CN" sz="2800" b="1"/>
              </a:p>
            </p:txBody>
          </p:sp>
          <p:sp>
            <p:nvSpPr>
              <p:cNvPr id="146487" name="Text Box 35"/>
              <p:cNvSpPr txBox="1"/>
              <p:nvPr/>
            </p:nvSpPr>
            <p:spPr>
              <a:xfrm>
                <a:off x="4898" y="2942"/>
                <a:ext cx="320" cy="409"/>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a:t>4</a:t>
                </a:r>
                <a:endParaRPr lang="en-US" altLang="zh-CN" sz="2800" b="1"/>
              </a:p>
            </p:txBody>
          </p:sp>
          <p:sp>
            <p:nvSpPr>
              <p:cNvPr id="146488" name="Text Box 36"/>
              <p:cNvSpPr txBox="1"/>
              <p:nvPr/>
            </p:nvSpPr>
            <p:spPr>
              <a:xfrm>
                <a:off x="5426" y="2592"/>
                <a:ext cx="320" cy="412"/>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800" b="1"/>
                  <a:t>9</a:t>
                </a:r>
                <a:endParaRPr lang="en-US" altLang="zh-CN" sz="2800" b="1"/>
              </a:p>
            </p:txBody>
          </p:sp>
        </p:grpSp>
        <p:grpSp>
          <p:nvGrpSpPr>
            <p:cNvPr id="146466" name="Group 37"/>
            <p:cNvGrpSpPr/>
            <p:nvPr/>
          </p:nvGrpSpPr>
          <p:grpSpPr>
            <a:xfrm>
              <a:off x="2736" y="1584"/>
              <a:ext cx="2880" cy="1968"/>
              <a:chOff x="2736" y="1968"/>
              <a:chExt cx="2880" cy="1968"/>
            </a:xfrm>
          </p:grpSpPr>
          <p:sp>
            <p:nvSpPr>
              <p:cNvPr id="146467" name="Oval 38"/>
              <p:cNvSpPr/>
              <p:nvPr/>
            </p:nvSpPr>
            <p:spPr>
              <a:xfrm>
                <a:off x="4656" y="196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46468" name="Oval 39"/>
              <p:cNvSpPr/>
              <p:nvPr/>
            </p:nvSpPr>
            <p:spPr>
              <a:xfrm>
                <a:off x="4080" y="2352"/>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46469" name="Oval 40"/>
              <p:cNvSpPr/>
              <p:nvPr/>
            </p:nvSpPr>
            <p:spPr>
              <a:xfrm>
                <a:off x="5328" y="2352"/>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E</a:t>
                </a:r>
                <a:endParaRPr lang="en-US" altLang="zh-CN" sz="2400" b="1">
                  <a:solidFill>
                    <a:schemeClr val="bg1"/>
                  </a:solidFill>
                </a:endParaRPr>
              </a:p>
            </p:txBody>
          </p:sp>
          <p:sp>
            <p:nvSpPr>
              <p:cNvPr id="146470" name="Oval 41"/>
              <p:cNvSpPr/>
              <p:nvPr/>
            </p:nvSpPr>
            <p:spPr>
              <a:xfrm>
                <a:off x="3552" y="2736"/>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46471" name="Oval 42"/>
              <p:cNvSpPr/>
              <p:nvPr/>
            </p:nvSpPr>
            <p:spPr>
              <a:xfrm>
                <a:off x="4656" y="2736"/>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D</a:t>
                </a:r>
                <a:endParaRPr lang="en-US" altLang="zh-CN" sz="2400" b="1">
                  <a:solidFill>
                    <a:schemeClr val="bg1"/>
                  </a:solidFill>
                </a:endParaRPr>
              </a:p>
            </p:txBody>
          </p:sp>
          <p:sp>
            <p:nvSpPr>
              <p:cNvPr id="146472" name="Oval 43"/>
              <p:cNvSpPr/>
              <p:nvPr/>
            </p:nvSpPr>
            <p:spPr>
              <a:xfrm>
                <a:off x="2736" y="364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A</a:t>
                </a:r>
                <a:endParaRPr lang="en-US" altLang="zh-CN" sz="2400" b="1">
                  <a:solidFill>
                    <a:schemeClr val="bg1"/>
                  </a:solidFill>
                </a:endParaRPr>
              </a:p>
            </p:txBody>
          </p:sp>
          <p:sp>
            <p:nvSpPr>
              <p:cNvPr id="146473" name="Line 44"/>
              <p:cNvSpPr/>
              <p:nvPr/>
            </p:nvSpPr>
            <p:spPr>
              <a:xfrm>
                <a:off x="4944" y="2160"/>
                <a:ext cx="432" cy="240"/>
              </a:xfrm>
              <a:prstGeom prst="line">
                <a:avLst/>
              </a:prstGeom>
              <a:ln w="28575" cap="sq" cmpd="sng">
                <a:solidFill>
                  <a:schemeClr val="tx1"/>
                </a:solidFill>
                <a:prstDash val="solid"/>
                <a:headEnd type="none" w="sm" len="sm"/>
                <a:tailEnd type="none" w="sm" len="sm"/>
              </a:ln>
            </p:spPr>
          </p:sp>
          <p:sp>
            <p:nvSpPr>
              <p:cNvPr id="146474" name="Line 45"/>
              <p:cNvSpPr/>
              <p:nvPr/>
            </p:nvSpPr>
            <p:spPr>
              <a:xfrm flipH="1">
                <a:off x="4320" y="2160"/>
                <a:ext cx="336" cy="240"/>
              </a:xfrm>
              <a:prstGeom prst="line">
                <a:avLst/>
              </a:prstGeom>
              <a:ln w="28575" cap="sq" cmpd="sng">
                <a:solidFill>
                  <a:schemeClr val="tx1"/>
                </a:solidFill>
                <a:prstDash val="solid"/>
                <a:headEnd type="none" w="sm" len="sm"/>
                <a:tailEnd type="none" w="sm" len="sm"/>
              </a:ln>
            </p:spPr>
          </p:sp>
          <p:sp>
            <p:nvSpPr>
              <p:cNvPr id="146475" name="Line 46"/>
              <p:cNvSpPr/>
              <p:nvPr/>
            </p:nvSpPr>
            <p:spPr>
              <a:xfrm>
                <a:off x="4368" y="2544"/>
                <a:ext cx="336" cy="240"/>
              </a:xfrm>
              <a:prstGeom prst="line">
                <a:avLst/>
              </a:prstGeom>
              <a:ln w="28575" cap="sq" cmpd="sng">
                <a:solidFill>
                  <a:schemeClr val="tx1"/>
                </a:solidFill>
                <a:prstDash val="solid"/>
                <a:headEnd type="none" w="sm" len="sm"/>
                <a:tailEnd type="none" w="sm" len="sm"/>
              </a:ln>
            </p:spPr>
          </p:sp>
          <p:sp>
            <p:nvSpPr>
              <p:cNvPr id="146476" name="Line 47"/>
              <p:cNvSpPr/>
              <p:nvPr/>
            </p:nvSpPr>
            <p:spPr>
              <a:xfrm flipH="1">
                <a:off x="3792" y="2544"/>
                <a:ext cx="288" cy="240"/>
              </a:xfrm>
              <a:prstGeom prst="line">
                <a:avLst/>
              </a:prstGeom>
              <a:ln w="28575" cap="sq" cmpd="sng">
                <a:solidFill>
                  <a:schemeClr val="tx1"/>
                </a:solidFill>
                <a:prstDash val="solid"/>
                <a:headEnd type="none" w="sm" len="sm"/>
                <a:tailEnd type="none" w="sm" len="sm"/>
              </a:ln>
            </p:spPr>
          </p:sp>
          <p:sp>
            <p:nvSpPr>
              <p:cNvPr id="146477" name="Line 48"/>
              <p:cNvSpPr/>
              <p:nvPr/>
            </p:nvSpPr>
            <p:spPr>
              <a:xfrm flipH="1">
                <a:off x="2880" y="3360"/>
                <a:ext cx="288" cy="288"/>
              </a:xfrm>
              <a:prstGeom prst="line">
                <a:avLst/>
              </a:prstGeom>
              <a:ln w="28575" cap="sq" cmpd="sng">
                <a:solidFill>
                  <a:schemeClr val="tx1"/>
                </a:solidFill>
                <a:prstDash val="solid"/>
                <a:headEnd type="none" w="sm" len="sm"/>
                <a:tailEnd type="none" w="sm" len="sm"/>
              </a:ln>
            </p:spPr>
          </p:sp>
          <p:sp>
            <p:nvSpPr>
              <p:cNvPr id="146478" name="Line 49"/>
              <p:cNvSpPr/>
              <p:nvPr/>
            </p:nvSpPr>
            <p:spPr>
              <a:xfrm>
                <a:off x="3360" y="3408"/>
                <a:ext cx="288" cy="240"/>
              </a:xfrm>
              <a:prstGeom prst="line">
                <a:avLst/>
              </a:prstGeom>
              <a:ln w="28575" cap="sq" cmpd="sng">
                <a:solidFill>
                  <a:schemeClr val="tx1"/>
                </a:solidFill>
                <a:prstDash val="solid"/>
                <a:headEnd type="none" w="sm" len="sm"/>
                <a:tailEnd type="none" w="sm" len="sm"/>
              </a:ln>
            </p:spPr>
          </p:sp>
          <p:sp>
            <p:nvSpPr>
              <p:cNvPr id="146479" name="Line 50"/>
              <p:cNvSpPr/>
              <p:nvPr/>
            </p:nvSpPr>
            <p:spPr>
              <a:xfrm>
                <a:off x="3840" y="2976"/>
                <a:ext cx="288" cy="240"/>
              </a:xfrm>
              <a:prstGeom prst="line">
                <a:avLst/>
              </a:prstGeom>
              <a:ln w="28575" cap="sq" cmpd="sng">
                <a:solidFill>
                  <a:schemeClr val="tx1"/>
                </a:solidFill>
                <a:prstDash val="solid"/>
                <a:headEnd type="none" w="sm" len="sm"/>
                <a:tailEnd type="none" w="sm" len="sm"/>
              </a:ln>
            </p:spPr>
          </p:sp>
          <p:sp>
            <p:nvSpPr>
              <p:cNvPr id="146480" name="Line 51"/>
              <p:cNvSpPr/>
              <p:nvPr/>
            </p:nvSpPr>
            <p:spPr>
              <a:xfrm flipH="1">
                <a:off x="3360" y="2976"/>
                <a:ext cx="240" cy="240"/>
              </a:xfrm>
              <a:prstGeom prst="line">
                <a:avLst/>
              </a:prstGeom>
              <a:ln w="28575" cap="sq" cmpd="sng">
                <a:solidFill>
                  <a:schemeClr val="tx1"/>
                </a:solidFill>
                <a:prstDash val="solid"/>
                <a:headEnd type="none" w="sm" len="sm"/>
                <a:tailEnd type="none" w="sm" len="sm"/>
              </a:ln>
            </p:spPr>
          </p:sp>
          <p:sp>
            <p:nvSpPr>
              <p:cNvPr id="146481" name="Oval 52"/>
              <p:cNvSpPr/>
              <p:nvPr/>
            </p:nvSpPr>
            <p:spPr>
              <a:xfrm>
                <a:off x="3504" y="364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B</a:t>
                </a:r>
                <a:endParaRPr lang="en-US" altLang="zh-CN" sz="2400" b="1">
                  <a:solidFill>
                    <a:schemeClr val="bg1"/>
                  </a:solidFill>
                </a:endParaRPr>
              </a:p>
            </p:txBody>
          </p:sp>
          <p:sp>
            <p:nvSpPr>
              <p:cNvPr id="146482" name="Oval 53"/>
              <p:cNvSpPr/>
              <p:nvPr/>
            </p:nvSpPr>
            <p:spPr>
              <a:xfrm>
                <a:off x="4032" y="316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olidFill>
                      <a:schemeClr val="bg1"/>
                    </a:solidFill>
                  </a:rPr>
                  <a:t>C</a:t>
                </a:r>
                <a:endParaRPr lang="en-US" altLang="zh-CN" sz="2400" b="1">
                  <a:solidFill>
                    <a:schemeClr val="bg1"/>
                  </a:solidFill>
                </a:endParaRPr>
              </a:p>
            </p:txBody>
          </p:sp>
          <p:sp>
            <p:nvSpPr>
              <p:cNvPr id="146483" name="Oval 54"/>
              <p:cNvSpPr/>
              <p:nvPr/>
            </p:nvSpPr>
            <p:spPr>
              <a:xfrm>
                <a:off x="3120" y="3168"/>
                <a:ext cx="288" cy="288"/>
              </a:xfrm>
              <a:prstGeom prst="ellipse">
                <a:avLst/>
              </a:prstGeom>
              <a:solidFill>
                <a:schemeClr val="bg2"/>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nSpc>
                    <a:spcPct val="110000"/>
                  </a:lnSpc>
                  <a:spcBef>
                    <a:spcPct val="0"/>
                  </a:spcBef>
                  <a:buNone/>
                </a:pPr>
                <a:endParaRPr lang="zh-CN" altLang="zh-CN" sz="2400" b="1">
                  <a:ea typeface="楷体_GB2312"/>
                </a:endParaRPr>
              </a:p>
            </p:txBody>
          </p:sp>
        </p:grpSp>
      </p:grpSp>
      <p:sp>
        <p:nvSpPr>
          <p:cNvPr id="146437" name="Rectangle 55"/>
          <p:cNvSpPr/>
          <p:nvPr/>
        </p:nvSpPr>
        <p:spPr>
          <a:xfrm>
            <a:off x="4265613" y="5957888"/>
            <a:ext cx="542925" cy="523875"/>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ym typeface="Symbol" panose="05050102010706020507" pitchFamily="18" charset="2"/>
              </a:rPr>
              <a:t>69</a:t>
            </a:r>
            <a:endParaRPr lang="en-US" altLang="zh-CN" sz="2400" b="1">
              <a:sym typeface="Symbol" panose="05050102010706020507" pitchFamily="18" charset="2"/>
            </a:endParaRPr>
          </a:p>
        </p:txBody>
      </p:sp>
      <p:sp>
        <p:nvSpPr>
          <p:cNvPr id="467028" name="Rectangle 84"/>
          <p:cNvSpPr/>
          <p:nvPr/>
        </p:nvSpPr>
        <p:spPr>
          <a:xfrm>
            <a:off x="7239000" y="5957888"/>
            <a:ext cx="539750" cy="519112"/>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sym typeface="Symbol" panose="05050102010706020507" pitchFamily="18" charset="2"/>
              </a:rPr>
              <a:t>60</a:t>
            </a:r>
            <a:endParaRPr lang="en-US" altLang="zh-CN" sz="2400" b="1">
              <a:sym typeface="Symbol" panose="05050102010706020507" pitchFamily="18" charset="2"/>
            </a:endParaRPr>
          </a:p>
        </p:txBody>
      </p:sp>
      <p:grpSp>
        <p:nvGrpSpPr>
          <p:cNvPr id="8" name="Group 111"/>
          <p:cNvGrpSpPr/>
          <p:nvPr/>
        </p:nvGrpSpPr>
        <p:grpSpPr>
          <a:xfrm>
            <a:off x="6248400" y="3290888"/>
            <a:ext cx="2819400" cy="2362200"/>
            <a:chOff x="3696" y="1920"/>
            <a:chExt cx="1776" cy="1488"/>
          </a:xfrm>
        </p:grpSpPr>
        <p:grpSp>
          <p:nvGrpSpPr>
            <p:cNvPr id="146441" name="Group 86"/>
            <p:cNvGrpSpPr/>
            <p:nvPr/>
          </p:nvGrpSpPr>
          <p:grpSpPr>
            <a:xfrm>
              <a:off x="3696" y="1920"/>
              <a:ext cx="1634" cy="1374"/>
              <a:chOff x="480" y="2160"/>
              <a:chExt cx="2208" cy="1728"/>
            </a:xfrm>
          </p:grpSpPr>
          <p:sp>
            <p:nvSpPr>
              <p:cNvPr id="146448" name="Oval 87"/>
              <p:cNvSpPr/>
              <p:nvPr/>
            </p:nvSpPr>
            <p:spPr>
              <a:xfrm>
                <a:off x="1296" y="3600"/>
                <a:ext cx="288" cy="288"/>
              </a:xfrm>
              <a:prstGeom prst="ellipse">
                <a:avLst/>
              </a:prstGeom>
              <a:solidFill>
                <a:srgbClr val="CAF2CE"/>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C</a:t>
                </a:r>
                <a:endParaRPr lang="en-US" altLang="zh-CN" sz="2400" b="1"/>
              </a:p>
            </p:txBody>
          </p:sp>
          <p:sp>
            <p:nvSpPr>
              <p:cNvPr id="146449" name="Oval 88"/>
              <p:cNvSpPr/>
              <p:nvPr/>
            </p:nvSpPr>
            <p:spPr>
              <a:xfrm>
                <a:off x="2400" y="3072"/>
                <a:ext cx="288" cy="288"/>
              </a:xfrm>
              <a:prstGeom prst="ellipse">
                <a:avLst/>
              </a:prstGeom>
              <a:solidFill>
                <a:srgbClr val="CAF2CE"/>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B</a:t>
                </a:r>
                <a:endParaRPr lang="en-US" altLang="zh-CN" sz="2400" b="1"/>
              </a:p>
            </p:txBody>
          </p:sp>
          <p:sp>
            <p:nvSpPr>
              <p:cNvPr id="146450" name="Oval 89"/>
              <p:cNvSpPr/>
              <p:nvPr/>
            </p:nvSpPr>
            <p:spPr>
              <a:xfrm>
                <a:off x="1968" y="3600"/>
                <a:ext cx="288" cy="288"/>
              </a:xfrm>
              <a:prstGeom prst="ellipse">
                <a:avLst/>
              </a:prstGeom>
              <a:solidFill>
                <a:srgbClr val="CAF2CE"/>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D</a:t>
                </a:r>
                <a:endParaRPr lang="en-US" altLang="zh-CN" sz="2400" b="1"/>
              </a:p>
            </p:txBody>
          </p:sp>
          <p:sp>
            <p:nvSpPr>
              <p:cNvPr id="146451" name="Oval 90"/>
              <p:cNvSpPr/>
              <p:nvPr/>
            </p:nvSpPr>
            <p:spPr>
              <a:xfrm>
                <a:off x="480" y="3072"/>
                <a:ext cx="288" cy="288"/>
              </a:xfrm>
              <a:prstGeom prst="ellipse">
                <a:avLst/>
              </a:prstGeom>
              <a:solidFill>
                <a:srgbClr val="CAF2CE"/>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A</a:t>
                </a:r>
                <a:endParaRPr lang="en-US" altLang="zh-CN" sz="2400" b="1"/>
              </a:p>
            </p:txBody>
          </p:sp>
          <p:sp>
            <p:nvSpPr>
              <p:cNvPr id="146452" name="Oval 91"/>
              <p:cNvSpPr/>
              <p:nvPr/>
            </p:nvSpPr>
            <p:spPr>
              <a:xfrm>
                <a:off x="1200" y="3072"/>
                <a:ext cx="288" cy="288"/>
              </a:xfrm>
              <a:prstGeom prst="ellipse">
                <a:avLst/>
              </a:prstGeom>
              <a:solidFill>
                <a:srgbClr val="CAF2CE"/>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E</a:t>
                </a:r>
                <a:endParaRPr lang="en-US" altLang="zh-CN" sz="2400" b="1"/>
              </a:p>
            </p:txBody>
          </p:sp>
          <p:sp>
            <p:nvSpPr>
              <p:cNvPr id="146453" name="Line 92"/>
              <p:cNvSpPr/>
              <p:nvPr/>
            </p:nvSpPr>
            <p:spPr>
              <a:xfrm flipH="1">
                <a:off x="1056" y="2352"/>
                <a:ext cx="480" cy="288"/>
              </a:xfrm>
              <a:prstGeom prst="line">
                <a:avLst/>
              </a:prstGeom>
              <a:ln w="28575" cap="sq" cmpd="sng">
                <a:solidFill>
                  <a:schemeClr val="tx1"/>
                </a:solidFill>
                <a:prstDash val="solid"/>
                <a:headEnd type="none" w="sm" len="sm"/>
                <a:tailEnd type="none" w="sm" len="sm"/>
              </a:ln>
            </p:spPr>
          </p:sp>
          <p:sp>
            <p:nvSpPr>
              <p:cNvPr id="146454" name="Line 93"/>
              <p:cNvSpPr/>
              <p:nvPr/>
            </p:nvSpPr>
            <p:spPr>
              <a:xfrm>
                <a:off x="1632" y="2352"/>
                <a:ext cx="480" cy="336"/>
              </a:xfrm>
              <a:prstGeom prst="line">
                <a:avLst/>
              </a:prstGeom>
              <a:ln w="28575" cap="sq" cmpd="sng">
                <a:solidFill>
                  <a:schemeClr val="tx1"/>
                </a:solidFill>
                <a:prstDash val="solid"/>
                <a:headEnd type="none" w="sm" len="sm"/>
                <a:tailEnd type="none" w="sm" len="sm"/>
              </a:ln>
            </p:spPr>
          </p:sp>
          <p:sp>
            <p:nvSpPr>
              <p:cNvPr id="146455" name="Line 94"/>
              <p:cNvSpPr/>
              <p:nvPr/>
            </p:nvSpPr>
            <p:spPr>
              <a:xfrm flipH="1">
                <a:off x="1824" y="2832"/>
                <a:ext cx="288" cy="240"/>
              </a:xfrm>
              <a:prstGeom prst="line">
                <a:avLst/>
              </a:prstGeom>
              <a:ln w="28575" cap="sq" cmpd="sng">
                <a:solidFill>
                  <a:schemeClr val="tx1"/>
                </a:solidFill>
                <a:prstDash val="solid"/>
                <a:headEnd type="none" w="sm" len="sm"/>
                <a:tailEnd type="none" w="sm" len="sm"/>
              </a:ln>
            </p:spPr>
          </p:sp>
          <p:sp>
            <p:nvSpPr>
              <p:cNvPr id="146456" name="Line 95"/>
              <p:cNvSpPr/>
              <p:nvPr/>
            </p:nvSpPr>
            <p:spPr>
              <a:xfrm>
                <a:off x="2256" y="2832"/>
                <a:ext cx="288" cy="240"/>
              </a:xfrm>
              <a:prstGeom prst="line">
                <a:avLst/>
              </a:prstGeom>
              <a:ln w="28575" cap="sq" cmpd="sng">
                <a:solidFill>
                  <a:schemeClr val="tx1"/>
                </a:solidFill>
                <a:prstDash val="solid"/>
                <a:headEnd type="none" w="sm" len="sm"/>
                <a:tailEnd type="none" w="sm" len="sm"/>
              </a:ln>
            </p:spPr>
          </p:sp>
          <p:sp>
            <p:nvSpPr>
              <p:cNvPr id="146457" name="Line 96"/>
              <p:cNvSpPr/>
              <p:nvPr/>
            </p:nvSpPr>
            <p:spPr>
              <a:xfrm flipH="1">
                <a:off x="1440" y="3264"/>
                <a:ext cx="336" cy="336"/>
              </a:xfrm>
              <a:prstGeom prst="line">
                <a:avLst/>
              </a:prstGeom>
              <a:ln w="28575" cap="sq" cmpd="sng">
                <a:solidFill>
                  <a:schemeClr val="tx1"/>
                </a:solidFill>
                <a:prstDash val="solid"/>
                <a:headEnd type="none" w="sm" len="sm"/>
                <a:tailEnd type="none" w="sm" len="sm"/>
              </a:ln>
            </p:spPr>
          </p:sp>
          <p:sp>
            <p:nvSpPr>
              <p:cNvPr id="146458" name="Line 97"/>
              <p:cNvSpPr/>
              <p:nvPr/>
            </p:nvSpPr>
            <p:spPr>
              <a:xfrm>
                <a:off x="1872" y="3312"/>
                <a:ext cx="240" cy="288"/>
              </a:xfrm>
              <a:prstGeom prst="line">
                <a:avLst/>
              </a:prstGeom>
              <a:ln w="28575" cap="sq" cmpd="sng">
                <a:solidFill>
                  <a:schemeClr val="tx1"/>
                </a:solidFill>
                <a:prstDash val="solid"/>
                <a:headEnd type="none" w="sm" len="sm"/>
                <a:tailEnd type="none" w="sm" len="sm"/>
              </a:ln>
            </p:spPr>
          </p:sp>
          <p:sp>
            <p:nvSpPr>
              <p:cNvPr id="146459" name="Line 98"/>
              <p:cNvSpPr/>
              <p:nvPr/>
            </p:nvSpPr>
            <p:spPr>
              <a:xfrm flipH="1">
                <a:off x="624" y="2784"/>
                <a:ext cx="336" cy="288"/>
              </a:xfrm>
              <a:prstGeom prst="line">
                <a:avLst/>
              </a:prstGeom>
              <a:ln w="28575" cap="sq" cmpd="sng">
                <a:solidFill>
                  <a:schemeClr val="tx1"/>
                </a:solidFill>
                <a:prstDash val="solid"/>
                <a:headEnd type="none" w="sm" len="sm"/>
                <a:tailEnd type="none" w="sm" len="sm"/>
              </a:ln>
            </p:spPr>
          </p:sp>
          <p:sp>
            <p:nvSpPr>
              <p:cNvPr id="146460" name="Line 99"/>
              <p:cNvSpPr/>
              <p:nvPr/>
            </p:nvSpPr>
            <p:spPr>
              <a:xfrm>
                <a:off x="1056" y="2784"/>
                <a:ext cx="288" cy="288"/>
              </a:xfrm>
              <a:prstGeom prst="line">
                <a:avLst/>
              </a:prstGeom>
              <a:ln w="28575" cap="sq" cmpd="sng">
                <a:solidFill>
                  <a:schemeClr val="tx1"/>
                </a:solidFill>
                <a:prstDash val="solid"/>
                <a:headEnd type="none" w="sm" len="sm"/>
                <a:tailEnd type="none" w="sm" len="sm"/>
              </a:ln>
            </p:spPr>
          </p:sp>
          <p:sp>
            <p:nvSpPr>
              <p:cNvPr id="146461" name="Oval 100"/>
              <p:cNvSpPr/>
              <p:nvPr/>
            </p:nvSpPr>
            <p:spPr>
              <a:xfrm>
                <a:off x="864" y="2592"/>
                <a:ext cx="288" cy="288"/>
              </a:xfrm>
              <a:prstGeom prst="ellipse">
                <a:avLst/>
              </a:prstGeom>
              <a:solidFill>
                <a:srgbClr val="CAF2CE"/>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46462" name="Oval 101"/>
              <p:cNvSpPr/>
              <p:nvPr/>
            </p:nvSpPr>
            <p:spPr>
              <a:xfrm>
                <a:off x="2016" y="2592"/>
                <a:ext cx="288" cy="288"/>
              </a:xfrm>
              <a:prstGeom prst="ellipse">
                <a:avLst/>
              </a:prstGeom>
              <a:solidFill>
                <a:srgbClr val="CAF2CE"/>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46463" name="Oval 102"/>
              <p:cNvSpPr/>
              <p:nvPr/>
            </p:nvSpPr>
            <p:spPr>
              <a:xfrm>
                <a:off x="1680" y="3072"/>
                <a:ext cx="288" cy="288"/>
              </a:xfrm>
              <a:prstGeom prst="ellipse">
                <a:avLst/>
              </a:prstGeom>
              <a:solidFill>
                <a:srgbClr val="CAF2CE"/>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sp>
            <p:nvSpPr>
              <p:cNvPr id="146464" name="Oval 103"/>
              <p:cNvSpPr/>
              <p:nvPr/>
            </p:nvSpPr>
            <p:spPr>
              <a:xfrm>
                <a:off x="1440" y="2160"/>
                <a:ext cx="288" cy="288"/>
              </a:xfrm>
              <a:prstGeom prst="ellipse">
                <a:avLst/>
              </a:prstGeom>
              <a:solidFill>
                <a:srgbClr val="CAF2CE"/>
              </a:solidFill>
              <a:ln w="28575"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en-US" sz="2400" b="1"/>
              </a:p>
            </p:txBody>
          </p:sp>
        </p:grpSp>
        <p:grpSp>
          <p:nvGrpSpPr>
            <p:cNvPr id="146442" name="Group 104"/>
            <p:cNvGrpSpPr/>
            <p:nvPr/>
          </p:nvGrpSpPr>
          <p:grpSpPr>
            <a:xfrm>
              <a:off x="3696" y="2836"/>
              <a:ext cx="1776" cy="572"/>
              <a:chOff x="480" y="3312"/>
              <a:chExt cx="2400" cy="720"/>
            </a:xfrm>
          </p:grpSpPr>
          <p:sp>
            <p:nvSpPr>
              <p:cNvPr id="146443" name="Oval 105"/>
              <p:cNvSpPr/>
              <p:nvPr/>
            </p:nvSpPr>
            <p:spPr>
              <a:xfrm>
                <a:off x="480" y="3360"/>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7</a:t>
                </a:r>
                <a:endParaRPr lang="en-US" altLang="zh-CN" sz="2400" b="1"/>
              </a:p>
            </p:txBody>
          </p:sp>
          <p:sp>
            <p:nvSpPr>
              <p:cNvPr id="146444" name="Oval 106"/>
              <p:cNvSpPr/>
              <p:nvPr/>
            </p:nvSpPr>
            <p:spPr>
              <a:xfrm>
                <a:off x="1056" y="3312"/>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9</a:t>
                </a:r>
                <a:endParaRPr lang="en-US" altLang="zh-CN" sz="2400" b="1"/>
              </a:p>
            </p:txBody>
          </p:sp>
          <p:sp>
            <p:nvSpPr>
              <p:cNvPr id="146445" name="Oval 107"/>
              <p:cNvSpPr/>
              <p:nvPr/>
            </p:nvSpPr>
            <p:spPr>
              <a:xfrm>
                <a:off x="1536" y="3744"/>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2</a:t>
                </a:r>
                <a:endParaRPr lang="en-US" altLang="zh-CN" sz="2400" b="1"/>
              </a:p>
            </p:txBody>
          </p:sp>
          <p:sp>
            <p:nvSpPr>
              <p:cNvPr id="146446" name="Oval 108"/>
              <p:cNvSpPr/>
              <p:nvPr/>
            </p:nvSpPr>
            <p:spPr>
              <a:xfrm>
                <a:off x="2256" y="3648"/>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4</a:t>
                </a:r>
                <a:endParaRPr lang="en-US" altLang="zh-CN" sz="2400" b="1"/>
              </a:p>
            </p:txBody>
          </p:sp>
          <p:sp>
            <p:nvSpPr>
              <p:cNvPr id="146447" name="Oval 109"/>
              <p:cNvSpPr/>
              <p:nvPr/>
            </p:nvSpPr>
            <p:spPr>
              <a:xfrm>
                <a:off x="2592" y="3312"/>
                <a:ext cx="288" cy="288"/>
              </a:xfrm>
              <a:prstGeom prst="ellipse">
                <a:avLst/>
              </a:prstGeom>
              <a:noFill/>
              <a:ln w="28575">
                <a:noFill/>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5</a:t>
                </a:r>
                <a:endParaRPr lang="en-US" altLang="zh-CN" sz="2400" b="1"/>
              </a:p>
            </p:txBody>
          </p:sp>
        </p:grpSp>
      </p:grpSp>
      <p:sp>
        <p:nvSpPr>
          <p:cNvPr id="146440" name="Rectangle 112"/>
          <p:cNvSpPr/>
          <p:nvPr/>
        </p:nvSpPr>
        <p:spPr>
          <a:xfrm>
            <a:off x="457200" y="1412875"/>
            <a:ext cx="8686800" cy="1630363"/>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30000"/>
              </a:spcBef>
              <a:buClr>
                <a:schemeClr val="tx2"/>
              </a:buClr>
              <a:buSzPct val="110000"/>
              <a:buFont typeface="Symbol" panose="05050102010706020507" pitchFamily="18" charset="2"/>
              <a:buChar char="¨"/>
            </a:pPr>
            <a:r>
              <a:rPr lang="zh-CN" altLang="en-US" sz="2400" b="1" u="sng">
                <a:solidFill>
                  <a:srgbClr val="FF3300"/>
                </a:solidFill>
                <a:ea typeface="楷体_GB2312"/>
              </a:rPr>
              <a:t>树</a:t>
            </a:r>
            <a:r>
              <a:rPr lang="zh-CN" altLang="en-US" sz="2400" b="1">
                <a:solidFill>
                  <a:srgbClr val="FF3300"/>
                </a:solidFill>
                <a:ea typeface="楷体_GB2312"/>
              </a:rPr>
              <a:t>的带权路径长度</a:t>
            </a:r>
            <a:endParaRPr lang="zh-CN" altLang="en-US" sz="2400" b="1">
              <a:solidFill>
                <a:srgbClr val="FF3300"/>
              </a:solidFill>
              <a:ea typeface="楷体_GB2312"/>
            </a:endParaRPr>
          </a:p>
          <a:p>
            <a:pPr marL="457200" lvl="1" indent="0">
              <a:spcBef>
                <a:spcPct val="30000"/>
              </a:spcBef>
              <a:buClr>
                <a:srgbClr val="FF9900"/>
              </a:buClr>
              <a:buChar char="¶"/>
            </a:pPr>
            <a:r>
              <a:rPr lang="zh-CN" altLang="en-US" sz="2400" b="1">
                <a:solidFill>
                  <a:srgbClr val="400080"/>
                </a:solidFill>
                <a:ea typeface="楷体_GB2312"/>
              </a:rPr>
              <a:t>树中所有</a:t>
            </a:r>
            <a:r>
              <a:rPr lang="zh-CN" altLang="en-US" sz="2400" b="1">
                <a:solidFill>
                  <a:srgbClr val="FF3300"/>
                </a:solidFill>
                <a:ea typeface="楷体_GB2312"/>
              </a:rPr>
              <a:t>叶子结点</a:t>
            </a:r>
            <a:r>
              <a:rPr lang="zh-CN" altLang="en-US" sz="2400" b="1">
                <a:solidFill>
                  <a:srgbClr val="400080"/>
                </a:solidFill>
                <a:ea typeface="楷体_GB2312"/>
              </a:rPr>
              <a:t>的带权路径长度之和</a:t>
            </a:r>
            <a:endParaRPr lang="zh-CN" altLang="en-US" sz="2400" b="1">
              <a:solidFill>
                <a:srgbClr val="400080"/>
              </a:solidFill>
              <a:ea typeface="楷体_GB2312"/>
            </a:endParaRPr>
          </a:p>
          <a:p>
            <a:pPr marL="457200" lvl="1" indent="0">
              <a:spcBef>
                <a:spcPct val="30000"/>
              </a:spcBef>
              <a:buClr>
                <a:srgbClr val="FF9900"/>
              </a:buClr>
              <a:buChar char="¶"/>
            </a:pPr>
            <a:r>
              <a:rPr lang="en-US" altLang="zh-CN" sz="2400" b="1">
                <a:solidFill>
                  <a:srgbClr val="400080"/>
                </a:solidFill>
                <a:ea typeface="楷体_GB2312"/>
              </a:rPr>
              <a:t>WPL(T) = </a:t>
            </a:r>
            <a:r>
              <a:rPr lang="en-US" altLang="zh-CN" sz="2400">
                <a:ea typeface="楷体_GB2312"/>
                <a:sym typeface="Symbol" panose="05050102010706020507" pitchFamily="18" charset="2"/>
              </a:rPr>
              <a:t></a:t>
            </a:r>
            <a:r>
              <a:rPr lang="en-US" altLang="zh-CN" sz="2400" b="1">
                <a:ea typeface="楷体_GB2312"/>
              </a:rPr>
              <a:t> </a:t>
            </a:r>
            <a:r>
              <a:rPr lang="en-US" altLang="zh-CN" sz="2400" b="1" i="1">
                <a:solidFill>
                  <a:srgbClr val="400080"/>
                </a:solidFill>
                <a:ea typeface="楷体_GB2312"/>
              </a:rPr>
              <a:t>w</a:t>
            </a:r>
            <a:r>
              <a:rPr lang="en-US" altLang="zh-CN" sz="2400" b="1" i="1" baseline="-25000">
                <a:solidFill>
                  <a:srgbClr val="400080"/>
                </a:solidFill>
                <a:ea typeface="楷体_GB2312"/>
              </a:rPr>
              <a:t>k</a:t>
            </a:r>
            <a:r>
              <a:rPr lang="en-US" altLang="zh-CN" sz="2400" b="1" i="1">
                <a:solidFill>
                  <a:srgbClr val="400080"/>
                </a:solidFill>
                <a:ea typeface="楷体_GB2312"/>
              </a:rPr>
              <a:t>l</a:t>
            </a:r>
            <a:r>
              <a:rPr lang="en-US" altLang="zh-CN" sz="2400" b="1" i="1" baseline="-25000">
                <a:solidFill>
                  <a:srgbClr val="400080"/>
                </a:solidFill>
                <a:ea typeface="楷体_GB2312"/>
              </a:rPr>
              <a:t>k</a:t>
            </a:r>
            <a:r>
              <a:rPr lang="en-US" altLang="zh-CN" sz="2400" b="1" i="1">
                <a:solidFill>
                  <a:srgbClr val="400080"/>
                </a:solidFill>
                <a:ea typeface="楷体_GB2312"/>
              </a:rPr>
              <a:t> </a:t>
            </a:r>
            <a:r>
              <a:rPr lang="en-US" altLang="zh-CN" sz="2400" b="1">
                <a:solidFill>
                  <a:srgbClr val="400080"/>
                </a:solidFill>
                <a:ea typeface="楷体_GB2312"/>
              </a:rPr>
              <a:t>(</a:t>
            </a:r>
            <a:r>
              <a:rPr lang="zh-CN" altLang="en-US" sz="2400" b="1">
                <a:solidFill>
                  <a:srgbClr val="400080"/>
                </a:solidFill>
                <a:ea typeface="楷体_GB2312"/>
              </a:rPr>
              <a:t>对所有叶子结点</a:t>
            </a:r>
            <a:r>
              <a:rPr lang="en-US" altLang="zh-CN" sz="2400" b="1">
                <a:solidFill>
                  <a:srgbClr val="400080"/>
                </a:solidFill>
                <a:ea typeface="楷体_GB2312"/>
              </a:rPr>
              <a:t>)</a:t>
            </a:r>
            <a:r>
              <a:rPr lang="zh-CN" altLang="en-US" sz="2400" b="1">
                <a:solidFill>
                  <a:srgbClr val="400080"/>
                </a:solidFill>
                <a:ea typeface="楷体_GB2312"/>
              </a:rPr>
              <a:t>。</a:t>
            </a:r>
            <a:endParaRPr lang="zh-CN" altLang="en-US" sz="2400" b="1">
              <a:solidFill>
                <a:srgbClr val="400080"/>
              </a:solidFill>
              <a:ea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67028"/>
                                        </p:tgtEl>
                                        <p:attrNameLst>
                                          <p:attrName>style.visibility</p:attrName>
                                        </p:attrNameLst>
                                      </p:cBhvr>
                                      <p:to>
                                        <p:strVal val="visible"/>
                                      </p:to>
                                    </p:set>
                                    <p:anim calcmode="lin" valueType="num">
                                      <p:cBhvr additive="base">
                                        <p:cTn id="13" dur="500" fill="hold"/>
                                        <p:tgtEl>
                                          <p:spTgt spid="467028"/>
                                        </p:tgtEl>
                                        <p:attrNameLst>
                                          <p:attrName>ppt_x</p:attrName>
                                        </p:attrNameLst>
                                      </p:cBhvr>
                                      <p:tavLst>
                                        <p:tav tm="0">
                                          <p:val>
                                            <p:strVal val="#ppt_x"/>
                                          </p:val>
                                        </p:tav>
                                        <p:tav tm="100000">
                                          <p:val>
                                            <p:strVal val="#ppt_x"/>
                                          </p:val>
                                        </p:tav>
                                      </p:tavLst>
                                    </p:anim>
                                    <p:anim calcmode="lin" valueType="num">
                                      <p:cBhvr additive="base">
                                        <p:cTn id="14" dur="500" fill="hold"/>
                                        <p:tgtEl>
                                          <p:spTgt spid="467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7028"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7457" name="Rectangle 2"/>
          <p:cNvSpPr>
            <a:spLocks noGrp="1"/>
          </p:cNvSpPr>
          <p:nvPr>
            <p:ph type="title"/>
          </p:nvPr>
        </p:nvSpPr>
        <p:spPr>
          <a:xfrm>
            <a:off x="655638" y="0"/>
            <a:ext cx="7772400" cy="1143000"/>
          </a:xfrm>
        </p:spPr>
        <p:txBody>
          <a:bodyPr vert="horz" wrap="square" lIns="91440" tIns="45720" rIns="91440" bIns="45720" anchor="ctr" anchorCtr="0"/>
          <a:p>
            <a:pPr eaLnBrk="1" hangingPunct="1"/>
            <a:r>
              <a:rPr lang="zh-CN" altLang="en-US"/>
              <a:t>最优树的定义</a:t>
            </a:r>
            <a:endParaRPr lang="zh-CN" altLang="en-US"/>
          </a:p>
        </p:txBody>
      </p:sp>
      <p:sp>
        <p:nvSpPr>
          <p:cNvPr id="147458" name="Rectangle 3"/>
          <p:cNvSpPr>
            <a:spLocks noGrp="1"/>
          </p:cNvSpPr>
          <p:nvPr>
            <p:ph idx="1"/>
          </p:nvPr>
        </p:nvSpPr>
        <p:spPr>
          <a:xfrm>
            <a:off x="685800" y="1371600"/>
            <a:ext cx="7772400" cy="4114800"/>
          </a:xfrm>
        </p:spPr>
        <p:txBody>
          <a:bodyPr vert="horz" wrap="square" lIns="91440" tIns="45720" rIns="91440" bIns="45720" anchor="t" anchorCtr="0"/>
          <a:p>
            <a:pPr eaLnBrk="1" hangingPunct="1"/>
            <a:r>
              <a:rPr lang="zh-CN" altLang="en-US">
                <a:solidFill>
                  <a:srgbClr val="FF3300"/>
                </a:solidFill>
              </a:rPr>
              <a:t>最优树</a:t>
            </a:r>
            <a:r>
              <a:rPr lang="zh-CN" altLang="en-US"/>
              <a:t>：</a:t>
            </a:r>
            <a:endParaRPr lang="zh-CN" altLang="en-US"/>
          </a:p>
          <a:p>
            <a:pPr lvl="1" eaLnBrk="1" hangingPunct="1"/>
            <a:r>
              <a:rPr lang="zh-CN" altLang="en-US"/>
              <a:t>在所有含 </a:t>
            </a:r>
            <a:r>
              <a:rPr lang="en-US" altLang="zh-CN"/>
              <a:t>n </a:t>
            </a:r>
            <a:r>
              <a:rPr lang="zh-CN" altLang="en-US"/>
              <a:t>个叶子结点、并带相同权值的 </a:t>
            </a:r>
            <a:r>
              <a:rPr lang="en-US" altLang="zh-CN">
                <a:solidFill>
                  <a:srgbClr val="FF3300"/>
                </a:solidFill>
              </a:rPr>
              <a:t>m</a:t>
            </a:r>
            <a:r>
              <a:rPr lang="zh-CN" altLang="en-US">
                <a:solidFill>
                  <a:srgbClr val="FF3300"/>
                </a:solidFill>
              </a:rPr>
              <a:t>叉树</a:t>
            </a:r>
            <a:r>
              <a:rPr lang="zh-CN" altLang="en-US"/>
              <a:t>中，必存在</a:t>
            </a:r>
            <a:r>
              <a:rPr lang="zh-CN" altLang="en-US">
                <a:solidFill>
                  <a:srgbClr val="FF3300"/>
                </a:solidFill>
              </a:rPr>
              <a:t>带权路径长度取最小值</a:t>
            </a:r>
            <a:r>
              <a:rPr lang="zh-CN" altLang="en-US"/>
              <a:t>的树。</a:t>
            </a:r>
            <a:endParaRPr lang="zh-CN" altLang="en-US"/>
          </a:p>
          <a:p>
            <a:pPr eaLnBrk="1" hangingPunct="1"/>
            <a:r>
              <a:rPr lang="zh-CN" altLang="en-US">
                <a:solidFill>
                  <a:srgbClr val="FF3300"/>
                </a:solidFill>
              </a:rPr>
              <a:t>哈夫曼树</a:t>
            </a:r>
            <a:r>
              <a:rPr lang="en-US" altLang="zh-CN"/>
              <a:t>:</a:t>
            </a:r>
            <a:endParaRPr lang="en-US" altLang="zh-CN"/>
          </a:p>
          <a:p>
            <a:pPr lvl="1" eaLnBrk="1" hangingPunct="1"/>
            <a:r>
              <a:rPr lang="zh-CN" altLang="en-US"/>
              <a:t>假设有</a:t>
            </a:r>
            <a:r>
              <a:rPr lang="en-US" altLang="zh-CN"/>
              <a:t>n</a:t>
            </a:r>
            <a:r>
              <a:rPr lang="zh-CN" altLang="en-US"/>
              <a:t>个权值</a:t>
            </a:r>
            <a:r>
              <a:rPr lang="en-US" altLang="zh-CN">
                <a:solidFill>
                  <a:schemeClr val="tx2"/>
                </a:solidFill>
              </a:rPr>
              <a:t>{</a:t>
            </a:r>
            <a:r>
              <a:rPr lang="en-US" altLang="zh-CN" i="1">
                <a:solidFill>
                  <a:schemeClr val="tx2"/>
                </a:solidFill>
              </a:rPr>
              <a:t>w</a:t>
            </a:r>
            <a:r>
              <a:rPr lang="en-US" altLang="zh-CN" i="1" baseline="-25000">
                <a:solidFill>
                  <a:schemeClr val="tx2"/>
                </a:solidFill>
              </a:rPr>
              <a:t>1</a:t>
            </a:r>
            <a:r>
              <a:rPr lang="en-US" altLang="zh-CN" i="1">
                <a:solidFill>
                  <a:schemeClr val="tx2"/>
                </a:solidFill>
              </a:rPr>
              <a:t>, w</a:t>
            </a:r>
            <a:r>
              <a:rPr lang="en-US" altLang="zh-CN" i="1" baseline="-25000">
                <a:solidFill>
                  <a:schemeClr val="tx2"/>
                </a:solidFill>
              </a:rPr>
              <a:t>2</a:t>
            </a:r>
            <a:r>
              <a:rPr lang="en-US" altLang="zh-CN" i="1">
                <a:solidFill>
                  <a:schemeClr val="tx2"/>
                </a:solidFill>
              </a:rPr>
              <a:t>, …, w</a:t>
            </a:r>
            <a:r>
              <a:rPr lang="en-US" altLang="zh-CN" i="1" baseline="-25000">
                <a:solidFill>
                  <a:schemeClr val="tx2"/>
                </a:solidFill>
              </a:rPr>
              <a:t>n</a:t>
            </a:r>
            <a:r>
              <a:rPr lang="en-US" altLang="zh-CN">
                <a:solidFill>
                  <a:schemeClr val="tx2"/>
                </a:solidFill>
              </a:rPr>
              <a:t>}</a:t>
            </a:r>
            <a:r>
              <a:rPr lang="en-US" altLang="zh-CN"/>
              <a:t> </a:t>
            </a:r>
            <a:r>
              <a:rPr lang="zh-CN" altLang="en-US"/>
              <a:t>，构造有</a:t>
            </a:r>
            <a:r>
              <a:rPr lang="en-US" altLang="zh-CN"/>
              <a:t>n</a:t>
            </a:r>
            <a:r>
              <a:rPr lang="zh-CN" altLang="en-US"/>
              <a:t>个叶子结点的</a:t>
            </a:r>
            <a:r>
              <a:rPr lang="zh-CN" altLang="en-US">
                <a:solidFill>
                  <a:srgbClr val="FF3300"/>
                </a:solidFill>
              </a:rPr>
              <a:t>二叉树</a:t>
            </a:r>
            <a:r>
              <a:rPr lang="zh-CN" altLang="en-US"/>
              <a:t>，每个叶子结点有一个 </a:t>
            </a:r>
            <a:r>
              <a:rPr lang="en-US" altLang="zh-CN" i="1"/>
              <a:t>w</a:t>
            </a:r>
            <a:r>
              <a:rPr lang="en-US" altLang="zh-CN" i="1" baseline="-25000"/>
              <a:t>i</a:t>
            </a:r>
            <a:r>
              <a:rPr lang="en-US" altLang="zh-CN"/>
              <a:t> </a:t>
            </a:r>
            <a:r>
              <a:rPr lang="zh-CN" altLang="en-US"/>
              <a:t>作为它的权值。则</a:t>
            </a:r>
            <a:r>
              <a:rPr lang="zh-CN" altLang="en-US">
                <a:solidFill>
                  <a:srgbClr val="FF3300"/>
                </a:solidFill>
              </a:rPr>
              <a:t>带权路径长度最小</a:t>
            </a:r>
            <a:r>
              <a:rPr lang="zh-CN" altLang="en-US"/>
              <a:t>的</a:t>
            </a:r>
            <a:r>
              <a:rPr lang="zh-CN" altLang="en-US">
                <a:solidFill>
                  <a:srgbClr val="FF3300"/>
                </a:solidFill>
              </a:rPr>
              <a:t>二叉树</a:t>
            </a:r>
            <a:r>
              <a:rPr lang="zh-CN" altLang="en-US"/>
              <a:t>称为哈夫曼树。</a:t>
            </a:r>
            <a:endParaRPr lang="zh-CN" altLang="en-US"/>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8481" name="Rectangle 2"/>
          <p:cNvSpPr>
            <a:spLocks noGrp="1"/>
          </p:cNvSpPr>
          <p:nvPr>
            <p:ph type="title"/>
          </p:nvPr>
        </p:nvSpPr>
        <p:spPr>
          <a:xfrm>
            <a:off x="685800" y="0"/>
            <a:ext cx="7772400" cy="1143000"/>
          </a:xfrm>
        </p:spPr>
        <p:txBody>
          <a:bodyPr vert="horz" wrap="square" lIns="91440" tIns="45720" rIns="91440" bIns="45720" anchor="ctr" anchorCtr="0"/>
          <a:p>
            <a:pPr eaLnBrk="1" hangingPunct="1"/>
            <a:r>
              <a:rPr lang="zh-CN" altLang="en-US"/>
              <a:t>如何构造哈夫曼树（</a:t>
            </a:r>
            <a:r>
              <a:rPr lang="zh-CN" altLang="en-US"/>
              <a:t>合并果子）</a:t>
            </a:r>
            <a:endParaRPr lang="zh-CN" altLang="en-US"/>
          </a:p>
        </p:txBody>
      </p:sp>
      <p:sp>
        <p:nvSpPr>
          <p:cNvPr id="148482" name="Rectangle 3"/>
          <p:cNvSpPr>
            <a:spLocks noGrp="1"/>
          </p:cNvSpPr>
          <p:nvPr>
            <p:ph idx="1"/>
          </p:nvPr>
        </p:nvSpPr>
        <p:spPr>
          <a:xfrm>
            <a:off x="685800" y="1268413"/>
            <a:ext cx="7772400" cy="4114800"/>
          </a:xfrm>
        </p:spPr>
        <p:txBody>
          <a:bodyPr vert="horz" wrap="square" lIns="91440" tIns="45720" rIns="91440" bIns="45720" anchor="t" anchorCtr="0"/>
          <a:p>
            <a:pPr marL="533400" indent="-533400" eaLnBrk="1" hangingPunct="1"/>
            <a:r>
              <a:rPr lang="zh-CN" altLang="en-US" sz="3600">
                <a:solidFill>
                  <a:srgbClr val="990000"/>
                </a:solidFill>
              </a:rPr>
              <a:t>哈夫曼算法</a:t>
            </a:r>
            <a:endParaRPr lang="zh-CN" altLang="en-US" sz="3600">
              <a:solidFill>
                <a:srgbClr val="990000"/>
              </a:solidFill>
            </a:endParaRPr>
          </a:p>
          <a:p>
            <a:pPr marL="533400" indent="-533400" eaLnBrk="1" hangingPunct="1">
              <a:buFont typeface="Symbol" panose="05050102010706020507" pitchFamily="18" charset="2"/>
              <a:buAutoNum type="arabicPeriod"/>
            </a:pPr>
            <a:r>
              <a:rPr lang="zh-CN" altLang="en-US"/>
              <a:t>根据给定的 </a:t>
            </a:r>
            <a:r>
              <a:rPr lang="en-US" altLang="zh-CN" i="1"/>
              <a:t>n </a:t>
            </a:r>
            <a:r>
              <a:rPr lang="zh-CN" altLang="en-US"/>
              <a:t>个权值 </a:t>
            </a:r>
            <a:r>
              <a:rPr lang="en-US" altLang="zh-CN"/>
              <a:t>{</a:t>
            </a:r>
            <a:r>
              <a:rPr lang="en-US" altLang="zh-CN" i="1"/>
              <a:t>w</a:t>
            </a:r>
            <a:r>
              <a:rPr lang="en-US" altLang="zh-CN" i="1" baseline="-25000"/>
              <a:t>1</a:t>
            </a:r>
            <a:r>
              <a:rPr lang="en-US" altLang="zh-CN" i="1"/>
              <a:t>, w</a:t>
            </a:r>
            <a:r>
              <a:rPr lang="en-US" altLang="zh-CN" i="1" baseline="-25000"/>
              <a:t>2</a:t>
            </a:r>
            <a:r>
              <a:rPr lang="en-US" altLang="zh-CN" i="1"/>
              <a:t>, …, w</a:t>
            </a:r>
            <a:r>
              <a:rPr lang="en-US" altLang="zh-CN" i="1" baseline="-25000"/>
              <a:t>n</a:t>
            </a:r>
            <a:r>
              <a:rPr lang="en-US" altLang="zh-CN"/>
              <a:t>}</a:t>
            </a:r>
            <a:r>
              <a:rPr lang="zh-CN" altLang="en-US"/>
              <a:t>，构造 </a:t>
            </a:r>
            <a:r>
              <a:rPr lang="en-US" altLang="zh-CN" i="1"/>
              <a:t>n </a:t>
            </a:r>
            <a:r>
              <a:rPr lang="zh-CN" altLang="en-US"/>
              <a:t>棵二叉树的集合</a:t>
            </a:r>
            <a:r>
              <a:rPr lang="en-US" altLang="zh-CN"/>
              <a:t>:</a:t>
            </a:r>
            <a:endParaRPr lang="en-US" altLang="zh-CN"/>
          </a:p>
          <a:p>
            <a:pPr marL="990600" lvl="1" indent="-533400" eaLnBrk="1" hangingPunct="1"/>
            <a:r>
              <a:rPr lang="en-US" altLang="zh-CN" i="1">
                <a:solidFill>
                  <a:schemeClr val="tx2"/>
                </a:solidFill>
              </a:rPr>
              <a:t>F</a:t>
            </a:r>
            <a:r>
              <a:rPr lang="en-US" altLang="zh-CN">
                <a:solidFill>
                  <a:schemeClr val="tx2"/>
                </a:solidFill>
              </a:rPr>
              <a:t> = {T</a:t>
            </a:r>
            <a:r>
              <a:rPr lang="en-US" altLang="zh-CN" baseline="-25000">
                <a:solidFill>
                  <a:schemeClr val="tx2"/>
                </a:solidFill>
              </a:rPr>
              <a:t>1</a:t>
            </a:r>
            <a:r>
              <a:rPr lang="en-US" altLang="zh-CN">
                <a:solidFill>
                  <a:schemeClr val="tx2"/>
                </a:solidFill>
              </a:rPr>
              <a:t>,   T</a:t>
            </a:r>
            <a:r>
              <a:rPr lang="en-US" altLang="zh-CN" baseline="-25000">
                <a:solidFill>
                  <a:schemeClr val="tx2"/>
                </a:solidFill>
              </a:rPr>
              <a:t>2</a:t>
            </a:r>
            <a:r>
              <a:rPr lang="en-US" altLang="zh-CN">
                <a:solidFill>
                  <a:schemeClr val="tx2"/>
                </a:solidFill>
              </a:rPr>
              <a:t>,  … , T</a:t>
            </a:r>
            <a:r>
              <a:rPr lang="en-US" altLang="zh-CN" baseline="-25000">
                <a:solidFill>
                  <a:schemeClr val="tx2"/>
                </a:solidFill>
              </a:rPr>
              <a:t>n</a:t>
            </a:r>
            <a:r>
              <a:rPr lang="en-US" altLang="zh-CN">
                <a:solidFill>
                  <a:schemeClr val="tx2"/>
                </a:solidFill>
              </a:rPr>
              <a:t>}</a:t>
            </a:r>
            <a:r>
              <a:rPr lang="zh-CN" altLang="en-US">
                <a:solidFill>
                  <a:schemeClr val="tx2"/>
                </a:solidFill>
              </a:rPr>
              <a:t>，</a:t>
            </a:r>
            <a:endParaRPr lang="zh-CN" altLang="en-US">
              <a:solidFill>
                <a:schemeClr val="tx2"/>
              </a:solidFill>
            </a:endParaRPr>
          </a:p>
          <a:p>
            <a:pPr marL="990600" lvl="1" indent="-533400" eaLnBrk="1" hangingPunct="1"/>
            <a:r>
              <a:rPr lang="zh-CN" altLang="en-US">
                <a:solidFill>
                  <a:schemeClr val="tx2"/>
                </a:solidFill>
              </a:rPr>
              <a:t>其中每棵二叉树中均只含一个带权值为 </a:t>
            </a:r>
            <a:r>
              <a:rPr lang="en-US" altLang="zh-CN" i="1">
                <a:solidFill>
                  <a:schemeClr val="tx2"/>
                </a:solidFill>
              </a:rPr>
              <a:t>w</a:t>
            </a:r>
            <a:r>
              <a:rPr lang="en-US" altLang="zh-CN" i="1" baseline="-25000">
                <a:solidFill>
                  <a:schemeClr val="tx2"/>
                </a:solidFill>
              </a:rPr>
              <a:t>i </a:t>
            </a:r>
            <a:r>
              <a:rPr lang="zh-CN" altLang="en-US">
                <a:solidFill>
                  <a:schemeClr val="tx2"/>
                </a:solidFill>
              </a:rPr>
              <a:t>的根结点，其左、右子树为空树；</a:t>
            </a:r>
            <a:endParaRPr lang="zh-CN" altLang="en-US">
              <a:solidFill>
                <a:schemeClr val="tx2"/>
              </a:solidFill>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9505" name="Rectangle 2"/>
          <p:cNvSpPr>
            <a:spLocks noGrp="1"/>
          </p:cNvSpPr>
          <p:nvPr>
            <p:ph type="title"/>
          </p:nvPr>
        </p:nvSpPr>
        <p:spPr>
          <a:xfrm>
            <a:off x="685800" y="0"/>
            <a:ext cx="7772400" cy="1143000"/>
          </a:xfrm>
        </p:spPr>
        <p:txBody>
          <a:bodyPr vert="horz" wrap="square" lIns="91440" tIns="45720" rIns="91440" bIns="45720" anchor="ctr" anchorCtr="0"/>
          <a:p>
            <a:pPr eaLnBrk="1" hangingPunct="1"/>
            <a:r>
              <a:rPr lang="zh-CN" altLang="en-US"/>
              <a:t>如何构造哈夫曼树</a:t>
            </a:r>
            <a:endParaRPr lang="zh-CN" altLang="en-US"/>
          </a:p>
        </p:txBody>
      </p:sp>
      <p:sp>
        <p:nvSpPr>
          <p:cNvPr id="149506" name="Rectangle 3"/>
          <p:cNvSpPr>
            <a:spLocks noGrp="1"/>
          </p:cNvSpPr>
          <p:nvPr>
            <p:ph idx="1"/>
          </p:nvPr>
        </p:nvSpPr>
        <p:spPr>
          <a:xfrm>
            <a:off x="703263" y="1143000"/>
            <a:ext cx="7772400" cy="4114800"/>
          </a:xfrm>
        </p:spPr>
        <p:txBody>
          <a:bodyPr vert="horz" wrap="square" lIns="91440" tIns="45720" rIns="91440" bIns="45720" anchor="t" anchorCtr="0"/>
          <a:p>
            <a:pPr marL="533400" indent="-533400" eaLnBrk="1" hangingPunct="1">
              <a:buFont typeface="Symbol" panose="05050102010706020507" pitchFamily="18" charset="2"/>
              <a:buAutoNum type="arabicPeriod" startAt="2"/>
            </a:pPr>
            <a:r>
              <a:rPr lang="zh-CN" altLang="en-US"/>
              <a:t>在 </a:t>
            </a:r>
            <a:r>
              <a:rPr lang="en-US" altLang="zh-CN"/>
              <a:t>F </a:t>
            </a:r>
            <a:r>
              <a:rPr lang="zh-CN" altLang="en-US"/>
              <a:t>中选取其</a:t>
            </a:r>
            <a:r>
              <a:rPr lang="zh-CN" altLang="en-US">
                <a:solidFill>
                  <a:srgbClr val="990000"/>
                </a:solidFill>
              </a:rPr>
              <a:t>根结点</a:t>
            </a:r>
            <a:r>
              <a:rPr lang="zh-CN" altLang="en-US"/>
              <a:t>的权值为</a:t>
            </a:r>
            <a:r>
              <a:rPr lang="zh-CN" altLang="en-US">
                <a:solidFill>
                  <a:srgbClr val="990000"/>
                </a:solidFill>
              </a:rPr>
              <a:t>最小</a:t>
            </a:r>
            <a:r>
              <a:rPr lang="zh-CN" altLang="en-US"/>
              <a:t>的两棵二叉树，</a:t>
            </a:r>
            <a:endParaRPr lang="zh-CN" altLang="en-US"/>
          </a:p>
          <a:p>
            <a:pPr marL="990600" lvl="1" indent="-533400" eaLnBrk="1" hangingPunct="1">
              <a:buFont typeface="Symbol" panose="05050102010706020507" pitchFamily="18" charset="2"/>
              <a:buChar char="¨"/>
            </a:pPr>
            <a:r>
              <a:rPr lang="zh-CN" altLang="en-US">
                <a:solidFill>
                  <a:schemeClr val="tx2"/>
                </a:solidFill>
              </a:rPr>
              <a:t>分别作为左、右子树构造一棵新的二叉树</a:t>
            </a:r>
            <a:endParaRPr lang="zh-CN" altLang="en-US">
              <a:solidFill>
                <a:schemeClr val="tx2"/>
              </a:solidFill>
            </a:endParaRPr>
          </a:p>
          <a:p>
            <a:pPr marL="990600" lvl="1" indent="-533400" eaLnBrk="1" hangingPunct="1">
              <a:buFont typeface="Symbol" panose="05050102010706020507" pitchFamily="18" charset="2"/>
              <a:buChar char="¨"/>
            </a:pPr>
            <a:r>
              <a:rPr lang="zh-CN" altLang="en-US">
                <a:solidFill>
                  <a:schemeClr val="tx2"/>
                </a:solidFill>
              </a:rPr>
              <a:t>并置这棵新的二叉树根结点的权值为其左、右子树根结点的权值之和；</a:t>
            </a:r>
            <a:endParaRPr lang="zh-CN" altLang="en-US">
              <a:solidFill>
                <a:schemeClr val="tx2"/>
              </a:solidFill>
            </a:endParaRPr>
          </a:p>
          <a:p>
            <a:pPr marL="533400" indent="-533400" eaLnBrk="1" hangingPunct="1">
              <a:buFont typeface="Symbol" panose="05050102010706020507" pitchFamily="18" charset="2"/>
              <a:buAutoNum type="arabicPeriod" startAt="3"/>
            </a:pPr>
            <a:r>
              <a:rPr lang="zh-CN" altLang="en-US"/>
              <a:t>从</a:t>
            </a:r>
            <a:r>
              <a:rPr lang="en-US" altLang="zh-CN"/>
              <a:t>F</a:t>
            </a:r>
            <a:r>
              <a:rPr lang="zh-CN" altLang="en-US"/>
              <a:t>中删去这两棵树，同时加入刚生成的新树；</a:t>
            </a:r>
            <a:endParaRPr lang="zh-CN" altLang="en-US"/>
          </a:p>
          <a:p>
            <a:pPr marL="533400" indent="-533400" eaLnBrk="1" hangingPunct="1">
              <a:buFont typeface="Symbol" panose="05050102010706020507" pitchFamily="18" charset="2"/>
              <a:buAutoNum type="arabicPeriod" startAt="3"/>
            </a:pPr>
            <a:r>
              <a:rPr lang="zh-CN" altLang="en-US"/>
              <a:t>重复 </a:t>
            </a:r>
            <a:r>
              <a:rPr lang="en-US" altLang="zh-CN"/>
              <a:t>(2) </a:t>
            </a:r>
            <a:r>
              <a:rPr lang="zh-CN" altLang="en-US"/>
              <a:t>和 </a:t>
            </a:r>
            <a:r>
              <a:rPr lang="en-US" altLang="zh-CN"/>
              <a:t>(3) </a:t>
            </a:r>
            <a:r>
              <a:rPr lang="zh-CN" altLang="en-US"/>
              <a:t>两步，直至 </a:t>
            </a:r>
            <a:r>
              <a:rPr lang="en-US" altLang="zh-CN"/>
              <a:t>F </a:t>
            </a:r>
            <a:r>
              <a:rPr lang="zh-CN" altLang="en-US"/>
              <a:t>中只含一棵树为止。</a:t>
            </a:r>
            <a:endParaRPr lang="zh-CN" altLang="en-US"/>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0529" name="Rectangle 4"/>
          <p:cNvSpPr/>
          <p:nvPr/>
        </p:nvSpPr>
        <p:spPr>
          <a:xfrm>
            <a:off x="533400" y="457200"/>
            <a:ext cx="6989763" cy="641350"/>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zh-CN" altLang="en-US" sz="3600" b="1">
                <a:solidFill>
                  <a:srgbClr val="990000"/>
                </a:solidFill>
                <a:latin typeface="楷体_GB2312"/>
                <a:ea typeface="楷体_GB2312"/>
              </a:rPr>
              <a:t>例如</a:t>
            </a:r>
            <a:r>
              <a:rPr lang="en-US" altLang="zh-CN" sz="3600" b="1">
                <a:solidFill>
                  <a:srgbClr val="990000"/>
                </a:solidFill>
                <a:latin typeface="楷体_GB2312"/>
                <a:ea typeface="楷体_GB2312"/>
              </a:rPr>
              <a:t>: </a:t>
            </a:r>
            <a:r>
              <a:rPr lang="zh-CN" altLang="en-US" sz="3600" b="1">
                <a:solidFill>
                  <a:srgbClr val="990000"/>
                </a:solidFill>
                <a:latin typeface="楷体_GB2312"/>
                <a:ea typeface="楷体_GB2312"/>
              </a:rPr>
              <a:t>已知权值 </a:t>
            </a:r>
            <a:r>
              <a:rPr lang="en-US" altLang="zh-CN" sz="3600" b="1">
                <a:solidFill>
                  <a:srgbClr val="990000"/>
                </a:solidFill>
                <a:ea typeface="楷体_GB2312"/>
              </a:rPr>
              <a:t>W={ 5, 6, 2, 9, 7 }</a:t>
            </a:r>
            <a:endParaRPr lang="en-US" altLang="zh-CN" sz="3600" b="1">
              <a:solidFill>
                <a:srgbClr val="990000"/>
              </a:solidFill>
              <a:ea typeface="楷体_GB2312"/>
            </a:endParaRPr>
          </a:p>
        </p:txBody>
      </p:sp>
      <p:grpSp>
        <p:nvGrpSpPr>
          <p:cNvPr id="2" name="Group 32"/>
          <p:cNvGrpSpPr/>
          <p:nvPr/>
        </p:nvGrpSpPr>
        <p:grpSpPr>
          <a:xfrm>
            <a:off x="1371600" y="1600200"/>
            <a:ext cx="4343400" cy="609600"/>
            <a:chOff x="864" y="1008"/>
            <a:chExt cx="2736" cy="384"/>
          </a:xfrm>
        </p:grpSpPr>
        <p:sp>
          <p:nvSpPr>
            <p:cNvPr id="150557" name="Oval 7"/>
            <p:cNvSpPr/>
            <p:nvPr/>
          </p:nvSpPr>
          <p:spPr>
            <a:xfrm>
              <a:off x="2640" y="1008"/>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9</a:t>
              </a:r>
              <a:endParaRPr lang="en-US" altLang="zh-CN" sz="2400"/>
            </a:p>
          </p:txBody>
        </p:sp>
        <p:sp>
          <p:nvSpPr>
            <p:cNvPr id="150558" name="Oval 8"/>
            <p:cNvSpPr/>
            <p:nvPr/>
          </p:nvSpPr>
          <p:spPr>
            <a:xfrm>
              <a:off x="864" y="1008"/>
              <a:ext cx="384" cy="384"/>
            </a:xfrm>
            <a:prstGeom prst="ellipse">
              <a:avLst/>
            </a:prstGeom>
            <a:solidFill>
              <a:schemeClr val="accent2"/>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chemeClr val="bg1"/>
                  </a:solidFill>
                </a:rPr>
                <a:t>5</a:t>
              </a:r>
              <a:endParaRPr lang="en-US" altLang="zh-CN" sz="2400">
                <a:solidFill>
                  <a:schemeClr val="bg1"/>
                </a:solidFill>
              </a:endParaRPr>
            </a:p>
          </p:txBody>
        </p:sp>
        <p:sp>
          <p:nvSpPr>
            <p:cNvPr id="150559" name="Oval 9"/>
            <p:cNvSpPr/>
            <p:nvPr/>
          </p:nvSpPr>
          <p:spPr>
            <a:xfrm>
              <a:off x="1440" y="1008"/>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6</a:t>
              </a:r>
              <a:endParaRPr lang="en-US" altLang="zh-CN" sz="2400"/>
            </a:p>
          </p:txBody>
        </p:sp>
        <p:sp>
          <p:nvSpPr>
            <p:cNvPr id="150560" name="Oval 10"/>
            <p:cNvSpPr/>
            <p:nvPr/>
          </p:nvSpPr>
          <p:spPr>
            <a:xfrm>
              <a:off x="2016" y="1008"/>
              <a:ext cx="384" cy="384"/>
            </a:xfrm>
            <a:prstGeom prst="ellipse">
              <a:avLst/>
            </a:prstGeom>
            <a:solidFill>
              <a:schemeClr val="accent2"/>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chemeClr val="bg1"/>
                  </a:solidFill>
                </a:rPr>
                <a:t>2</a:t>
              </a:r>
              <a:endParaRPr lang="en-US" altLang="zh-CN" sz="2400">
                <a:solidFill>
                  <a:schemeClr val="bg1"/>
                </a:solidFill>
              </a:endParaRPr>
            </a:p>
          </p:txBody>
        </p:sp>
        <p:sp>
          <p:nvSpPr>
            <p:cNvPr id="150561" name="Oval 11"/>
            <p:cNvSpPr/>
            <p:nvPr/>
          </p:nvSpPr>
          <p:spPr>
            <a:xfrm>
              <a:off x="3216" y="1008"/>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7</a:t>
              </a:r>
              <a:endParaRPr lang="en-US" altLang="zh-CN" sz="2400"/>
            </a:p>
          </p:txBody>
        </p:sp>
      </p:grpSp>
      <p:grpSp>
        <p:nvGrpSpPr>
          <p:cNvPr id="3" name="Group 34"/>
          <p:cNvGrpSpPr/>
          <p:nvPr/>
        </p:nvGrpSpPr>
        <p:grpSpPr>
          <a:xfrm>
            <a:off x="4022725" y="2743200"/>
            <a:ext cx="1828800" cy="1447800"/>
            <a:chOff x="2534" y="1728"/>
            <a:chExt cx="1152" cy="912"/>
          </a:xfrm>
        </p:grpSpPr>
        <p:sp>
          <p:nvSpPr>
            <p:cNvPr id="150552" name="Line 5"/>
            <p:cNvSpPr/>
            <p:nvPr/>
          </p:nvSpPr>
          <p:spPr>
            <a:xfrm flipH="1">
              <a:off x="2726" y="2160"/>
              <a:ext cx="240" cy="144"/>
            </a:xfrm>
            <a:prstGeom prst="line">
              <a:avLst/>
            </a:prstGeom>
            <a:ln w="28575" cap="sq" cmpd="sng">
              <a:solidFill>
                <a:schemeClr val="tx1"/>
              </a:solidFill>
              <a:prstDash val="solid"/>
              <a:headEnd type="none" w="sm" len="sm"/>
              <a:tailEnd type="none" w="sm" len="sm"/>
            </a:ln>
          </p:spPr>
        </p:sp>
        <p:sp>
          <p:nvSpPr>
            <p:cNvPr id="150553" name="Line 6"/>
            <p:cNvSpPr/>
            <p:nvPr/>
          </p:nvSpPr>
          <p:spPr>
            <a:xfrm>
              <a:off x="3254" y="2160"/>
              <a:ext cx="240" cy="144"/>
            </a:xfrm>
            <a:prstGeom prst="line">
              <a:avLst/>
            </a:prstGeom>
            <a:ln w="28575" cap="sq" cmpd="sng">
              <a:solidFill>
                <a:schemeClr val="tx1"/>
              </a:solidFill>
              <a:prstDash val="solid"/>
              <a:headEnd type="none" w="sm" len="sm"/>
              <a:tailEnd type="none" w="sm" len="sm"/>
            </a:ln>
          </p:spPr>
        </p:sp>
        <p:sp>
          <p:nvSpPr>
            <p:cNvPr id="150554" name="Oval 12"/>
            <p:cNvSpPr/>
            <p:nvPr/>
          </p:nvSpPr>
          <p:spPr>
            <a:xfrm>
              <a:off x="2534" y="2256"/>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5</a:t>
              </a:r>
              <a:endParaRPr lang="en-US" altLang="zh-CN" sz="2400"/>
            </a:p>
          </p:txBody>
        </p:sp>
        <p:sp>
          <p:nvSpPr>
            <p:cNvPr id="150555" name="Oval 13"/>
            <p:cNvSpPr/>
            <p:nvPr/>
          </p:nvSpPr>
          <p:spPr>
            <a:xfrm>
              <a:off x="3302" y="2256"/>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2</a:t>
              </a:r>
              <a:endParaRPr lang="en-US" altLang="zh-CN" sz="2400"/>
            </a:p>
          </p:txBody>
        </p:sp>
        <p:sp>
          <p:nvSpPr>
            <p:cNvPr id="150556" name="Text Box 14"/>
            <p:cNvSpPr txBox="1"/>
            <p:nvPr/>
          </p:nvSpPr>
          <p:spPr>
            <a:xfrm>
              <a:off x="2956" y="1728"/>
              <a:ext cx="346" cy="420"/>
            </a:xfrm>
            <a:prstGeom prst="rect">
              <a:avLst/>
            </a:prstGeom>
            <a:solidFill>
              <a:schemeClr val="bg2"/>
            </a:solidFill>
            <a:ln w="25400" cap="sq" cmpd="sng">
              <a:solidFill>
                <a:srgbClr val="003300"/>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chemeClr val="bg1"/>
                  </a:solidFill>
                </a:rPr>
                <a:t>7</a:t>
              </a:r>
              <a:endParaRPr lang="en-US" altLang="zh-CN" sz="2400">
                <a:solidFill>
                  <a:schemeClr val="bg1"/>
                </a:solidFill>
              </a:endParaRPr>
            </a:p>
          </p:txBody>
        </p:sp>
      </p:grpSp>
      <p:grpSp>
        <p:nvGrpSpPr>
          <p:cNvPr id="4" name="Group 33"/>
          <p:cNvGrpSpPr/>
          <p:nvPr/>
        </p:nvGrpSpPr>
        <p:grpSpPr>
          <a:xfrm>
            <a:off x="1355725" y="2667000"/>
            <a:ext cx="2438400" cy="609600"/>
            <a:chOff x="854" y="1680"/>
            <a:chExt cx="1536" cy="384"/>
          </a:xfrm>
        </p:grpSpPr>
        <p:sp>
          <p:nvSpPr>
            <p:cNvPr id="150549" name="Oval 15"/>
            <p:cNvSpPr/>
            <p:nvPr/>
          </p:nvSpPr>
          <p:spPr>
            <a:xfrm>
              <a:off x="854" y="1680"/>
              <a:ext cx="384" cy="384"/>
            </a:xfrm>
            <a:prstGeom prst="ellipse">
              <a:avLst/>
            </a:prstGeom>
            <a:solidFill>
              <a:schemeClr val="accent2"/>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chemeClr val="bg1"/>
                  </a:solidFill>
                </a:rPr>
                <a:t>6</a:t>
              </a:r>
              <a:endParaRPr lang="en-US" altLang="zh-CN" sz="2400">
                <a:solidFill>
                  <a:schemeClr val="bg1"/>
                </a:solidFill>
              </a:endParaRPr>
            </a:p>
          </p:txBody>
        </p:sp>
        <p:sp>
          <p:nvSpPr>
            <p:cNvPr id="150550" name="Oval 16"/>
            <p:cNvSpPr/>
            <p:nvPr/>
          </p:nvSpPr>
          <p:spPr>
            <a:xfrm>
              <a:off x="1430" y="1680"/>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9</a:t>
              </a:r>
              <a:endParaRPr lang="en-US" altLang="zh-CN" sz="2400"/>
            </a:p>
          </p:txBody>
        </p:sp>
        <p:sp>
          <p:nvSpPr>
            <p:cNvPr id="150551" name="Oval 17"/>
            <p:cNvSpPr/>
            <p:nvPr/>
          </p:nvSpPr>
          <p:spPr>
            <a:xfrm>
              <a:off x="2006" y="1680"/>
              <a:ext cx="384" cy="384"/>
            </a:xfrm>
            <a:prstGeom prst="ellipse">
              <a:avLst/>
            </a:prstGeom>
            <a:solidFill>
              <a:schemeClr val="accent2"/>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chemeClr val="bg1"/>
                  </a:solidFill>
                </a:rPr>
                <a:t>7</a:t>
              </a:r>
              <a:endParaRPr lang="en-US" altLang="zh-CN" sz="2400">
                <a:solidFill>
                  <a:schemeClr val="bg1"/>
                </a:solidFill>
              </a:endParaRPr>
            </a:p>
          </p:txBody>
        </p:sp>
      </p:grpSp>
      <p:grpSp>
        <p:nvGrpSpPr>
          <p:cNvPr id="5" name="Group 36"/>
          <p:cNvGrpSpPr/>
          <p:nvPr/>
        </p:nvGrpSpPr>
        <p:grpSpPr>
          <a:xfrm>
            <a:off x="4556125" y="4724400"/>
            <a:ext cx="1676400" cy="1447800"/>
            <a:chOff x="2870" y="2976"/>
            <a:chExt cx="1056" cy="912"/>
          </a:xfrm>
        </p:grpSpPr>
        <p:sp>
          <p:nvSpPr>
            <p:cNvPr id="150544" name="Line 21"/>
            <p:cNvSpPr/>
            <p:nvPr/>
          </p:nvSpPr>
          <p:spPr>
            <a:xfrm flipH="1">
              <a:off x="3062" y="3360"/>
              <a:ext cx="250" cy="192"/>
            </a:xfrm>
            <a:prstGeom prst="line">
              <a:avLst/>
            </a:prstGeom>
            <a:ln w="28575" cap="sq" cmpd="sng">
              <a:solidFill>
                <a:schemeClr val="tx1"/>
              </a:solidFill>
              <a:prstDash val="solid"/>
              <a:headEnd type="none" w="sm" len="sm"/>
              <a:tailEnd type="none" w="sm" len="sm"/>
            </a:ln>
          </p:spPr>
        </p:sp>
        <p:sp>
          <p:nvSpPr>
            <p:cNvPr id="150545" name="Line 22"/>
            <p:cNvSpPr/>
            <p:nvPr/>
          </p:nvSpPr>
          <p:spPr>
            <a:xfrm>
              <a:off x="3552" y="3408"/>
              <a:ext cx="182" cy="144"/>
            </a:xfrm>
            <a:prstGeom prst="line">
              <a:avLst/>
            </a:prstGeom>
            <a:ln w="28575" cap="sq" cmpd="sng">
              <a:solidFill>
                <a:schemeClr val="tx1"/>
              </a:solidFill>
              <a:prstDash val="solid"/>
              <a:headEnd type="none" w="sm" len="sm"/>
              <a:tailEnd type="none" w="sm" len="sm"/>
            </a:ln>
          </p:spPr>
        </p:sp>
        <p:sp>
          <p:nvSpPr>
            <p:cNvPr id="150546" name="Oval 18"/>
            <p:cNvSpPr/>
            <p:nvPr/>
          </p:nvSpPr>
          <p:spPr>
            <a:xfrm>
              <a:off x="2870" y="3504"/>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6</a:t>
              </a:r>
              <a:endParaRPr lang="en-US" altLang="zh-CN" sz="2400"/>
            </a:p>
          </p:txBody>
        </p:sp>
        <p:sp>
          <p:nvSpPr>
            <p:cNvPr id="150547" name="Oval 19"/>
            <p:cNvSpPr/>
            <p:nvPr/>
          </p:nvSpPr>
          <p:spPr>
            <a:xfrm>
              <a:off x="3542" y="3504"/>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7</a:t>
              </a:r>
              <a:endParaRPr lang="en-US" altLang="zh-CN" sz="2400"/>
            </a:p>
          </p:txBody>
        </p:sp>
        <p:sp>
          <p:nvSpPr>
            <p:cNvPr id="150548" name="Text Box 20"/>
            <p:cNvSpPr txBox="1"/>
            <p:nvPr/>
          </p:nvSpPr>
          <p:spPr>
            <a:xfrm>
              <a:off x="3206" y="2976"/>
              <a:ext cx="432" cy="420"/>
            </a:xfrm>
            <a:prstGeom prst="rect">
              <a:avLst/>
            </a:prstGeom>
            <a:solidFill>
              <a:schemeClr val="bg2"/>
            </a:solidFill>
            <a:ln w="25400" cap="sq" cmpd="sng">
              <a:solidFill>
                <a:srgbClr val="003300"/>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chemeClr val="bg1"/>
                  </a:solidFill>
                </a:rPr>
                <a:t>13</a:t>
              </a:r>
              <a:endParaRPr lang="en-US" altLang="zh-CN" sz="2400">
                <a:solidFill>
                  <a:schemeClr val="bg1"/>
                </a:solidFill>
              </a:endParaRPr>
            </a:p>
          </p:txBody>
        </p:sp>
      </p:grpSp>
      <p:grpSp>
        <p:nvGrpSpPr>
          <p:cNvPr id="6" name="Group 35"/>
          <p:cNvGrpSpPr/>
          <p:nvPr/>
        </p:nvGrpSpPr>
        <p:grpSpPr>
          <a:xfrm>
            <a:off x="1431925" y="4648200"/>
            <a:ext cx="2590800" cy="1524000"/>
            <a:chOff x="902" y="2928"/>
            <a:chExt cx="1632" cy="960"/>
          </a:xfrm>
        </p:grpSpPr>
        <p:sp>
          <p:nvSpPr>
            <p:cNvPr id="150538" name="Line 26"/>
            <p:cNvSpPr/>
            <p:nvPr/>
          </p:nvSpPr>
          <p:spPr>
            <a:xfrm flipH="1">
              <a:off x="1574" y="3408"/>
              <a:ext cx="240" cy="144"/>
            </a:xfrm>
            <a:prstGeom prst="line">
              <a:avLst/>
            </a:prstGeom>
            <a:ln w="28575" cap="sq" cmpd="sng">
              <a:solidFill>
                <a:schemeClr val="tx1"/>
              </a:solidFill>
              <a:prstDash val="solid"/>
              <a:headEnd type="none" w="sm" len="sm"/>
              <a:tailEnd type="none" w="sm" len="sm"/>
            </a:ln>
          </p:spPr>
        </p:sp>
        <p:sp>
          <p:nvSpPr>
            <p:cNvPr id="150539" name="Line 27"/>
            <p:cNvSpPr/>
            <p:nvPr/>
          </p:nvSpPr>
          <p:spPr>
            <a:xfrm>
              <a:off x="2102" y="3408"/>
              <a:ext cx="240" cy="144"/>
            </a:xfrm>
            <a:prstGeom prst="line">
              <a:avLst/>
            </a:prstGeom>
            <a:ln w="28575" cap="sq" cmpd="sng">
              <a:solidFill>
                <a:schemeClr val="tx1"/>
              </a:solidFill>
              <a:prstDash val="solid"/>
              <a:headEnd type="none" w="sm" len="sm"/>
              <a:tailEnd type="none" w="sm" len="sm"/>
            </a:ln>
          </p:spPr>
        </p:sp>
        <p:sp>
          <p:nvSpPr>
            <p:cNvPr id="150540" name="Oval 23"/>
            <p:cNvSpPr/>
            <p:nvPr/>
          </p:nvSpPr>
          <p:spPr>
            <a:xfrm>
              <a:off x="902" y="2928"/>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9</a:t>
              </a:r>
              <a:endParaRPr lang="en-US" altLang="zh-CN" sz="2400"/>
            </a:p>
          </p:txBody>
        </p:sp>
        <p:sp>
          <p:nvSpPr>
            <p:cNvPr id="150541" name="Oval 24"/>
            <p:cNvSpPr/>
            <p:nvPr/>
          </p:nvSpPr>
          <p:spPr>
            <a:xfrm>
              <a:off x="1382" y="3504"/>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5</a:t>
              </a:r>
              <a:endParaRPr lang="en-US" altLang="zh-CN" sz="2400"/>
            </a:p>
          </p:txBody>
        </p:sp>
        <p:sp>
          <p:nvSpPr>
            <p:cNvPr id="150542" name="Oval 25"/>
            <p:cNvSpPr/>
            <p:nvPr/>
          </p:nvSpPr>
          <p:spPr>
            <a:xfrm>
              <a:off x="2150" y="3504"/>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2</a:t>
              </a:r>
              <a:endParaRPr lang="en-US" altLang="zh-CN" sz="2400"/>
            </a:p>
          </p:txBody>
        </p:sp>
        <p:sp>
          <p:nvSpPr>
            <p:cNvPr id="150543" name="Text Box 28"/>
            <p:cNvSpPr txBox="1"/>
            <p:nvPr/>
          </p:nvSpPr>
          <p:spPr>
            <a:xfrm>
              <a:off x="1804" y="2976"/>
              <a:ext cx="346" cy="420"/>
            </a:xfrm>
            <a:prstGeom prst="rect">
              <a:avLst/>
            </a:prstGeom>
            <a:solidFill>
              <a:schemeClr val="bg2"/>
            </a:solidFill>
            <a:ln w="25400" cap="sq" cmpd="sng">
              <a:solidFill>
                <a:srgbClr val="003300"/>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chemeClr val="bg1"/>
                  </a:solidFill>
                </a:rPr>
                <a:t>7</a:t>
              </a:r>
              <a:endParaRPr lang="en-US" altLang="zh-CN" sz="2400">
                <a:solidFill>
                  <a:schemeClr val="bg1"/>
                </a:solidFill>
              </a:endParaRPr>
            </a:p>
          </p:txBody>
        </p:sp>
      </p:grpSp>
      <p:sp>
        <p:nvSpPr>
          <p:cNvPr id="150535" name="Text Box 29"/>
          <p:cNvSpPr txBox="1"/>
          <p:nvPr/>
        </p:nvSpPr>
        <p:spPr>
          <a:xfrm>
            <a:off x="457200" y="1600200"/>
            <a:ext cx="609600" cy="561975"/>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50000"/>
              </a:spcBef>
              <a:buNone/>
            </a:pPr>
            <a:r>
              <a:rPr lang="en-US" altLang="zh-CN" sz="2800" b="1">
                <a:solidFill>
                  <a:schemeClr val="tx2"/>
                </a:solidFill>
                <a:ea typeface="楷体_GB2312"/>
              </a:rPr>
              <a:t>1</a:t>
            </a:r>
            <a:r>
              <a:rPr lang="zh-CN" altLang="en-US" sz="2800" b="1">
                <a:solidFill>
                  <a:schemeClr val="tx2"/>
                </a:solidFill>
                <a:ea typeface="楷体_GB2312"/>
              </a:rPr>
              <a:t>）</a:t>
            </a:r>
            <a:endParaRPr lang="zh-CN" altLang="en-US" sz="2800" b="1">
              <a:solidFill>
                <a:schemeClr val="tx2"/>
              </a:solidFill>
              <a:ea typeface="楷体_GB2312"/>
            </a:endParaRPr>
          </a:p>
        </p:txBody>
      </p:sp>
      <p:sp>
        <p:nvSpPr>
          <p:cNvPr id="150536" name="Text Box 30"/>
          <p:cNvSpPr txBox="1"/>
          <p:nvPr/>
        </p:nvSpPr>
        <p:spPr>
          <a:xfrm>
            <a:off x="457200" y="2667000"/>
            <a:ext cx="609600" cy="561975"/>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50000"/>
              </a:spcBef>
              <a:buNone/>
            </a:pPr>
            <a:r>
              <a:rPr lang="en-US" altLang="zh-CN" sz="2800" b="1">
                <a:solidFill>
                  <a:schemeClr val="tx2"/>
                </a:solidFill>
                <a:ea typeface="楷体_GB2312"/>
              </a:rPr>
              <a:t>2</a:t>
            </a:r>
            <a:r>
              <a:rPr lang="zh-CN" altLang="en-US" sz="2800" b="1">
                <a:solidFill>
                  <a:schemeClr val="tx2"/>
                </a:solidFill>
                <a:ea typeface="楷体_GB2312"/>
              </a:rPr>
              <a:t>）</a:t>
            </a:r>
            <a:endParaRPr lang="zh-CN" altLang="en-US" sz="2800" b="1">
              <a:solidFill>
                <a:schemeClr val="tx2"/>
              </a:solidFill>
              <a:ea typeface="楷体_GB2312"/>
            </a:endParaRPr>
          </a:p>
        </p:txBody>
      </p:sp>
      <p:sp>
        <p:nvSpPr>
          <p:cNvPr id="150537" name="Text Box 31"/>
          <p:cNvSpPr txBox="1"/>
          <p:nvPr/>
        </p:nvSpPr>
        <p:spPr>
          <a:xfrm>
            <a:off x="457200" y="4648200"/>
            <a:ext cx="609600" cy="561975"/>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50000"/>
              </a:spcBef>
              <a:buNone/>
            </a:pPr>
            <a:r>
              <a:rPr lang="en-US" altLang="zh-CN" sz="2800" b="1">
                <a:solidFill>
                  <a:schemeClr val="tx2"/>
                </a:solidFill>
                <a:ea typeface="楷体_GB2312"/>
              </a:rPr>
              <a:t>3</a:t>
            </a:r>
            <a:r>
              <a:rPr lang="zh-CN" altLang="en-US" sz="2800" b="1">
                <a:solidFill>
                  <a:schemeClr val="tx2"/>
                </a:solidFill>
                <a:ea typeface="楷体_GB2312"/>
              </a:rPr>
              <a:t>）</a:t>
            </a:r>
            <a:endParaRPr lang="zh-CN" altLang="en-US" sz="2800" b="1">
              <a:solidFill>
                <a:schemeClr val="tx2"/>
              </a:solidFill>
              <a:ea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pSp>
        <p:nvGrpSpPr>
          <p:cNvPr id="2" name="Group 2"/>
          <p:cNvGrpSpPr/>
          <p:nvPr/>
        </p:nvGrpSpPr>
        <p:grpSpPr>
          <a:xfrm>
            <a:off x="1600200" y="457200"/>
            <a:ext cx="1676400" cy="1447800"/>
            <a:chOff x="2870" y="2976"/>
            <a:chExt cx="1056" cy="912"/>
          </a:xfrm>
        </p:grpSpPr>
        <p:sp>
          <p:nvSpPr>
            <p:cNvPr id="151598" name="Line 3"/>
            <p:cNvSpPr/>
            <p:nvPr/>
          </p:nvSpPr>
          <p:spPr>
            <a:xfrm flipH="1">
              <a:off x="3062" y="3360"/>
              <a:ext cx="250" cy="192"/>
            </a:xfrm>
            <a:prstGeom prst="line">
              <a:avLst/>
            </a:prstGeom>
            <a:ln w="28575" cap="sq" cmpd="sng">
              <a:solidFill>
                <a:schemeClr val="tx1"/>
              </a:solidFill>
              <a:prstDash val="solid"/>
              <a:headEnd type="none" w="sm" len="sm"/>
              <a:tailEnd type="none" w="sm" len="sm"/>
            </a:ln>
          </p:spPr>
        </p:sp>
        <p:sp>
          <p:nvSpPr>
            <p:cNvPr id="151599" name="Line 4"/>
            <p:cNvSpPr/>
            <p:nvPr/>
          </p:nvSpPr>
          <p:spPr>
            <a:xfrm>
              <a:off x="3552" y="3408"/>
              <a:ext cx="182" cy="144"/>
            </a:xfrm>
            <a:prstGeom prst="line">
              <a:avLst/>
            </a:prstGeom>
            <a:ln w="28575" cap="sq" cmpd="sng">
              <a:solidFill>
                <a:schemeClr val="tx1"/>
              </a:solidFill>
              <a:prstDash val="solid"/>
              <a:headEnd type="none" w="sm" len="sm"/>
              <a:tailEnd type="none" w="sm" len="sm"/>
            </a:ln>
          </p:spPr>
        </p:sp>
        <p:sp>
          <p:nvSpPr>
            <p:cNvPr id="151600" name="Oval 5"/>
            <p:cNvSpPr/>
            <p:nvPr/>
          </p:nvSpPr>
          <p:spPr>
            <a:xfrm>
              <a:off x="2870" y="3504"/>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6</a:t>
              </a:r>
              <a:endParaRPr lang="en-US" altLang="zh-CN" sz="2400"/>
            </a:p>
          </p:txBody>
        </p:sp>
        <p:sp>
          <p:nvSpPr>
            <p:cNvPr id="151601" name="Oval 6"/>
            <p:cNvSpPr/>
            <p:nvPr/>
          </p:nvSpPr>
          <p:spPr>
            <a:xfrm>
              <a:off x="3542" y="3504"/>
              <a:ext cx="384" cy="384"/>
            </a:xfrm>
            <a:prstGeom prst="ellipse">
              <a:avLst/>
            </a:prstGeom>
            <a:solidFill>
              <a:srgbClr val="FFFF99"/>
            </a:solidFill>
            <a:ln w="25400" cap="sq" cmpd="sng">
              <a:solidFill>
                <a:schemeClr val="tx1"/>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t>7</a:t>
              </a:r>
              <a:endParaRPr lang="en-US" altLang="zh-CN" sz="2400"/>
            </a:p>
          </p:txBody>
        </p:sp>
        <p:sp>
          <p:nvSpPr>
            <p:cNvPr id="151602" name="Text Box 7"/>
            <p:cNvSpPr txBox="1"/>
            <p:nvPr/>
          </p:nvSpPr>
          <p:spPr>
            <a:xfrm>
              <a:off x="3206" y="2976"/>
              <a:ext cx="432" cy="420"/>
            </a:xfrm>
            <a:prstGeom prst="rect">
              <a:avLst/>
            </a:prstGeom>
            <a:solidFill>
              <a:schemeClr val="bg2"/>
            </a:solidFill>
            <a:ln w="25400" cap="sq" cmpd="sng">
              <a:solidFill>
                <a:srgbClr val="003300"/>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chemeClr val="bg1"/>
                  </a:solidFill>
                </a:rPr>
                <a:t>13</a:t>
              </a:r>
              <a:endParaRPr lang="en-US" altLang="zh-CN" sz="2400">
                <a:solidFill>
                  <a:schemeClr val="bg1"/>
                </a:solidFill>
              </a:endParaRPr>
            </a:p>
          </p:txBody>
        </p:sp>
      </p:grpSp>
      <p:sp>
        <p:nvSpPr>
          <p:cNvPr id="151554" name="Text Box 15"/>
          <p:cNvSpPr txBox="1"/>
          <p:nvPr/>
        </p:nvSpPr>
        <p:spPr>
          <a:xfrm>
            <a:off x="685800" y="533400"/>
            <a:ext cx="609600" cy="561975"/>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50000"/>
              </a:spcBef>
              <a:buNone/>
            </a:pPr>
            <a:r>
              <a:rPr lang="en-US" altLang="zh-CN" sz="2800" b="1">
                <a:solidFill>
                  <a:schemeClr val="tx2"/>
                </a:solidFill>
                <a:ea typeface="楷体_GB2312"/>
              </a:rPr>
              <a:t>3</a:t>
            </a:r>
            <a:r>
              <a:rPr lang="zh-CN" altLang="en-US" sz="2800" b="1">
                <a:solidFill>
                  <a:schemeClr val="tx2"/>
                </a:solidFill>
                <a:ea typeface="楷体_GB2312"/>
              </a:rPr>
              <a:t>）</a:t>
            </a:r>
            <a:endParaRPr lang="zh-CN" altLang="en-US" sz="2800" b="1">
              <a:solidFill>
                <a:schemeClr val="tx2"/>
              </a:solidFill>
              <a:ea typeface="楷体_GB2312"/>
            </a:endParaRPr>
          </a:p>
        </p:txBody>
      </p:sp>
      <p:sp>
        <p:nvSpPr>
          <p:cNvPr id="151555" name="Text Box 16"/>
          <p:cNvSpPr txBox="1"/>
          <p:nvPr/>
        </p:nvSpPr>
        <p:spPr>
          <a:xfrm>
            <a:off x="685800" y="3657600"/>
            <a:ext cx="609600" cy="561975"/>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lnSpc>
                <a:spcPct val="110000"/>
              </a:lnSpc>
              <a:spcBef>
                <a:spcPct val="50000"/>
              </a:spcBef>
              <a:buNone/>
            </a:pPr>
            <a:r>
              <a:rPr lang="en-US" altLang="zh-CN" sz="2800" b="1">
                <a:solidFill>
                  <a:schemeClr val="tx2"/>
                </a:solidFill>
                <a:ea typeface="楷体_GB2312"/>
              </a:rPr>
              <a:t>4</a:t>
            </a:r>
            <a:r>
              <a:rPr lang="zh-CN" altLang="en-US" sz="2800" b="1">
                <a:solidFill>
                  <a:schemeClr val="tx2"/>
                </a:solidFill>
                <a:ea typeface="楷体_GB2312"/>
              </a:rPr>
              <a:t>）</a:t>
            </a:r>
            <a:endParaRPr lang="zh-CN" altLang="en-US" sz="2800" b="1">
              <a:solidFill>
                <a:schemeClr val="tx2"/>
              </a:solidFill>
              <a:ea typeface="楷体_GB2312"/>
            </a:endParaRPr>
          </a:p>
        </p:txBody>
      </p:sp>
      <p:grpSp>
        <p:nvGrpSpPr>
          <p:cNvPr id="3" name="Group 50"/>
          <p:cNvGrpSpPr/>
          <p:nvPr/>
        </p:nvGrpSpPr>
        <p:grpSpPr>
          <a:xfrm>
            <a:off x="3657600" y="3492500"/>
            <a:ext cx="2743200" cy="2647950"/>
            <a:chOff x="2976" y="2124"/>
            <a:chExt cx="1728" cy="1668"/>
          </a:xfrm>
        </p:grpSpPr>
        <p:sp>
          <p:nvSpPr>
            <p:cNvPr id="151589" name="Oval 18"/>
            <p:cNvSpPr/>
            <p:nvPr/>
          </p:nvSpPr>
          <p:spPr>
            <a:xfrm>
              <a:off x="2976" y="2832"/>
              <a:ext cx="384" cy="384"/>
            </a:xfrm>
            <a:prstGeom prst="ellipse">
              <a:avLst/>
            </a:prstGeom>
            <a:solidFill>
              <a:srgbClr val="FFFF99"/>
            </a:solidFill>
            <a:ln w="25400" cap="sq" cmpd="sng">
              <a:solidFill>
                <a:srgbClr val="CC6600"/>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rgbClr val="990000"/>
                  </a:solidFill>
                </a:rPr>
                <a:t>9</a:t>
              </a:r>
              <a:endParaRPr lang="en-US" altLang="zh-CN" sz="2400"/>
            </a:p>
          </p:txBody>
        </p:sp>
        <p:sp>
          <p:nvSpPr>
            <p:cNvPr id="151590" name="Oval 19"/>
            <p:cNvSpPr/>
            <p:nvPr/>
          </p:nvSpPr>
          <p:spPr>
            <a:xfrm>
              <a:off x="3552" y="3408"/>
              <a:ext cx="384" cy="384"/>
            </a:xfrm>
            <a:prstGeom prst="ellipse">
              <a:avLst/>
            </a:prstGeom>
            <a:solidFill>
              <a:srgbClr val="FFFF99"/>
            </a:solidFill>
            <a:ln w="25400" cap="sq" cmpd="sng">
              <a:solidFill>
                <a:srgbClr val="CC6600"/>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rgbClr val="990000"/>
                  </a:solidFill>
                </a:rPr>
                <a:t>5</a:t>
              </a:r>
              <a:endParaRPr lang="en-US" altLang="zh-CN" sz="2400"/>
            </a:p>
          </p:txBody>
        </p:sp>
        <p:sp>
          <p:nvSpPr>
            <p:cNvPr id="151591" name="Oval 20"/>
            <p:cNvSpPr/>
            <p:nvPr/>
          </p:nvSpPr>
          <p:spPr>
            <a:xfrm>
              <a:off x="4320" y="3408"/>
              <a:ext cx="384" cy="384"/>
            </a:xfrm>
            <a:prstGeom prst="ellipse">
              <a:avLst/>
            </a:prstGeom>
            <a:solidFill>
              <a:srgbClr val="FFFF99"/>
            </a:solidFill>
            <a:ln w="25400" cap="sq" cmpd="sng">
              <a:solidFill>
                <a:srgbClr val="CC6600"/>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rgbClr val="990000"/>
                  </a:solidFill>
                </a:rPr>
                <a:t>2</a:t>
              </a:r>
              <a:endParaRPr lang="en-US" altLang="zh-CN" sz="2400"/>
            </a:p>
          </p:txBody>
        </p:sp>
        <p:sp>
          <p:nvSpPr>
            <p:cNvPr id="151592" name="Line 21"/>
            <p:cNvSpPr/>
            <p:nvPr/>
          </p:nvSpPr>
          <p:spPr>
            <a:xfrm flipH="1">
              <a:off x="3744" y="3264"/>
              <a:ext cx="240" cy="144"/>
            </a:xfrm>
            <a:prstGeom prst="line">
              <a:avLst/>
            </a:prstGeom>
            <a:ln w="28575" cap="sq" cmpd="sng">
              <a:solidFill>
                <a:srgbClr val="990000"/>
              </a:solidFill>
              <a:prstDash val="solid"/>
              <a:headEnd type="none" w="sm" len="sm"/>
              <a:tailEnd type="none" w="sm" len="sm"/>
            </a:ln>
          </p:spPr>
        </p:sp>
        <p:sp>
          <p:nvSpPr>
            <p:cNvPr id="151593" name="Line 22"/>
            <p:cNvSpPr/>
            <p:nvPr/>
          </p:nvSpPr>
          <p:spPr>
            <a:xfrm>
              <a:off x="4272" y="3264"/>
              <a:ext cx="240" cy="144"/>
            </a:xfrm>
            <a:prstGeom prst="line">
              <a:avLst/>
            </a:prstGeom>
            <a:ln w="28575" cap="sq" cmpd="sng">
              <a:solidFill>
                <a:srgbClr val="990000"/>
              </a:solidFill>
              <a:prstDash val="solid"/>
              <a:headEnd type="none" w="sm" len="sm"/>
              <a:tailEnd type="none" w="sm" len="sm"/>
            </a:ln>
          </p:spPr>
        </p:sp>
        <p:sp>
          <p:nvSpPr>
            <p:cNvPr id="151594" name="Text Box 23"/>
            <p:cNvSpPr txBox="1"/>
            <p:nvPr/>
          </p:nvSpPr>
          <p:spPr>
            <a:xfrm>
              <a:off x="3974" y="2832"/>
              <a:ext cx="346" cy="420"/>
            </a:xfrm>
            <a:prstGeom prst="rect">
              <a:avLst/>
            </a:prstGeom>
            <a:solidFill>
              <a:schemeClr val="bg2"/>
            </a:solidFill>
            <a:ln w="25400" cap="sq" cmpd="sng">
              <a:solidFill>
                <a:srgbClr val="003300"/>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chemeClr val="bg1"/>
                  </a:solidFill>
                </a:rPr>
                <a:t>7</a:t>
              </a:r>
              <a:endParaRPr lang="en-US" altLang="zh-CN" sz="2400">
                <a:solidFill>
                  <a:schemeClr val="bg1"/>
                </a:solidFill>
              </a:endParaRPr>
            </a:p>
          </p:txBody>
        </p:sp>
        <p:sp>
          <p:nvSpPr>
            <p:cNvPr id="151595" name="Text Box 24"/>
            <p:cNvSpPr txBox="1"/>
            <p:nvPr/>
          </p:nvSpPr>
          <p:spPr>
            <a:xfrm>
              <a:off x="3468" y="2124"/>
              <a:ext cx="420" cy="420"/>
            </a:xfrm>
            <a:prstGeom prst="rect">
              <a:avLst/>
            </a:prstGeom>
            <a:solidFill>
              <a:schemeClr val="bg2"/>
            </a:solidFill>
            <a:ln w="25400" cap="sq" cmpd="sng">
              <a:solidFill>
                <a:srgbClr val="003300"/>
              </a:solidFill>
              <a:prstDash val="solid"/>
              <a:miter/>
              <a:headEnd type="none" w="sm" len="sm"/>
              <a:tailEnd type="none" w="sm" len="sm"/>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chemeClr val="bg1"/>
                  </a:solidFill>
                </a:rPr>
                <a:t>16</a:t>
              </a:r>
              <a:endParaRPr lang="en-US" altLang="zh-CN" sz="2400">
                <a:solidFill>
                  <a:schemeClr val="bg1"/>
                </a:solidFill>
              </a:endParaRPr>
            </a:p>
          </p:txBody>
        </p:sp>
        <p:sp>
          <p:nvSpPr>
            <p:cNvPr id="151596" name="Line 25"/>
            <p:cNvSpPr/>
            <p:nvPr/>
          </p:nvSpPr>
          <p:spPr>
            <a:xfrm flipH="1">
              <a:off x="3168" y="2544"/>
              <a:ext cx="288" cy="288"/>
            </a:xfrm>
            <a:prstGeom prst="line">
              <a:avLst/>
            </a:prstGeom>
            <a:ln w="28575" cap="sq" cmpd="sng">
              <a:solidFill>
                <a:srgbClr val="990000"/>
              </a:solidFill>
              <a:prstDash val="solid"/>
              <a:headEnd type="none" w="sm" len="sm"/>
              <a:tailEnd type="none" w="sm" len="sm"/>
            </a:ln>
          </p:spPr>
        </p:sp>
        <p:sp>
          <p:nvSpPr>
            <p:cNvPr id="151597" name="Line 26"/>
            <p:cNvSpPr/>
            <p:nvPr/>
          </p:nvSpPr>
          <p:spPr>
            <a:xfrm>
              <a:off x="3888" y="2544"/>
              <a:ext cx="240" cy="288"/>
            </a:xfrm>
            <a:prstGeom prst="line">
              <a:avLst/>
            </a:prstGeom>
            <a:ln w="28575" cap="sq" cmpd="sng">
              <a:solidFill>
                <a:srgbClr val="990000"/>
              </a:solidFill>
              <a:prstDash val="solid"/>
              <a:headEnd type="none" w="sm" len="sm"/>
              <a:tailEnd type="none" w="sm" len="sm"/>
            </a:ln>
          </p:spPr>
        </p:sp>
      </p:grpSp>
      <p:grpSp>
        <p:nvGrpSpPr>
          <p:cNvPr id="4" name="Group 62"/>
          <p:cNvGrpSpPr/>
          <p:nvPr/>
        </p:nvGrpSpPr>
        <p:grpSpPr>
          <a:xfrm>
            <a:off x="1524000" y="3473450"/>
            <a:ext cx="1676400" cy="1752600"/>
            <a:chOff x="1632" y="2112"/>
            <a:chExt cx="1056" cy="1104"/>
          </a:xfrm>
        </p:grpSpPr>
        <p:sp>
          <p:nvSpPr>
            <p:cNvPr id="151584" name="Text Box 29"/>
            <p:cNvSpPr txBox="1"/>
            <p:nvPr/>
          </p:nvSpPr>
          <p:spPr>
            <a:xfrm>
              <a:off x="1968" y="2112"/>
              <a:ext cx="432" cy="420"/>
            </a:xfrm>
            <a:prstGeom prst="rect">
              <a:avLst/>
            </a:prstGeom>
            <a:solidFill>
              <a:schemeClr val="bg2"/>
            </a:solidFill>
            <a:ln w="25400" cap="sq" cmpd="sng">
              <a:solidFill>
                <a:srgbClr val="003300"/>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chemeClr val="bg1"/>
                  </a:solidFill>
                </a:rPr>
                <a:t>13</a:t>
              </a:r>
              <a:endParaRPr lang="en-US" altLang="zh-CN" sz="2400">
                <a:solidFill>
                  <a:schemeClr val="bg1"/>
                </a:solidFill>
              </a:endParaRPr>
            </a:p>
          </p:txBody>
        </p:sp>
        <p:sp>
          <p:nvSpPr>
            <p:cNvPr id="151585" name="Oval 27"/>
            <p:cNvSpPr/>
            <p:nvPr/>
          </p:nvSpPr>
          <p:spPr>
            <a:xfrm>
              <a:off x="1632" y="2832"/>
              <a:ext cx="384" cy="384"/>
            </a:xfrm>
            <a:prstGeom prst="ellipse">
              <a:avLst/>
            </a:prstGeom>
            <a:solidFill>
              <a:srgbClr val="FFFF99"/>
            </a:solidFill>
            <a:ln w="25400" cap="sq" cmpd="sng">
              <a:solidFill>
                <a:srgbClr val="CC6600"/>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rgbClr val="990000"/>
                  </a:solidFill>
                </a:rPr>
                <a:t>6</a:t>
              </a:r>
              <a:endParaRPr lang="en-US" altLang="zh-CN" sz="2400"/>
            </a:p>
          </p:txBody>
        </p:sp>
        <p:sp>
          <p:nvSpPr>
            <p:cNvPr id="151586" name="Oval 28"/>
            <p:cNvSpPr/>
            <p:nvPr/>
          </p:nvSpPr>
          <p:spPr>
            <a:xfrm>
              <a:off x="2304" y="2832"/>
              <a:ext cx="384" cy="384"/>
            </a:xfrm>
            <a:prstGeom prst="ellipse">
              <a:avLst/>
            </a:prstGeom>
            <a:solidFill>
              <a:srgbClr val="FFFF99"/>
            </a:solidFill>
            <a:ln w="25400" cap="sq" cmpd="sng">
              <a:solidFill>
                <a:srgbClr val="CC6600"/>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rgbClr val="990000"/>
                  </a:solidFill>
                </a:rPr>
                <a:t>7</a:t>
              </a:r>
              <a:endParaRPr lang="en-US" altLang="zh-CN" sz="2400"/>
            </a:p>
          </p:txBody>
        </p:sp>
        <p:sp>
          <p:nvSpPr>
            <p:cNvPr id="151587" name="Line 30"/>
            <p:cNvSpPr/>
            <p:nvPr/>
          </p:nvSpPr>
          <p:spPr>
            <a:xfrm flipH="1">
              <a:off x="1824" y="2496"/>
              <a:ext cx="144" cy="336"/>
            </a:xfrm>
            <a:prstGeom prst="line">
              <a:avLst/>
            </a:prstGeom>
            <a:ln w="28575" cap="sq" cmpd="sng">
              <a:solidFill>
                <a:srgbClr val="990000"/>
              </a:solidFill>
              <a:prstDash val="solid"/>
              <a:headEnd type="none" w="sm" len="sm"/>
              <a:tailEnd type="none" w="sm" len="sm"/>
            </a:ln>
          </p:spPr>
        </p:sp>
        <p:sp>
          <p:nvSpPr>
            <p:cNvPr id="151588" name="Line 31"/>
            <p:cNvSpPr/>
            <p:nvPr/>
          </p:nvSpPr>
          <p:spPr>
            <a:xfrm>
              <a:off x="2400" y="2544"/>
              <a:ext cx="96" cy="288"/>
            </a:xfrm>
            <a:prstGeom prst="line">
              <a:avLst/>
            </a:prstGeom>
            <a:ln w="28575" cap="sq" cmpd="sng">
              <a:solidFill>
                <a:srgbClr val="990000"/>
              </a:solidFill>
              <a:prstDash val="solid"/>
              <a:headEnd type="none" w="sm" len="sm"/>
              <a:tailEnd type="none" w="sm" len="sm"/>
            </a:ln>
          </p:spPr>
        </p:sp>
      </p:grpSp>
      <p:sp>
        <p:nvSpPr>
          <p:cNvPr id="439328" name="Text Box 32"/>
          <p:cNvSpPr txBox="1"/>
          <p:nvPr/>
        </p:nvSpPr>
        <p:spPr>
          <a:xfrm>
            <a:off x="3200400" y="2330450"/>
            <a:ext cx="739775" cy="666750"/>
          </a:xfrm>
          <a:prstGeom prst="rect">
            <a:avLst/>
          </a:prstGeom>
          <a:solidFill>
            <a:schemeClr val="bg2"/>
          </a:solidFill>
          <a:ln w="25400" cap="sq" cmpd="sng">
            <a:solidFill>
              <a:srgbClr val="003300"/>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3600" b="1">
                <a:solidFill>
                  <a:schemeClr val="bg1"/>
                </a:solidFill>
              </a:rPr>
              <a:t>29</a:t>
            </a:r>
            <a:endParaRPr lang="en-US" altLang="zh-CN" sz="2400">
              <a:solidFill>
                <a:schemeClr val="bg1"/>
              </a:solidFill>
            </a:endParaRPr>
          </a:p>
        </p:txBody>
      </p:sp>
      <p:sp>
        <p:nvSpPr>
          <p:cNvPr id="439329" name="Line 33"/>
          <p:cNvSpPr/>
          <p:nvPr/>
        </p:nvSpPr>
        <p:spPr>
          <a:xfrm flipH="1">
            <a:off x="2362200" y="3016250"/>
            <a:ext cx="838200" cy="457200"/>
          </a:xfrm>
          <a:prstGeom prst="line">
            <a:avLst/>
          </a:prstGeom>
          <a:ln w="28575" cap="sq" cmpd="sng">
            <a:solidFill>
              <a:srgbClr val="990000"/>
            </a:solidFill>
            <a:prstDash val="solid"/>
            <a:headEnd type="none" w="sm" len="sm"/>
            <a:tailEnd type="none" w="sm" len="sm"/>
          </a:ln>
        </p:spPr>
      </p:sp>
      <p:sp>
        <p:nvSpPr>
          <p:cNvPr id="439330" name="Line 34"/>
          <p:cNvSpPr/>
          <p:nvPr/>
        </p:nvSpPr>
        <p:spPr>
          <a:xfrm>
            <a:off x="3962400" y="3016250"/>
            <a:ext cx="838200" cy="457200"/>
          </a:xfrm>
          <a:prstGeom prst="line">
            <a:avLst/>
          </a:prstGeom>
          <a:ln w="28575" cap="sq" cmpd="sng">
            <a:solidFill>
              <a:srgbClr val="990000"/>
            </a:solidFill>
            <a:prstDash val="solid"/>
            <a:headEnd type="none" w="sm" len="sm"/>
            <a:tailEnd type="none" w="sm" len="sm"/>
          </a:ln>
        </p:spPr>
      </p:sp>
      <p:sp>
        <p:nvSpPr>
          <p:cNvPr id="439331" name="Text Box 35"/>
          <p:cNvSpPr txBox="1"/>
          <p:nvPr/>
        </p:nvSpPr>
        <p:spPr>
          <a:xfrm>
            <a:off x="2559050" y="2711450"/>
            <a:ext cx="4127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006666"/>
                </a:solidFill>
              </a:rPr>
              <a:t>0</a:t>
            </a:r>
            <a:endParaRPr lang="en-US" altLang="zh-CN" sz="2400"/>
          </a:p>
        </p:txBody>
      </p:sp>
      <p:sp>
        <p:nvSpPr>
          <p:cNvPr id="439332" name="Text Box 36"/>
          <p:cNvSpPr txBox="1"/>
          <p:nvPr/>
        </p:nvSpPr>
        <p:spPr>
          <a:xfrm>
            <a:off x="1600200" y="3898900"/>
            <a:ext cx="4127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006666"/>
                </a:solidFill>
              </a:rPr>
              <a:t>0</a:t>
            </a:r>
            <a:endParaRPr lang="en-US" altLang="zh-CN" sz="2400"/>
          </a:p>
        </p:txBody>
      </p:sp>
      <p:sp>
        <p:nvSpPr>
          <p:cNvPr id="439333" name="Text Box 37"/>
          <p:cNvSpPr txBox="1"/>
          <p:nvPr/>
        </p:nvSpPr>
        <p:spPr>
          <a:xfrm>
            <a:off x="3930650" y="3898900"/>
            <a:ext cx="4127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006666"/>
                </a:solidFill>
              </a:rPr>
              <a:t>0</a:t>
            </a:r>
            <a:endParaRPr lang="en-US" altLang="zh-CN" sz="2400"/>
          </a:p>
        </p:txBody>
      </p:sp>
      <p:sp>
        <p:nvSpPr>
          <p:cNvPr id="439334" name="Text Box 38"/>
          <p:cNvSpPr txBox="1"/>
          <p:nvPr/>
        </p:nvSpPr>
        <p:spPr>
          <a:xfrm>
            <a:off x="4768850" y="4921250"/>
            <a:ext cx="4127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006666"/>
                </a:solidFill>
              </a:rPr>
              <a:t>0</a:t>
            </a:r>
            <a:endParaRPr lang="en-US" altLang="zh-CN" sz="2400"/>
          </a:p>
        </p:txBody>
      </p:sp>
      <p:sp>
        <p:nvSpPr>
          <p:cNvPr id="439335" name="Text Box 39"/>
          <p:cNvSpPr txBox="1"/>
          <p:nvPr/>
        </p:nvSpPr>
        <p:spPr>
          <a:xfrm>
            <a:off x="4235450" y="2679700"/>
            <a:ext cx="4127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006666"/>
                </a:solidFill>
              </a:rPr>
              <a:t>1</a:t>
            </a:r>
            <a:endParaRPr lang="en-US" altLang="zh-CN" sz="2400"/>
          </a:p>
        </p:txBody>
      </p:sp>
      <p:sp>
        <p:nvSpPr>
          <p:cNvPr id="439336" name="Text Box 40"/>
          <p:cNvSpPr txBox="1"/>
          <p:nvPr/>
        </p:nvSpPr>
        <p:spPr>
          <a:xfrm>
            <a:off x="2819400" y="3930650"/>
            <a:ext cx="4127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006666"/>
                </a:solidFill>
              </a:rPr>
              <a:t>1</a:t>
            </a:r>
            <a:endParaRPr lang="en-US" altLang="zh-CN" sz="2400"/>
          </a:p>
        </p:txBody>
      </p:sp>
      <p:sp>
        <p:nvSpPr>
          <p:cNvPr id="439337" name="Text Box 41"/>
          <p:cNvSpPr txBox="1"/>
          <p:nvPr/>
        </p:nvSpPr>
        <p:spPr>
          <a:xfrm>
            <a:off x="5226050" y="3854450"/>
            <a:ext cx="4127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006666"/>
                </a:solidFill>
              </a:rPr>
              <a:t>1</a:t>
            </a:r>
            <a:endParaRPr lang="en-US" altLang="zh-CN" sz="2400"/>
          </a:p>
        </p:txBody>
      </p:sp>
      <p:sp>
        <p:nvSpPr>
          <p:cNvPr id="439338" name="Text Box 42"/>
          <p:cNvSpPr txBox="1"/>
          <p:nvPr/>
        </p:nvSpPr>
        <p:spPr>
          <a:xfrm>
            <a:off x="5835650" y="4889500"/>
            <a:ext cx="4127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006666"/>
                </a:solidFill>
              </a:rPr>
              <a:t>1</a:t>
            </a:r>
            <a:endParaRPr lang="en-US" altLang="zh-CN" sz="2400"/>
          </a:p>
        </p:txBody>
      </p:sp>
      <p:sp>
        <p:nvSpPr>
          <p:cNvPr id="439339" name="Text Box 43"/>
          <p:cNvSpPr txBox="1"/>
          <p:nvPr/>
        </p:nvSpPr>
        <p:spPr>
          <a:xfrm>
            <a:off x="1524000" y="5118100"/>
            <a:ext cx="6413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800080"/>
                </a:solidFill>
              </a:rPr>
              <a:t>00</a:t>
            </a:r>
            <a:endParaRPr lang="en-US" altLang="zh-CN" sz="2400"/>
          </a:p>
        </p:txBody>
      </p:sp>
      <p:sp>
        <p:nvSpPr>
          <p:cNvPr id="439340" name="Text Box 44"/>
          <p:cNvSpPr txBox="1"/>
          <p:nvPr/>
        </p:nvSpPr>
        <p:spPr>
          <a:xfrm>
            <a:off x="2590800" y="5118100"/>
            <a:ext cx="6413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800080"/>
                </a:solidFill>
              </a:rPr>
              <a:t>01</a:t>
            </a:r>
            <a:endParaRPr lang="en-US" altLang="zh-CN" sz="2400"/>
          </a:p>
        </p:txBody>
      </p:sp>
      <p:sp>
        <p:nvSpPr>
          <p:cNvPr id="439341" name="Text Box 45"/>
          <p:cNvSpPr txBox="1"/>
          <p:nvPr/>
        </p:nvSpPr>
        <p:spPr>
          <a:xfrm>
            <a:off x="3625850" y="5118100"/>
            <a:ext cx="6413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800080"/>
                </a:solidFill>
              </a:rPr>
              <a:t>10</a:t>
            </a:r>
            <a:endParaRPr lang="en-US" altLang="zh-CN" sz="2400"/>
          </a:p>
        </p:txBody>
      </p:sp>
      <p:sp>
        <p:nvSpPr>
          <p:cNvPr id="439342" name="Text Box 46"/>
          <p:cNvSpPr txBox="1"/>
          <p:nvPr/>
        </p:nvSpPr>
        <p:spPr>
          <a:xfrm>
            <a:off x="4419600" y="5988050"/>
            <a:ext cx="8699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800080"/>
                </a:solidFill>
              </a:rPr>
              <a:t>110</a:t>
            </a:r>
            <a:endParaRPr lang="en-US" altLang="zh-CN" sz="2400"/>
          </a:p>
        </p:txBody>
      </p:sp>
      <p:sp>
        <p:nvSpPr>
          <p:cNvPr id="439343" name="Text Box 47"/>
          <p:cNvSpPr txBox="1"/>
          <p:nvPr/>
        </p:nvSpPr>
        <p:spPr>
          <a:xfrm>
            <a:off x="5683250" y="5988050"/>
            <a:ext cx="869950" cy="641350"/>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800080"/>
                </a:solidFill>
              </a:rPr>
              <a:t>111</a:t>
            </a:r>
            <a:endParaRPr lang="en-US" altLang="zh-CN" sz="2400"/>
          </a:p>
        </p:txBody>
      </p:sp>
      <p:grpSp>
        <p:nvGrpSpPr>
          <p:cNvPr id="5" name="Group 51"/>
          <p:cNvGrpSpPr/>
          <p:nvPr/>
        </p:nvGrpSpPr>
        <p:grpSpPr>
          <a:xfrm>
            <a:off x="4800600" y="228600"/>
            <a:ext cx="2743200" cy="2647950"/>
            <a:chOff x="2976" y="2124"/>
            <a:chExt cx="1728" cy="1668"/>
          </a:xfrm>
        </p:grpSpPr>
        <p:sp>
          <p:nvSpPr>
            <p:cNvPr id="151575" name="Oval 52"/>
            <p:cNvSpPr/>
            <p:nvPr/>
          </p:nvSpPr>
          <p:spPr>
            <a:xfrm>
              <a:off x="2976" y="2832"/>
              <a:ext cx="384" cy="384"/>
            </a:xfrm>
            <a:prstGeom prst="ellipse">
              <a:avLst/>
            </a:prstGeom>
            <a:solidFill>
              <a:srgbClr val="FFFF99"/>
            </a:solidFill>
            <a:ln w="25400" cap="sq" cmpd="sng">
              <a:solidFill>
                <a:srgbClr val="CC6600"/>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rgbClr val="990000"/>
                  </a:solidFill>
                </a:rPr>
                <a:t>9</a:t>
              </a:r>
              <a:endParaRPr lang="en-US" altLang="zh-CN" sz="2400"/>
            </a:p>
          </p:txBody>
        </p:sp>
        <p:sp>
          <p:nvSpPr>
            <p:cNvPr id="151576" name="Oval 53"/>
            <p:cNvSpPr/>
            <p:nvPr/>
          </p:nvSpPr>
          <p:spPr>
            <a:xfrm>
              <a:off x="3552" y="3408"/>
              <a:ext cx="384" cy="384"/>
            </a:xfrm>
            <a:prstGeom prst="ellipse">
              <a:avLst/>
            </a:prstGeom>
            <a:solidFill>
              <a:srgbClr val="FFFF99"/>
            </a:solidFill>
            <a:ln w="25400" cap="sq" cmpd="sng">
              <a:solidFill>
                <a:srgbClr val="CC6600"/>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rgbClr val="990000"/>
                  </a:solidFill>
                </a:rPr>
                <a:t>5</a:t>
              </a:r>
              <a:endParaRPr lang="en-US" altLang="zh-CN" sz="2400"/>
            </a:p>
          </p:txBody>
        </p:sp>
        <p:sp>
          <p:nvSpPr>
            <p:cNvPr id="151577" name="Oval 54"/>
            <p:cNvSpPr/>
            <p:nvPr/>
          </p:nvSpPr>
          <p:spPr>
            <a:xfrm>
              <a:off x="4320" y="3408"/>
              <a:ext cx="384" cy="384"/>
            </a:xfrm>
            <a:prstGeom prst="ellipse">
              <a:avLst/>
            </a:prstGeom>
            <a:solidFill>
              <a:srgbClr val="FFFF99"/>
            </a:solidFill>
            <a:ln w="25400" cap="sq" cmpd="sng">
              <a:solidFill>
                <a:srgbClr val="CC6600"/>
              </a:solidFill>
              <a:prstDash val="solid"/>
              <a:headEnd type="none" w="sm" len="sm"/>
              <a:tailEnd type="none" w="sm" len="sm"/>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3600" b="1">
                  <a:solidFill>
                    <a:srgbClr val="990000"/>
                  </a:solidFill>
                </a:rPr>
                <a:t>2</a:t>
              </a:r>
              <a:endParaRPr lang="en-US" altLang="zh-CN" sz="2400"/>
            </a:p>
          </p:txBody>
        </p:sp>
        <p:sp>
          <p:nvSpPr>
            <p:cNvPr id="151578" name="Line 55"/>
            <p:cNvSpPr/>
            <p:nvPr/>
          </p:nvSpPr>
          <p:spPr>
            <a:xfrm flipH="1">
              <a:off x="3744" y="3264"/>
              <a:ext cx="240" cy="144"/>
            </a:xfrm>
            <a:prstGeom prst="line">
              <a:avLst/>
            </a:prstGeom>
            <a:ln w="28575" cap="sq" cmpd="sng">
              <a:solidFill>
                <a:srgbClr val="990000"/>
              </a:solidFill>
              <a:prstDash val="solid"/>
              <a:headEnd type="none" w="sm" len="sm"/>
              <a:tailEnd type="none" w="sm" len="sm"/>
            </a:ln>
          </p:spPr>
        </p:sp>
        <p:sp>
          <p:nvSpPr>
            <p:cNvPr id="151579" name="Line 56"/>
            <p:cNvSpPr/>
            <p:nvPr/>
          </p:nvSpPr>
          <p:spPr>
            <a:xfrm>
              <a:off x="4272" y="3264"/>
              <a:ext cx="240" cy="144"/>
            </a:xfrm>
            <a:prstGeom prst="line">
              <a:avLst/>
            </a:prstGeom>
            <a:ln w="28575" cap="sq" cmpd="sng">
              <a:solidFill>
                <a:srgbClr val="990000"/>
              </a:solidFill>
              <a:prstDash val="solid"/>
              <a:headEnd type="none" w="sm" len="sm"/>
              <a:tailEnd type="none" w="sm" len="sm"/>
            </a:ln>
          </p:spPr>
        </p:sp>
        <p:sp>
          <p:nvSpPr>
            <p:cNvPr id="151580" name="Text Box 57"/>
            <p:cNvSpPr txBox="1"/>
            <p:nvPr/>
          </p:nvSpPr>
          <p:spPr>
            <a:xfrm>
              <a:off x="3974" y="2832"/>
              <a:ext cx="346" cy="420"/>
            </a:xfrm>
            <a:prstGeom prst="rect">
              <a:avLst/>
            </a:prstGeom>
            <a:solidFill>
              <a:schemeClr val="bg2"/>
            </a:solidFill>
            <a:ln w="25400" cap="sq" cmpd="sng">
              <a:solidFill>
                <a:srgbClr val="003300"/>
              </a:solidFill>
              <a:prstDash val="solid"/>
              <a:miter/>
              <a:headEnd type="none" w="sm" len="sm"/>
              <a:tailEnd type="none" w="sm" len="sm"/>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rgbClr val="990000"/>
                  </a:solidFill>
                </a:rPr>
                <a:t>7</a:t>
              </a:r>
              <a:endParaRPr lang="en-US" altLang="zh-CN" sz="2400">
                <a:solidFill>
                  <a:srgbClr val="990000"/>
                </a:solidFill>
              </a:endParaRPr>
            </a:p>
          </p:txBody>
        </p:sp>
        <p:sp>
          <p:nvSpPr>
            <p:cNvPr id="151581" name="Text Box 58"/>
            <p:cNvSpPr txBox="1"/>
            <p:nvPr/>
          </p:nvSpPr>
          <p:spPr>
            <a:xfrm>
              <a:off x="3468" y="2124"/>
              <a:ext cx="420" cy="420"/>
            </a:xfrm>
            <a:prstGeom prst="rect">
              <a:avLst/>
            </a:prstGeom>
            <a:solidFill>
              <a:schemeClr val="bg2"/>
            </a:solidFill>
            <a:ln w="25400" cap="sq" cmpd="sng">
              <a:solidFill>
                <a:srgbClr val="003300"/>
              </a:solidFill>
              <a:prstDash val="solid"/>
              <a:miter/>
              <a:headEnd type="none" w="sm" len="sm"/>
              <a:tailEnd type="none" w="sm" len="sm"/>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3600" b="1">
                  <a:solidFill>
                    <a:schemeClr val="bg1"/>
                  </a:solidFill>
                </a:rPr>
                <a:t>16</a:t>
              </a:r>
              <a:endParaRPr lang="en-US" altLang="zh-CN" sz="2400">
                <a:solidFill>
                  <a:schemeClr val="bg1"/>
                </a:solidFill>
              </a:endParaRPr>
            </a:p>
          </p:txBody>
        </p:sp>
        <p:sp>
          <p:nvSpPr>
            <p:cNvPr id="151582" name="Line 59"/>
            <p:cNvSpPr/>
            <p:nvPr/>
          </p:nvSpPr>
          <p:spPr>
            <a:xfrm flipH="1">
              <a:off x="3168" y="2544"/>
              <a:ext cx="288" cy="288"/>
            </a:xfrm>
            <a:prstGeom prst="line">
              <a:avLst/>
            </a:prstGeom>
            <a:ln w="28575" cap="sq" cmpd="sng">
              <a:solidFill>
                <a:srgbClr val="990000"/>
              </a:solidFill>
              <a:prstDash val="solid"/>
              <a:headEnd type="none" w="sm" len="sm"/>
              <a:tailEnd type="none" w="sm" len="sm"/>
            </a:ln>
          </p:spPr>
        </p:sp>
        <p:sp>
          <p:nvSpPr>
            <p:cNvPr id="151583" name="Line 60"/>
            <p:cNvSpPr/>
            <p:nvPr/>
          </p:nvSpPr>
          <p:spPr>
            <a:xfrm>
              <a:off x="3888" y="2544"/>
              <a:ext cx="240" cy="288"/>
            </a:xfrm>
            <a:prstGeom prst="line">
              <a:avLst/>
            </a:prstGeom>
            <a:ln w="28575" cap="sq" cmpd="sng">
              <a:solidFill>
                <a:srgbClr val="990000"/>
              </a:solidFill>
              <a:prstDash val="solid"/>
              <a:headEnd type="none" w="sm" len="sm"/>
              <a:tailEnd type="none" w="sm" len="sm"/>
            </a:ln>
          </p:spPr>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499"/>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499"/>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7" presetClass="entr" presetSubtype="4" fill="hold" nodeType="clickEffect">
                                  <p:stCondLst>
                                    <p:cond delay="0"/>
                                  </p:stCondLst>
                                  <p:childTnLst>
                                    <p:set>
                                      <p:cBhvr>
                                        <p:cTn id="24" dur="1" fill="hold">
                                          <p:stCondLst>
                                            <p:cond delay="0"/>
                                          </p:stCondLst>
                                        </p:cTn>
                                        <p:tgtEl>
                                          <p:spTgt spid="439329"/>
                                        </p:tgtEl>
                                        <p:attrNameLst>
                                          <p:attrName>style.visibility</p:attrName>
                                        </p:attrNameLst>
                                      </p:cBhvr>
                                      <p:to>
                                        <p:strVal val="visible"/>
                                      </p:to>
                                    </p:set>
                                    <p:anim calcmode="lin" valueType="num">
                                      <p:cBhvr>
                                        <p:cTn id="25" dur="500" fill="hold"/>
                                        <p:tgtEl>
                                          <p:spTgt spid="439329"/>
                                        </p:tgtEl>
                                        <p:attrNameLst>
                                          <p:attrName>ppt_x</p:attrName>
                                        </p:attrNameLst>
                                      </p:cBhvr>
                                      <p:tavLst>
                                        <p:tav tm="0">
                                          <p:val>
                                            <p:strVal val="#ppt_x"/>
                                          </p:val>
                                        </p:tav>
                                        <p:tav tm="100000">
                                          <p:val>
                                            <p:strVal val="#ppt_x"/>
                                          </p:val>
                                        </p:tav>
                                      </p:tavLst>
                                    </p:anim>
                                    <p:anim calcmode="lin" valueType="num">
                                      <p:cBhvr>
                                        <p:cTn id="26" dur="500" fill="hold"/>
                                        <p:tgtEl>
                                          <p:spTgt spid="439329"/>
                                        </p:tgtEl>
                                        <p:attrNameLst>
                                          <p:attrName>ppt_y</p:attrName>
                                        </p:attrNameLst>
                                      </p:cBhvr>
                                      <p:tavLst>
                                        <p:tav tm="0">
                                          <p:val>
                                            <p:strVal val="#ppt_y+#ppt_h/2"/>
                                          </p:val>
                                        </p:tav>
                                        <p:tav tm="100000">
                                          <p:val>
                                            <p:strVal val="#ppt_y"/>
                                          </p:val>
                                        </p:tav>
                                      </p:tavLst>
                                    </p:anim>
                                    <p:anim calcmode="lin" valueType="num">
                                      <p:cBhvr>
                                        <p:cTn id="27" dur="500" fill="hold"/>
                                        <p:tgtEl>
                                          <p:spTgt spid="439329"/>
                                        </p:tgtEl>
                                        <p:attrNameLst>
                                          <p:attrName>ppt_w</p:attrName>
                                        </p:attrNameLst>
                                      </p:cBhvr>
                                      <p:tavLst>
                                        <p:tav tm="0">
                                          <p:val>
                                            <p:strVal val="#ppt_w"/>
                                          </p:val>
                                        </p:tav>
                                        <p:tav tm="100000">
                                          <p:val>
                                            <p:strVal val="#ppt_w"/>
                                          </p:val>
                                        </p:tav>
                                      </p:tavLst>
                                    </p:anim>
                                    <p:anim calcmode="lin" valueType="num">
                                      <p:cBhvr>
                                        <p:cTn id="28" dur="500" fill="hold"/>
                                        <p:tgtEl>
                                          <p:spTgt spid="439329"/>
                                        </p:tgtEl>
                                        <p:attrNameLst>
                                          <p:attrName>ppt_h</p:attrName>
                                        </p:attrNameLst>
                                      </p:cBhvr>
                                      <p:tavLst>
                                        <p:tav tm="0">
                                          <p:val>
                                            <p:fltVal val="0.000000"/>
                                          </p:val>
                                        </p:tav>
                                        <p:tav tm="100000">
                                          <p:val>
                                            <p:strVal val="#ppt_h"/>
                                          </p:val>
                                        </p:tav>
                                      </p:tavLst>
                                    </p:anim>
                                  </p:childTnLst>
                                </p:cTn>
                              </p:par>
                            </p:childTnLst>
                          </p:cTn>
                        </p:par>
                        <p:par>
                          <p:cTn id="29" fill="hold">
                            <p:stCondLst>
                              <p:cond delay="500"/>
                            </p:stCondLst>
                            <p:childTnLst>
                              <p:par>
                                <p:cTn id="30" presetID="17" presetClass="entr" presetSubtype="4" fill="hold" nodeType="afterEffect">
                                  <p:stCondLst>
                                    <p:cond delay="0"/>
                                  </p:stCondLst>
                                  <p:childTnLst>
                                    <p:set>
                                      <p:cBhvr>
                                        <p:cTn id="31" dur="1" fill="hold">
                                          <p:stCondLst>
                                            <p:cond delay="0"/>
                                          </p:stCondLst>
                                        </p:cTn>
                                        <p:tgtEl>
                                          <p:spTgt spid="439330"/>
                                        </p:tgtEl>
                                        <p:attrNameLst>
                                          <p:attrName>style.visibility</p:attrName>
                                        </p:attrNameLst>
                                      </p:cBhvr>
                                      <p:to>
                                        <p:strVal val="visible"/>
                                      </p:to>
                                    </p:set>
                                    <p:anim calcmode="lin" valueType="num">
                                      <p:cBhvr>
                                        <p:cTn id="32" dur="500" fill="hold"/>
                                        <p:tgtEl>
                                          <p:spTgt spid="439330"/>
                                        </p:tgtEl>
                                        <p:attrNameLst>
                                          <p:attrName>ppt_x</p:attrName>
                                        </p:attrNameLst>
                                      </p:cBhvr>
                                      <p:tavLst>
                                        <p:tav tm="0">
                                          <p:val>
                                            <p:strVal val="#ppt_x"/>
                                          </p:val>
                                        </p:tav>
                                        <p:tav tm="100000">
                                          <p:val>
                                            <p:strVal val="#ppt_x"/>
                                          </p:val>
                                        </p:tav>
                                      </p:tavLst>
                                    </p:anim>
                                    <p:anim calcmode="lin" valueType="num">
                                      <p:cBhvr>
                                        <p:cTn id="33" dur="500" fill="hold"/>
                                        <p:tgtEl>
                                          <p:spTgt spid="439330"/>
                                        </p:tgtEl>
                                        <p:attrNameLst>
                                          <p:attrName>ppt_y</p:attrName>
                                        </p:attrNameLst>
                                      </p:cBhvr>
                                      <p:tavLst>
                                        <p:tav tm="0">
                                          <p:val>
                                            <p:strVal val="#ppt_y+#ppt_h/2"/>
                                          </p:val>
                                        </p:tav>
                                        <p:tav tm="100000">
                                          <p:val>
                                            <p:strVal val="#ppt_y"/>
                                          </p:val>
                                        </p:tav>
                                      </p:tavLst>
                                    </p:anim>
                                    <p:anim calcmode="lin" valueType="num">
                                      <p:cBhvr>
                                        <p:cTn id="34" dur="500" fill="hold"/>
                                        <p:tgtEl>
                                          <p:spTgt spid="439330"/>
                                        </p:tgtEl>
                                        <p:attrNameLst>
                                          <p:attrName>ppt_w</p:attrName>
                                        </p:attrNameLst>
                                      </p:cBhvr>
                                      <p:tavLst>
                                        <p:tav tm="0">
                                          <p:val>
                                            <p:strVal val="#ppt_w"/>
                                          </p:val>
                                        </p:tav>
                                        <p:tav tm="100000">
                                          <p:val>
                                            <p:strVal val="#ppt_w"/>
                                          </p:val>
                                        </p:tav>
                                      </p:tavLst>
                                    </p:anim>
                                    <p:anim calcmode="lin" valueType="num">
                                      <p:cBhvr>
                                        <p:cTn id="35" dur="500" fill="hold"/>
                                        <p:tgtEl>
                                          <p:spTgt spid="439330"/>
                                        </p:tgtEl>
                                        <p:attrNameLst>
                                          <p:attrName>ppt_h</p:attrName>
                                        </p:attrNameLst>
                                      </p:cBhvr>
                                      <p:tavLst>
                                        <p:tav tm="0">
                                          <p:val>
                                            <p:fltVal val="0.000000"/>
                                          </p:val>
                                        </p:tav>
                                        <p:tav tm="100000">
                                          <p:val>
                                            <p:strVal val="#ppt_h"/>
                                          </p:val>
                                        </p:tav>
                                      </p:tavLst>
                                    </p:anim>
                                  </p:childTnLst>
                                </p:cTn>
                              </p:par>
                            </p:childTnLst>
                          </p:cTn>
                        </p:par>
                        <p:par>
                          <p:cTn id="36" fill="hold">
                            <p:stCondLst>
                              <p:cond delay="1000"/>
                            </p:stCondLst>
                            <p:childTnLst>
                              <p:par>
                                <p:cTn id="37" presetID="17" presetClass="entr" presetSubtype="4" fill="hold" grpId="0" nodeType="afterEffect">
                                  <p:stCondLst>
                                    <p:cond delay="0"/>
                                  </p:stCondLst>
                                  <p:childTnLst>
                                    <p:set>
                                      <p:cBhvr>
                                        <p:cTn id="38" dur="1" fill="hold">
                                          <p:stCondLst>
                                            <p:cond delay="0"/>
                                          </p:stCondLst>
                                        </p:cTn>
                                        <p:tgtEl>
                                          <p:spTgt spid="439328"/>
                                        </p:tgtEl>
                                        <p:attrNameLst>
                                          <p:attrName>style.visibility</p:attrName>
                                        </p:attrNameLst>
                                      </p:cBhvr>
                                      <p:to>
                                        <p:strVal val="visible"/>
                                      </p:to>
                                    </p:set>
                                    <p:anim calcmode="lin" valueType="num">
                                      <p:cBhvr>
                                        <p:cTn id="39" dur="500" fill="hold"/>
                                        <p:tgtEl>
                                          <p:spTgt spid="439328"/>
                                        </p:tgtEl>
                                        <p:attrNameLst>
                                          <p:attrName>ppt_x</p:attrName>
                                        </p:attrNameLst>
                                      </p:cBhvr>
                                      <p:tavLst>
                                        <p:tav tm="0">
                                          <p:val>
                                            <p:strVal val="#ppt_x"/>
                                          </p:val>
                                        </p:tav>
                                        <p:tav tm="100000">
                                          <p:val>
                                            <p:strVal val="#ppt_x"/>
                                          </p:val>
                                        </p:tav>
                                      </p:tavLst>
                                    </p:anim>
                                    <p:anim calcmode="lin" valueType="num">
                                      <p:cBhvr>
                                        <p:cTn id="40" dur="500" fill="hold"/>
                                        <p:tgtEl>
                                          <p:spTgt spid="439328"/>
                                        </p:tgtEl>
                                        <p:attrNameLst>
                                          <p:attrName>ppt_y</p:attrName>
                                        </p:attrNameLst>
                                      </p:cBhvr>
                                      <p:tavLst>
                                        <p:tav tm="0">
                                          <p:val>
                                            <p:strVal val="#ppt_y+#ppt_h/2"/>
                                          </p:val>
                                        </p:tav>
                                        <p:tav tm="100000">
                                          <p:val>
                                            <p:strVal val="#ppt_y"/>
                                          </p:val>
                                        </p:tav>
                                      </p:tavLst>
                                    </p:anim>
                                    <p:anim calcmode="lin" valueType="num">
                                      <p:cBhvr>
                                        <p:cTn id="41" dur="500" fill="hold"/>
                                        <p:tgtEl>
                                          <p:spTgt spid="439328"/>
                                        </p:tgtEl>
                                        <p:attrNameLst>
                                          <p:attrName>ppt_w</p:attrName>
                                        </p:attrNameLst>
                                      </p:cBhvr>
                                      <p:tavLst>
                                        <p:tav tm="0">
                                          <p:val>
                                            <p:strVal val="#ppt_w"/>
                                          </p:val>
                                        </p:tav>
                                        <p:tav tm="100000">
                                          <p:val>
                                            <p:strVal val="#ppt_w"/>
                                          </p:val>
                                        </p:tav>
                                      </p:tavLst>
                                    </p:anim>
                                    <p:anim calcmode="lin" valueType="num">
                                      <p:cBhvr>
                                        <p:cTn id="42" dur="500" fill="hold"/>
                                        <p:tgtEl>
                                          <p:spTgt spid="439328"/>
                                        </p:tgtEl>
                                        <p:attrNameLst>
                                          <p:attrName>ppt_h</p:attrName>
                                        </p:attrNameLst>
                                      </p:cBhvr>
                                      <p:tavLst>
                                        <p:tav tm="0">
                                          <p:val>
                                            <p:fltVal val="0.00000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439331"/>
                                        </p:tgtEl>
                                        <p:attrNameLst>
                                          <p:attrName>style.visibility</p:attrName>
                                        </p:attrNameLst>
                                      </p:cBhvr>
                                      <p:to>
                                        <p:strVal val="visible"/>
                                      </p:to>
                                    </p:set>
                                    <p:animEffect transition="in" filter="slide(fromLeft)">
                                      <p:cBhvr>
                                        <p:cTn id="47" dur="500"/>
                                        <p:tgtEl>
                                          <p:spTgt spid="439331"/>
                                        </p:tgtEl>
                                      </p:cBhvr>
                                    </p:animEffect>
                                  </p:childTnLst>
                                </p:cTn>
                              </p:par>
                            </p:childTnLst>
                          </p:cTn>
                        </p:par>
                        <p:par>
                          <p:cTn id="48" fill="hold">
                            <p:stCondLst>
                              <p:cond delay="500"/>
                            </p:stCondLst>
                            <p:childTnLst>
                              <p:par>
                                <p:cTn id="49" presetID="12" presetClass="entr" presetSubtype="8" fill="hold" grpId="0" nodeType="afterEffect">
                                  <p:stCondLst>
                                    <p:cond delay="0"/>
                                  </p:stCondLst>
                                  <p:childTnLst>
                                    <p:set>
                                      <p:cBhvr>
                                        <p:cTn id="50" dur="1" fill="hold">
                                          <p:stCondLst>
                                            <p:cond delay="0"/>
                                          </p:stCondLst>
                                        </p:cTn>
                                        <p:tgtEl>
                                          <p:spTgt spid="439332"/>
                                        </p:tgtEl>
                                        <p:attrNameLst>
                                          <p:attrName>style.visibility</p:attrName>
                                        </p:attrNameLst>
                                      </p:cBhvr>
                                      <p:to>
                                        <p:strVal val="visible"/>
                                      </p:to>
                                    </p:set>
                                    <p:animEffect transition="in" filter="slide(fromLeft)">
                                      <p:cBhvr>
                                        <p:cTn id="51" dur="500"/>
                                        <p:tgtEl>
                                          <p:spTgt spid="439332"/>
                                        </p:tgtEl>
                                      </p:cBhvr>
                                    </p:animEffect>
                                  </p:childTnLst>
                                </p:cTn>
                              </p:par>
                            </p:childTnLst>
                          </p:cTn>
                        </p:par>
                        <p:par>
                          <p:cTn id="52" fill="hold">
                            <p:stCondLst>
                              <p:cond delay="1000"/>
                            </p:stCondLst>
                            <p:childTnLst>
                              <p:par>
                                <p:cTn id="53" presetID="12" presetClass="entr" presetSubtype="8" fill="hold" grpId="0" nodeType="afterEffect">
                                  <p:stCondLst>
                                    <p:cond delay="0"/>
                                  </p:stCondLst>
                                  <p:childTnLst>
                                    <p:set>
                                      <p:cBhvr>
                                        <p:cTn id="54" dur="1" fill="hold">
                                          <p:stCondLst>
                                            <p:cond delay="0"/>
                                          </p:stCondLst>
                                        </p:cTn>
                                        <p:tgtEl>
                                          <p:spTgt spid="439333"/>
                                        </p:tgtEl>
                                        <p:attrNameLst>
                                          <p:attrName>style.visibility</p:attrName>
                                        </p:attrNameLst>
                                      </p:cBhvr>
                                      <p:to>
                                        <p:strVal val="visible"/>
                                      </p:to>
                                    </p:set>
                                    <p:animEffect transition="in" filter="slide(fromLeft)">
                                      <p:cBhvr>
                                        <p:cTn id="55" dur="500"/>
                                        <p:tgtEl>
                                          <p:spTgt spid="439333"/>
                                        </p:tgtEl>
                                      </p:cBhvr>
                                    </p:animEffect>
                                  </p:childTnLst>
                                </p:cTn>
                              </p:par>
                            </p:childTnLst>
                          </p:cTn>
                        </p:par>
                        <p:par>
                          <p:cTn id="56" fill="hold">
                            <p:stCondLst>
                              <p:cond delay="1500"/>
                            </p:stCondLst>
                            <p:childTnLst>
                              <p:par>
                                <p:cTn id="57" presetID="12" presetClass="entr" presetSubtype="8" fill="hold" grpId="0" nodeType="afterEffect">
                                  <p:stCondLst>
                                    <p:cond delay="0"/>
                                  </p:stCondLst>
                                  <p:childTnLst>
                                    <p:set>
                                      <p:cBhvr>
                                        <p:cTn id="58" dur="1" fill="hold">
                                          <p:stCondLst>
                                            <p:cond delay="0"/>
                                          </p:stCondLst>
                                        </p:cTn>
                                        <p:tgtEl>
                                          <p:spTgt spid="439334"/>
                                        </p:tgtEl>
                                        <p:attrNameLst>
                                          <p:attrName>style.visibility</p:attrName>
                                        </p:attrNameLst>
                                      </p:cBhvr>
                                      <p:to>
                                        <p:strVal val="visible"/>
                                      </p:to>
                                    </p:set>
                                    <p:animEffect transition="in" filter="slide(fromLeft)">
                                      <p:cBhvr>
                                        <p:cTn id="59" dur="500"/>
                                        <p:tgtEl>
                                          <p:spTgt spid="439334"/>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8" fill="hold" grpId="0" nodeType="clickEffect">
                                  <p:stCondLst>
                                    <p:cond delay="0"/>
                                  </p:stCondLst>
                                  <p:childTnLst>
                                    <p:set>
                                      <p:cBhvr>
                                        <p:cTn id="63" dur="1" fill="hold">
                                          <p:stCondLst>
                                            <p:cond delay="0"/>
                                          </p:stCondLst>
                                        </p:cTn>
                                        <p:tgtEl>
                                          <p:spTgt spid="439335"/>
                                        </p:tgtEl>
                                        <p:attrNameLst>
                                          <p:attrName>style.visibility</p:attrName>
                                        </p:attrNameLst>
                                      </p:cBhvr>
                                      <p:to>
                                        <p:strVal val="visible"/>
                                      </p:to>
                                    </p:set>
                                    <p:animEffect transition="in" filter="slide(fromLeft)">
                                      <p:cBhvr>
                                        <p:cTn id="64" dur="500"/>
                                        <p:tgtEl>
                                          <p:spTgt spid="439335"/>
                                        </p:tgtEl>
                                      </p:cBhvr>
                                    </p:animEffect>
                                  </p:childTnLst>
                                </p:cTn>
                              </p:par>
                            </p:childTnLst>
                          </p:cTn>
                        </p:par>
                        <p:par>
                          <p:cTn id="65" fill="hold">
                            <p:stCondLst>
                              <p:cond delay="500"/>
                            </p:stCondLst>
                            <p:childTnLst>
                              <p:par>
                                <p:cTn id="66" presetID="12" presetClass="entr" presetSubtype="8" fill="hold" grpId="0" nodeType="afterEffect">
                                  <p:stCondLst>
                                    <p:cond delay="0"/>
                                  </p:stCondLst>
                                  <p:childTnLst>
                                    <p:set>
                                      <p:cBhvr>
                                        <p:cTn id="67" dur="1" fill="hold">
                                          <p:stCondLst>
                                            <p:cond delay="0"/>
                                          </p:stCondLst>
                                        </p:cTn>
                                        <p:tgtEl>
                                          <p:spTgt spid="439336"/>
                                        </p:tgtEl>
                                        <p:attrNameLst>
                                          <p:attrName>style.visibility</p:attrName>
                                        </p:attrNameLst>
                                      </p:cBhvr>
                                      <p:to>
                                        <p:strVal val="visible"/>
                                      </p:to>
                                    </p:set>
                                    <p:animEffect transition="in" filter="slide(fromLeft)">
                                      <p:cBhvr>
                                        <p:cTn id="68" dur="500"/>
                                        <p:tgtEl>
                                          <p:spTgt spid="439336"/>
                                        </p:tgtEl>
                                      </p:cBhvr>
                                    </p:animEffect>
                                  </p:childTnLst>
                                </p:cTn>
                              </p:par>
                            </p:childTnLst>
                          </p:cTn>
                        </p:par>
                        <p:par>
                          <p:cTn id="69" fill="hold">
                            <p:stCondLst>
                              <p:cond delay="1000"/>
                            </p:stCondLst>
                            <p:childTnLst>
                              <p:par>
                                <p:cTn id="70" presetID="12" presetClass="entr" presetSubtype="8" fill="hold" grpId="0" nodeType="afterEffect">
                                  <p:stCondLst>
                                    <p:cond delay="0"/>
                                  </p:stCondLst>
                                  <p:childTnLst>
                                    <p:set>
                                      <p:cBhvr>
                                        <p:cTn id="71" dur="1" fill="hold">
                                          <p:stCondLst>
                                            <p:cond delay="0"/>
                                          </p:stCondLst>
                                        </p:cTn>
                                        <p:tgtEl>
                                          <p:spTgt spid="439337"/>
                                        </p:tgtEl>
                                        <p:attrNameLst>
                                          <p:attrName>style.visibility</p:attrName>
                                        </p:attrNameLst>
                                      </p:cBhvr>
                                      <p:to>
                                        <p:strVal val="visible"/>
                                      </p:to>
                                    </p:set>
                                    <p:animEffect transition="in" filter="slide(fromLeft)">
                                      <p:cBhvr>
                                        <p:cTn id="72" dur="500"/>
                                        <p:tgtEl>
                                          <p:spTgt spid="439337"/>
                                        </p:tgtEl>
                                      </p:cBhvr>
                                    </p:animEffect>
                                  </p:childTnLst>
                                </p:cTn>
                              </p:par>
                            </p:childTnLst>
                          </p:cTn>
                        </p:par>
                        <p:par>
                          <p:cTn id="73" fill="hold">
                            <p:stCondLst>
                              <p:cond delay="1500"/>
                            </p:stCondLst>
                            <p:childTnLst>
                              <p:par>
                                <p:cTn id="74" presetID="12" presetClass="entr" presetSubtype="8" fill="hold" grpId="0" nodeType="afterEffect">
                                  <p:stCondLst>
                                    <p:cond delay="0"/>
                                  </p:stCondLst>
                                  <p:childTnLst>
                                    <p:set>
                                      <p:cBhvr>
                                        <p:cTn id="75" dur="1" fill="hold">
                                          <p:stCondLst>
                                            <p:cond delay="0"/>
                                          </p:stCondLst>
                                        </p:cTn>
                                        <p:tgtEl>
                                          <p:spTgt spid="439338"/>
                                        </p:tgtEl>
                                        <p:attrNameLst>
                                          <p:attrName>style.visibility</p:attrName>
                                        </p:attrNameLst>
                                      </p:cBhvr>
                                      <p:to>
                                        <p:strVal val="visible"/>
                                      </p:to>
                                    </p:set>
                                    <p:animEffect transition="in" filter="slide(fromLeft)">
                                      <p:cBhvr>
                                        <p:cTn id="76" dur="500"/>
                                        <p:tgtEl>
                                          <p:spTgt spid="43933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39339"/>
                                        </p:tgtEl>
                                        <p:attrNameLst>
                                          <p:attrName>style.visibility</p:attrName>
                                        </p:attrNameLst>
                                      </p:cBhvr>
                                      <p:to>
                                        <p:strVal val="visible"/>
                                      </p:to>
                                    </p:set>
                                    <p:animEffect transition="in" filter="wipe(left)">
                                      <p:cBhvr>
                                        <p:cTn id="81" dur="500"/>
                                        <p:tgtEl>
                                          <p:spTgt spid="439339"/>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439340"/>
                                        </p:tgtEl>
                                        <p:attrNameLst>
                                          <p:attrName>style.visibility</p:attrName>
                                        </p:attrNameLst>
                                      </p:cBhvr>
                                      <p:to>
                                        <p:strVal val="visible"/>
                                      </p:to>
                                    </p:set>
                                    <p:animEffect transition="in" filter="wipe(left)">
                                      <p:cBhvr>
                                        <p:cTn id="86" dur="500"/>
                                        <p:tgtEl>
                                          <p:spTgt spid="439340"/>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39341"/>
                                        </p:tgtEl>
                                        <p:attrNameLst>
                                          <p:attrName>style.visibility</p:attrName>
                                        </p:attrNameLst>
                                      </p:cBhvr>
                                      <p:to>
                                        <p:strVal val="visible"/>
                                      </p:to>
                                    </p:set>
                                    <p:animEffect transition="in" filter="wipe(left)">
                                      <p:cBhvr>
                                        <p:cTn id="91" dur="500"/>
                                        <p:tgtEl>
                                          <p:spTgt spid="43934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439342"/>
                                        </p:tgtEl>
                                        <p:attrNameLst>
                                          <p:attrName>style.visibility</p:attrName>
                                        </p:attrNameLst>
                                      </p:cBhvr>
                                      <p:to>
                                        <p:strVal val="visible"/>
                                      </p:to>
                                    </p:set>
                                    <p:animEffect transition="in" filter="wipe(left)">
                                      <p:cBhvr>
                                        <p:cTn id="96" dur="500"/>
                                        <p:tgtEl>
                                          <p:spTgt spid="439342"/>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439343"/>
                                        </p:tgtEl>
                                        <p:attrNameLst>
                                          <p:attrName>style.visibility</p:attrName>
                                        </p:attrNameLst>
                                      </p:cBhvr>
                                      <p:to>
                                        <p:strVal val="visible"/>
                                      </p:to>
                                    </p:set>
                                    <p:animEffect transition="in" filter="wipe(left)">
                                      <p:cBhvr>
                                        <p:cTn id="101" dur="500"/>
                                        <p:tgtEl>
                                          <p:spTgt spid="4393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9328" grpId="0" animBg="1"/>
      <p:bldP spid="439331" grpId="0"/>
      <p:bldP spid="439332" grpId="0"/>
      <p:bldP spid="439333" grpId="0"/>
      <p:bldP spid="439334" grpId="0"/>
      <p:bldP spid="439335" grpId="0"/>
      <p:bldP spid="439336" grpId="0"/>
      <p:bldP spid="439337" grpId="0"/>
      <p:bldP spid="439338" grpId="0"/>
      <p:bldP spid="439339" grpId="0"/>
      <p:bldP spid="439340" grpId="0"/>
      <p:bldP spid="439341" grpId="0"/>
      <p:bldP spid="439342" grpId="0"/>
      <p:bldP spid="43934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77" name="Rectangle 2"/>
          <p:cNvSpPr>
            <a:spLocks noGrp="1"/>
          </p:cNvSpPr>
          <p:nvPr>
            <p:ph type="title"/>
          </p:nvPr>
        </p:nvSpPr>
        <p:spPr>
          <a:xfrm>
            <a:off x="612775" y="34925"/>
            <a:ext cx="7772400" cy="1143000"/>
          </a:xfrm>
        </p:spPr>
        <p:txBody>
          <a:bodyPr vert="horz" wrap="square" lIns="91440" tIns="45720" rIns="91440" bIns="45720" anchor="ctr" anchorCtr="0"/>
          <a:p>
            <a:pPr eaLnBrk="1" hangingPunct="1"/>
            <a:r>
              <a:rPr lang="zh-CN" altLang="en-US"/>
              <a:t>哈夫曼编码</a:t>
            </a:r>
            <a:endParaRPr lang="zh-CN" altLang="en-US"/>
          </a:p>
        </p:txBody>
      </p:sp>
      <p:sp>
        <p:nvSpPr>
          <p:cNvPr id="152578" name="Rectangle 3"/>
          <p:cNvSpPr>
            <a:spLocks noGrp="1"/>
          </p:cNvSpPr>
          <p:nvPr>
            <p:ph idx="1"/>
          </p:nvPr>
        </p:nvSpPr>
        <p:spPr>
          <a:xfrm>
            <a:off x="396875" y="892175"/>
            <a:ext cx="7772400" cy="4114800"/>
          </a:xfrm>
        </p:spPr>
        <p:txBody>
          <a:bodyPr vert="horz" wrap="square" lIns="91440" tIns="45720" rIns="91440" bIns="45720" anchor="t" anchorCtr="0"/>
          <a:p>
            <a:pPr eaLnBrk="1" hangingPunct="1"/>
            <a:r>
              <a:rPr lang="zh-CN" altLang="en-US">
                <a:solidFill>
                  <a:srgbClr val="FF3300"/>
                </a:solidFill>
              </a:rPr>
              <a:t>前缀编码</a:t>
            </a:r>
            <a:r>
              <a:rPr lang="zh-CN" altLang="en-US"/>
              <a:t>：指的是，任何一个字符的编码都不是同一字符集中另一个字符的编码的前缀</a:t>
            </a:r>
            <a:endParaRPr lang="zh-CN" altLang="en-US"/>
          </a:p>
          <a:p>
            <a:pPr eaLnBrk="1" hangingPunct="1"/>
            <a:endParaRPr lang="en-US" altLang="zh-CN"/>
          </a:p>
        </p:txBody>
      </p:sp>
      <p:sp>
        <p:nvSpPr>
          <p:cNvPr id="5" name="文本框 4"/>
          <p:cNvSpPr txBox="1"/>
          <p:nvPr/>
        </p:nvSpPr>
        <p:spPr>
          <a:xfrm>
            <a:off x="520700" y="2671763"/>
            <a:ext cx="8640763" cy="1200150"/>
          </a:xfrm>
          <a:prstGeom prst="rect">
            <a:avLst/>
          </a:prstGeom>
          <a:noFill/>
        </p:spPr>
        <p:txBody>
          <a:bodyPr>
            <a:spAutoFit/>
          </a:bodyPr>
          <a:lstStyle/>
          <a:p>
            <a:pPr marR="0" defTabSz="914400">
              <a:buClrTx/>
              <a:buSzTx/>
              <a:buFontTx/>
              <a:buNone/>
              <a:defRPr/>
            </a:pPr>
            <a:r>
              <a:rPr kumimoji="1" lang="zh-CN" altLang="en-US" kern="1200" cap="none" spc="0" normalizeH="0" baseline="0" noProof="0" dirty="0">
                <a:latin typeface="+mn-lt"/>
                <a:ea typeface="宋体" panose="02010600030101010101" pitchFamily="2" charset="-122"/>
                <a:cs typeface="+mn-cs"/>
              </a:rPr>
              <a:t>例如：</a:t>
            </a:r>
            <a:endParaRPr kumimoji="1" lang="en-US" altLang="zh-CN" kern="1200" cap="none" spc="0" normalizeH="0" baseline="0" noProof="0" dirty="0">
              <a:latin typeface="+mn-lt"/>
              <a:ea typeface="宋体" panose="02010600030101010101" pitchFamily="2" charset="-122"/>
              <a:cs typeface="+mn-cs"/>
            </a:endParaRPr>
          </a:p>
          <a:p>
            <a:pPr marR="0" defTabSz="914400">
              <a:buClrTx/>
              <a:buSzTx/>
              <a:buFontTx/>
              <a:buNone/>
              <a:defRPr/>
            </a:pPr>
            <a:r>
              <a:rPr kumimoji="1" lang="en-US" altLang="zh-CN" kern="1200" cap="none" spc="0" normalizeH="0" baseline="0" noProof="0" dirty="0">
                <a:latin typeface="+mn-lt"/>
                <a:ea typeface="宋体" panose="02010600030101010101" pitchFamily="2" charset="-122"/>
                <a:cs typeface="+mn-cs"/>
              </a:rPr>
              <a:t>{1, 00, 011, 0101, 01001, 01000}</a:t>
            </a:r>
            <a:endParaRPr kumimoji="1" lang="en-US" altLang="zh-CN" kern="1200" cap="none" spc="0" normalizeH="0" baseline="0" noProof="0" dirty="0">
              <a:latin typeface="+mn-lt"/>
              <a:ea typeface="宋体" panose="02010600030101010101" pitchFamily="2" charset="-122"/>
              <a:cs typeface="+mn-cs"/>
            </a:endParaRPr>
          </a:p>
          <a:p>
            <a:pPr marR="0" defTabSz="914400">
              <a:buClrTx/>
              <a:buSzTx/>
              <a:buFontTx/>
              <a:buNone/>
              <a:defRPr/>
            </a:pPr>
            <a:r>
              <a:rPr kumimoji="1" lang="en-US" altLang="zh-CN" kern="1200" cap="none" spc="0" normalizeH="0" baseline="0" noProof="0" dirty="0">
                <a:latin typeface="+mn-lt"/>
                <a:ea typeface="宋体" panose="02010600030101010101" pitchFamily="2" charset="-122"/>
                <a:cs typeface="+mn-cs"/>
              </a:rPr>
              <a:t>{1, 00, 011, </a:t>
            </a:r>
            <a:r>
              <a:rPr kumimoji="1" lang="en-US" altLang="zh-CN" kern="1200" cap="none" spc="0" normalizeH="0" baseline="0" noProof="0" dirty="0">
                <a:solidFill>
                  <a:srgbClr val="FF0000"/>
                </a:solidFill>
                <a:latin typeface="+mn-lt"/>
                <a:ea typeface="宋体" panose="02010600030101010101" pitchFamily="2" charset="-122"/>
                <a:cs typeface="+mn-cs"/>
              </a:rPr>
              <a:t>0100, 01001</a:t>
            </a:r>
            <a:r>
              <a:rPr kumimoji="1" lang="en-US" altLang="zh-CN" kern="1200" cap="none" spc="0" normalizeH="0" baseline="0" noProof="0" dirty="0">
                <a:latin typeface="+mn-lt"/>
                <a:ea typeface="宋体" panose="02010600030101010101" pitchFamily="2" charset="-122"/>
                <a:cs typeface="+mn-cs"/>
              </a:rPr>
              <a:t>, 01000}</a:t>
            </a:r>
            <a:endParaRPr kumimoji="1" lang="zh-CN" altLang="en-US" kern="1200" cap="none" spc="0" normalizeH="0" baseline="0" noProof="0" dirty="0">
              <a:latin typeface="+mn-lt"/>
              <a:ea typeface="宋体" panose="02010600030101010101" pitchFamily="2" charset="-122"/>
              <a:cs typeface="+mn-cs"/>
            </a:endParaRPr>
          </a:p>
        </p:txBody>
      </p:sp>
      <p:sp>
        <p:nvSpPr>
          <p:cNvPr id="6" name="乘号 5"/>
          <p:cNvSpPr/>
          <p:nvPr/>
        </p:nvSpPr>
        <p:spPr>
          <a:xfrm>
            <a:off x="5364163" y="3403600"/>
            <a:ext cx="503238" cy="576263"/>
          </a:xfrm>
          <a:prstGeom prst="mathMultiply">
            <a:avLst/>
          </a:prstGeom>
          <a:solidFill>
            <a:srgbClr val="FF0000"/>
          </a:solidFill>
          <a:ln w="38100">
            <a:solidFill>
              <a:srgbClr val="FF0000"/>
            </a:solidFill>
          </a:ln>
        </p:spPr>
        <p:txBody>
          <a:bodyPr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1" lang="zh-CN" altLang="en-US" sz="2400" b="1"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矩形 2"/>
          <p:cNvSpPr/>
          <p:nvPr/>
        </p:nvSpPr>
        <p:spPr>
          <a:xfrm>
            <a:off x="250825" y="4111625"/>
            <a:ext cx="8496300" cy="20748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42900" lvl="0" indent="-342900">
              <a:spcBef>
                <a:spcPct val="0"/>
              </a:spcBef>
              <a:buClr>
                <a:srgbClr val="6600CC"/>
              </a:buClr>
              <a:buSzPct val="110000"/>
              <a:buFont typeface="Symbol" panose="05050102010706020507" pitchFamily="18" charset="2"/>
              <a:buChar char="¨"/>
            </a:pPr>
            <a:r>
              <a:rPr lang="zh-CN" altLang="en-US" sz="2400" b="1">
                <a:solidFill>
                  <a:srgbClr val="000000"/>
                </a:solidFill>
                <a:ea typeface="楷体_GB2312"/>
              </a:rPr>
              <a:t>利用哈夫曼树</a:t>
            </a:r>
            <a:endParaRPr lang="zh-CN" altLang="en-US" sz="2400" b="1">
              <a:solidFill>
                <a:srgbClr val="000000"/>
              </a:solidFill>
              <a:ea typeface="楷体_GB2312"/>
            </a:endParaRPr>
          </a:p>
          <a:p>
            <a:pPr marL="742950" lvl="1" indent="-285750">
              <a:spcBef>
                <a:spcPct val="0"/>
              </a:spcBef>
              <a:buClr>
                <a:srgbClr val="FF9900"/>
              </a:buClr>
              <a:buChar char="¶"/>
            </a:pPr>
            <a:r>
              <a:rPr lang="zh-CN" altLang="en-US" sz="2400" b="1">
                <a:solidFill>
                  <a:srgbClr val="400080"/>
                </a:solidFill>
                <a:ea typeface="楷体_GB2312"/>
              </a:rPr>
              <a:t>可以构造一种不等长的二进制编码；</a:t>
            </a:r>
            <a:endParaRPr lang="zh-CN" altLang="en-US" sz="2400" b="1">
              <a:solidFill>
                <a:srgbClr val="400080"/>
              </a:solidFill>
              <a:ea typeface="楷体_GB2312"/>
            </a:endParaRPr>
          </a:p>
          <a:p>
            <a:pPr marL="742950" lvl="1" indent="-285750">
              <a:spcBef>
                <a:spcPct val="0"/>
              </a:spcBef>
              <a:buClr>
                <a:srgbClr val="FF9900"/>
              </a:buClr>
              <a:buChar char="¶"/>
            </a:pPr>
            <a:r>
              <a:rPr lang="zh-CN" altLang="en-US" sz="2400" b="1">
                <a:solidFill>
                  <a:srgbClr val="400080"/>
                </a:solidFill>
                <a:ea typeface="楷体_GB2312"/>
              </a:rPr>
              <a:t>并且构造所得的哈夫曼编码是一种最优</a:t>
            </a:r>
            <a:r>
              <a:rPr lang="zh-CN" altLang="en-US" sz="2400" b="1">
                <a:solidFill>
                  <a:schemeClr val="accent2">
                    <a:lumMod val="40000"/>
                    <a:lumOff val="60000"/>
                  </a:schemeClr>
                </a:solidFill>
                <a:ea typeface="楷体_GB2312"/>
              </a:rPr>
              <a:t>前缀编码</a:t>
            </a:r>
            <a:r>
              <a:rPr lang="zh-CN" altLang="en-US" sz="2400" b="1">
                <a:solidFill>
                  <a:srgbClr val="400080"/>
                </a:solidFill>
                <a:ea typeface="楷体_GB2312"/>
              </a:rPr>
              <a:t>，</a:t>
            </a:r>
            <a:endParaRPr lang="zh-CN" altLang="en-US" sz="2400" b="1">
              <a:solidFill>
                <a:srgbClr val="400080"/>
              </a:solidFill>
              <a:ea typeface="楷体_GB2312"/>
            </a:endParaRPr>
          </a:p>
          <a:p>
            <a:pPr marL="742950" lvl="1" indent="-285750">
              <a:spcBef>
                <a:spcPct val="0"/>
              </a:spcBef>
              <a:buClr>
                <a:srgbClr val="FF9900"/>
              </a:buClr>
              <a:buChar char="¶"/>
            </a:pPr>
            <a:r>
              <a:rPr lang="zh-CN" altLang="en-US" sz="2400" b="1">
                <a:solidFill>
                  <a:srgbClr val="400080"/>
                </a:solidFill>
                <a:ea typeface="楷体_GB2312"/>
              </a:rPr>
              <a:t>即使所传电文的总长度最短。</a:t>
            </a:r>
            <a:endParaRPr lang="zh-CN" altLang="en-US" sz="2400" b="1">
              <a:solidFill>
                <a:srgbClr val="400080"/>
              </a:solidFill>
              <a:ea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000000"/>
                                          </p:val>
                                        </p:tav>
                                        <p:tav tm="100000">
                                          <p:val>
                                            <p:fltVal val="1.000000"/>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3">
                                            <p:txEl>
                                              <p:charRg st="0" end="7"/>
                                            </p:txEl>
                                          </p:spTgt>
                                        </p:tgtEl>
                                        <p:attrNameLst>
                                          <p:attrName>style.visibility</p:attrName>
                                        </p:attrNameLst>
                                      </p:cBhvr>
                                      <p:to>
                                        <p:strVal val="visible"/>
                                      </p:to>
                                    </p:set>
                                    <p:animEffect transition="in" filter="wipe(left)">
                                      <p:cBhvr>
                                        <p:cTn id="14" dur="500"/>
                                        <p:tgtEl>
                                          <p:spTgt spid="3">
                                            <p:txEl>
                                              <p:charRg st="0" end="7"/>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3">
                                            <p:txEl>
                                              <p:charRg st="7" end="24"/>
                                            </p:txEl>
                                          </p:spTgt>
                                        </p:tgtEl>
                                        <p:attrNameLst>
                                          <p:attrName>style.visibility</p:attrName>
                                        </p:attrNameLst>
                                      </p:cBhvr>
                                      <p:to>
                                        <p:strVal val="visible"/>
                                      </p:to>
                                    </p:set>
                                    <p:animEffect transition="in" filter="wipe(left)">
                                      <p:cBhvr>
                                        <p:cTn id="17" dur="500"/>
                                        <p:tgtEl>
                                          <p:spTgt spid="3">
                                            <p:txEl>
                                              <p:charRg st="7" end="24"/>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
                                            <p:txEl>
                                              <p:charRg st="24" end="47"/>
                                            </p:txEl>
                                          </p:spTgt>
                                        </p:tgtEl>
                                        <p:attrNameLst>
                                          <p:attrName>style.visibility</p:attrName>
                                        </p:attrNameLst>
                                      </p:cBhvr>
                                      <p:to>
                                        <p:strVal val="visible"/>
                                      </p:to>
                                    </p:set>
                                    <p:animEffect transition="in" filter="wipe(left)">
                                      <p:cBhvr>
                                        <p:cTn id="20" dur="500"/>
                                        <p:tgtEl>
                                          <p:spTgt spid="3">
                                            <p:txEl>
                                              <p:charRg st="24" end="47"/>
                                            </p:txEl>
                                          </p:spTgt>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
                                            <p:txEl>
                                              <p:charRg st="47" end="61"/>
                                            </p:txEl>
                                          </p:spTgt>
                                        </p:tgtEl>
                                        <p:attrNameLst>
                                          <p:attrName>style.visibility</p:attrName>
                                        </p:attrNameLst>
                                      </p:cBhvr>
                                      <p:to>
                                        <p:strVal val="visible"/>
                                      </p:to>
                                    </p:set>
                                    <p:animEffect transition="in" filter="wipe(left)">
                                      <p:cBhvr>
                                        <p:cTn id="23" dur="500"/>
                                        <p:tgtEl>
                                          <p:spTgt spid="3">
                                            <p:txEl>
                                              <p:charRg st="47" end="6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3"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01" name="Text Box 4"/>
          <p:cNvSpPr txBox="1"/>
          <p:nvPr/>
        </p:nvSpPr>
        <p:spPr>
          <a:xfrm>
            <a:off x="304800" y="152400"/>
            <a:ext cx="8374063" cy="946150"/>
          </a:xfrm>
          <a:prstGeom prst="rect">
            <a:avLst/>
          </a:prstGeom>
          <a:solidFill>
            <a:schemeClr val="bg1"/>
          </a:solid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10000"/>
              </a:spcBef>
              <a:buNone/>
            </a:pPr>
            <a:r>
              <a:rPr lang="zh-CN" altLang="en-US" sz="2800" b="1">
                <a:ea typeface="楷体_GB2312"/>
              </a:rPr>
              <a:t>例：某通讯系统只使用</a:t>
            </a:r>
            <a:r>
              <a:rPr lang="en-US" altLang="zh-CN" sz="2800" b="1">
                <a:ea typeface="楷体_GB2312"/>
              </a:rPr>
              <a:t>8</a:t>
            </a:r>
            <a:r>
              <a:rPr lang="zh-CN" altLang="en-US" sz="2800" b="1">
                <a:ea typeface="楷体_GB2312"/>
              </a:rPr>
              <a:t>种字符，设计其编码。已知字符如下：</a:t>
            </a:r>
            <a:endParaRPr lang="zh-CN" altLang="en-US" sz="2800" b="1">
              <a:ea typeface="楷体_GB2312"/>
            </a:endParaRPr>
          </a:p>
        </p:txBody>
      </p:sp>
      <p:graphicFrame>
        <p:nvGraphicFramePr>
          <p:cNvPr id="472091" name="Group 27"/>
          <p:cNvGraphicFramePr>
            <a:graphicFrameLocks noGrp="1"/>
          </p:cNvGraphicFramePr>
          <p:nvPr/>
        </p:nvGraphicFramePr>
        <p:xfrm>
          <a:off x="1066800" y="1524000"/>
          <a:ext cx="6642100" cy="517525"/>
        </p:xfrm>
        <a:graphic>
          <a:graphicData uri="http://schemas.openxmlformats.org/drawingml/2006/table">
            <a:tbl>
              <a:tblPr/>
              <a:tblGrid>
                <a:gridCol w="1295400"/>
                <a:gridCol w="609600"/>
                <a:gridCol w="612775"/>
                <a:gridCol w="685800"/>
                <a:gridCol w="690563"/>
                <a:gridCol w="685800"/>
                <a:gridCol w="687387"/>
                <a:gridCol w="688975"/>
                <a:gridCol w="685800"/>
              </a:tblGrid>
              <a:tr h="517525">
                <a:tc>
                  <a:txBody>
                    <a:bodyPr/>
                    <a:lstStyle/>
                    <a:p>
                      <a:pPr marL="0" marR="0" lvl="0" indent="0" algn="ctr" defTabSz="914400" rtl="0" eaLnBrk="1" fontAlgn="base" latinLnBrk="0" hangingPunct="1">
                        <a:lnSpc>
                          <a:spcPct val="100000"/>
                        </a:lnSpc>
                        <a:spcBef>
                          <a:spcPct val="20000"/>
                        </a:spcBef>
                        <a:spcAft>
                          <a:spcPct val="0"/>
                        </a:spcAft>
                        <a:buClr>
                          <a:schemeClr val="tx2"/>
                        </a:buClr>
                        <a:buSzPct val="110000"/>
                        <a:buFont typeface="Symbol" panose="05050102010706020507" pitchFamily="18" charset="2"/>
                        <a:buNone/>
                      </a:pPr>
                      <a:r>
                        <a:rPr kumimoji="1" lang="zh-CN" altLang="en-US" sz="2800" b="1" i="0" u="none" strike="noStrike" cap="none" normalizeH="0" baseline="0">
                          <a:ln>
                            <a:noFill/>
                          </a:ln>
                          <a:solidFill>
                            <a:srgbClr val="000000"/>
                          </a:solidFill>
                          <a:effectLst/>
                          <a:latin typeface="Arial" panose="020B0604020202020204" pitchFamily="34" charset="0"/>
                          <a:ea typeface="楷体_GB2312" pitchFamily="49" charset="-122"/>
                        </a:rPr>
                        <a:t>字符</a:t>
                      </a:r>
                      <a:endParaRPr kumimoji="1" lang="zh-CN" altLang="en-US" sz="2800" b="1" i="0" u="none" strike="noStrike" cap="none" normalizeH="0" baseline="0">
                        <a:ln>
                          <a:noFill/>
                        </a:ln>
                        <a:solidFill>
                          <a:srgbClr val="000000"/>
                        </a:solidFill>
                        <a:effectLst/>
                        <a:latin typeface="Arial" panose="020B0604020202020204" pitchFamily="34" charset="0"/>
                        <a:ea typeface="楷体_GB2312" pitchFamily="49" charset="-122"/>
                      </a:endParaRPr>
                    </a:p>
                  </a:txBody>
                  <a:tcPr marT="45471" marB="4547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110000"/>
                        <a:buFont typeface="Symbol" panose="05050102010706020507" pitchFamily="18" charset="2"/>
                        <a:buNone/>
                      </a:pPr>
                      <a:r>
                        <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rPr>
                        <a:t>a</a:t>
                      </a:r>
                      <a:endPar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endParaRPr>
                    </a:p>
                  </a:txBody>
                  <a:tcPr marT="45471" marB="454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110000"/>
                        <a:buFont typeface="Symbol" panose="05050102010706020507" pitchFamily="18" charset="2"/>
                        <a:buNone/>
                      </a:pPr>
                      <a:r>
                        <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rPr>
                        <a:t>b</a:t>
                      </a:r>
                      <a:endPar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endParaRPr>
                    </a:p>
                  </a:txBody>
                  <a:tcPr marT="45471" marB="454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110000"/>
                        <a:buFont typeface="Symbol" panose="05050102010706020507" pitchFamily="18" charset="2"/>
                        <a:buNone/>
                      </a:pPr>
                      <a:r>
                        <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rPr>
                        <a:t>c</a:t>
                      </a:r>
                      <a:endPar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endParaRPr>
                    </a:p>
                  </a:txBody>
                  <a:tcPr marT="45471" marB="454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110000"/>
                        <a:buFont typeface="Symbol" panose="05050102010706020507" pitchFamily="18" charset="2"/>
                        <a:buNone/>
                      </a:pPr>
                      <a:r>
                        <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rPr>
                        <a:t>d</a:t>
                      </a:r>
                      <a:endPar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endParaRPr>
                    </a:p>
                  </a:txBody>
                  <a:tcPr marT="45471" marB="454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110000"/>
                        <a:buFont typeface="Symbol" panose="05050102010706020507" pitchFamily="18" charset="2"/>
                        <a:buNone/>
                      </a:pPr>
                      <a:r>
                        <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rPr>
                        <a:t>e</a:t>
                      </a:r>
                      <a:endPar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endParaRPr>
                    </a:p>
                  </a:txBody>
                  <a:tcPr marT="45471" marB="454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110000"/>
                        <a:buFont typeface="Symbol" panose="05050102010706020507" pitchFamily="18" charset="2"/>
                        <a:buNone/>
                      </a:pPr>
                      <a:r>
                        <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rPr>
                        <a:t>f</a:t>
                      </a:r>
                      <a:endPar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endParaRPr>
                    </a:p>
                  </a:txBody>
                  <a:tcPr marT="45471" marB="454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110000"/>
                        <a:buFont typeface="Symbol" panose="05050102010706020507" pitchFamily="18" charset="2"/>
                        <a:buNone/>
                      </a:pPr>
                      <a:r>
                        <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rPr>
                        <a:t>g</a:t>
                      </a:r>
                      <a:endPar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endParaRPr>
                    </a:p>
                  </a:txBody>
                  <a:tcPr marT="45471" marB="4547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tx2"/>
                        </a:buClr>
                        <a:buSzPct val="110000"/>
                        <a:buFont typeface="Symbol" panose="05050102010706020507" pitchFamily="18" charset="2"/>
                        <a:buNone/>
                      </a:pPr>
                      <a:r>
                        <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rPr>
                        <a:t>k</a:t>
                      </a:r>
                      <a:endParaRPr kumimoji="1" lang="en-US" altLang="zh-CN" sz="2800" b="1" i="0" u="none" strike="noStrike" cap="none" normalizeH="0" baseline="0">
                        <a:ln>
                          <a:noFill/>
                        </a:ln>
                        <a:solidFill>
                          <a:srgbClr val="000000"/>
                        </a:solidFill>
                        <a:effectLst/>
                        <a:latin typeface="Arial" panose="020B0604020202020204" pitchFamily="34" charset="0"/>
                        <a:ea typeface="楷体_GB2312" pitchFamily="49" charset="-122"/>
                      </a:endParaRPr>
                    </a:p>
                  </a:txBody>
                  <a:tcPr marT="45471" marB="4547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472092" name="Text Box 28"/>
          <p:cNvSpPr txBox="1"/>
          <p:nvPr/>
        </p:nvSpPr>
        <p:spPr>
          <a:xfrm>
            <a:off x="1066800" y="2286000"/>
            <a:ext cx="1676400" cy="3990975"/>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b="1">
                <a:latin typeface="黑体" panose="02010609060101010101" pitchFamily="49" charset="-122"/>
                <a:ea typeface="黑体" panose="02010609060101010101" pitchFamily="49" charset="-122"/>
              </a:rPr>
              <a:t>a: 000</a:t>
            </a:r>
            <a:endParaRPr lang="en-US" altLang="zh-CN" b="1">
              <a:latin typeface="黑体" panose="02010609060101010101" pitchFamily="49" charset="-122"/>
              <a:ea typeface="黑体" panose="02010609060101010101" pitchFamily="49" charset="-122"/>
            </a:endParaRPr>
          </a:p>
          <a:p>
            <a:pPr marL="0" lvl="0" indent="0">
              <a:spcBef>
                <a:spcPct val="0"/>
              </a:spcBef>
              <a:buNone/>
            </a:pPr>
            <a:r>
              <a:rPr lang="en-US" altLang="zh-CN" b="1">
                <a:latin typeface="黑体" panose="02010609060101010101" pitchFamily="49" charset="-122"/>
                <a:ea typeface="黑体" panose="02010609060101010101" pitchFamily="49" charset="-122"/>
              </a:rPr>
              <a:t>b: 001</a:t>
            </a:r>
            <a:endParaRPr lang="en-US" altLang="zh-CN" b="1">
              <a:latin typeface="黑体" panose="02010609060101010101" pitchFamily="49" charset="-122"/>
              <a:ea typeface="黑体" panose="02010609060101010101" pitchFamily="49" charset="-122"/>
            </a:endParaRPr>
          </a:p>
          <a:p>
            <a:pPr marL="0" lvl="0" indent="0">
              <a:spcBef>
                <a:spcPct val="0"/>
              </a:spcBef>
              <a:buNone/>
            </a:pPr>
            <a:r>
              <a:rPr lang="en-US" altLang="zh-CN" b="1">
                <a:latin typeface="黑体" panose="02010609060101010101" pitchFamily="49" charset="-122"/>
                <a:ea typeface="黑体" panose="02010609060101010101" pitchFamily="49" charset="-122"/>
              </a:rPr>
              <a:t>c: 010</a:t>
            </a:r>
            <a:endParaRPr lang="en-US" altLang="zh-CN" b="1">
              <a:latin typeface="黑体" panose="02010609060101010101" pitchFamily="49" charset="-122"/>
              <a:ea typeface="黑体" panose="02010609060101010101" pitchFamily="49" charset="-122"/>
            </a:endParaRPr>
          </a:p>
          <a:p>
            <a:pPr marL="0" lvl="0" indent="0">
              <a:spcBef>
                <a:spcPct val="0"/>
              </a:spcBef>
              <a:buNone/>
            </a:pPr>
            <a:r>
              <a:rPr lang="en-US" altLang="zh-CN" b="1">
                <a:latin typeface="黑体" panose="02010609060101010101" pitchFamily="49" charset="-122"/>
                <a:ea typeface="黑体" panose="02010609060101010101" pitchFamily="49" charset="-122"/>
              </a:rPr>
              <a:t>d: 011</a:t>
            </a:r>
            <a:endParaRPr lang="en-US" altLang="zh-CN" b="1">
              <a:latin typeface="黑体" panose="02010609060101010101" pitchFamily="49" charset="-122"/>
              <a:ea typeface="黑体" panose="02010609060101010101" pitchFamily="49" charset="-122"/>
            </a:endParaRPr>
          </a:p>
          <a:p>
            <a:pPr marL="0" lvl="0" indent="0">
              <a:spcBef>
                <a:spcPct val="0"/>
              </a:spcBef>
              <a:buNone/>
            </a:pPr>
            <a:r>
              <a:rPr lang="en-US" altLang="zh-CN" b="1">
                <a:latin typeface="黑体" panose="02010609060101010101" pitchFamily="49" charset="-122"/>
                <a:ea typeface="黑体" panose="02010609060101010101" pitchFamily="49" charset="-122"/>
              </a:rPr>
              <a:t>e: 100</a:t>
            </a:r>
            <a:endParaRPr lang="en-US" altLang="zh-CN" b="1">
              <a:latin typeface="黑体" panose="02010609060101010101" pitchFamily="49" charset="-122"/>
              <a:ea typeface="黑体" panose="02010609060101010101" pitchFamily="49" charset="-122"/>
            </a:endParaRPr>
          </a:p>
          <a:p>
            <a:pPr marL="0" lvl="0" indent="0">
              <a:spcBef>
                <a:spcPct val="0"/>
              </a:spcBef>
              <a:buNone/>
            </a:pPr>
            <a:r>
              <a:rPr lang="en-US" altLang="zh-CN" b="1">
                <a:latin typeface="黑体" panose="02010609060101010101" pitchFamily="49" charset="-122"/>
                <a:ea typeface="黑体" panose="02010609060101010101" pitchFamily="49" charset="-122"/>
              </a:rPr>
              <a:t>f: 101</a:t>
            </a:r>
            <a:endParaRPr lang="en-US" altLang="zh-CN" b="1">
              <a:latin typeface="黑体" panose="02010609060101010101" pitchFamily="49" charset="-122"/>
              <a:ea typeface="黑体" panose="02010609060101010101" pitchFamily="49" charset="-122"/>
            </a:endParaRPr>
          </a:p>
          <a:p>
            <a:pPr marL="0" lvl="0" indent="0">
              <a:spcBef>
                <a:spcPct val="0"/>
              </a:spcBef>
              <a:buNone/>
            </a:pPr>
            <a:r>
              <a:rPr lang="en-US" altLang="zh-CN" b="1">
                <a:latin typeface="黑体" panose="02010609060101010101" pitchFamily="49" charset="-122"/>
                <a:ea typeface="黑体" panose="02010609060101010101" pitchFamily="49" charset="-122"/>
              </a:rPr>
              <a:t>g: 110</a:t>
            </a:r>
            <a:endParaRPr lang="en-US" altLang="zh-CN" b="1">
              <a:latin typeface="黑体" panose="02010609060101010101" pitchFamily="49" charset="-122"/>
              <a:ea typeface="黑体" panose="02010609060101010101" pitchFamily="49" charset="-122"/>
            </a:endParaRPr>
          </a:p>
          <a:p>
            <a:pPr marL="0" lvl="0" indent="0">
              <a:spcBef>
                <a:spcPct val="0"/>
              </a:spcBef>
              <a:buNone/>
            </a:pPr>
            <a:r>
              <a:rPr lang="en-US" altLang="zh-CN" b="1">
                <a:latin typeface="黑体" panose="02010609060101010101" pitchFamily="49" charset="-122"/>
                <a:ea typeface="黑体" panose="02010609060101010101" pitchFamily="49" charset="-122"/>
              </a:rPr>
              <a:t>k: 111</a:t>
            </a:r>
            <a:endParaRPr lang="en-US" altLang="zh-CN" b="1">
              <a:latin typeface="黑体" panose="02010609060101010101" pitchFamily="49" charset="-122"/>
              <a:ea typeface="黑体" panose="02010609060101010101" pitchFamily="49" charset="-122"/>
            </a:endParaRPr>
          </a:p>
        </p:txBody>
      </p:sp>
      <p:sp>
        <p:nvSpPr>
          <p:cNvPr id="472093" name="Text Box 29"/>
          <p:cNvSpPr txBox="1"/>
          <p:nvPr/>
        </p:nvSpPr>
        <p:spPr>
          <a:xfrm>
            <a:off x="3048000" y="2514600"/>
            <a:ext cx="2971800" cy="519113"/>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tx2"/>
                </a:solidFill>
              </a:rPr>
              <a:t>bad bag back</a:t>
            </a:r>
            <a:endParaRPr lang="en-US" altLang="zh-CN" sz="2800" b="1">
              <a:solidFill>
                <a:schemeClr val="tx2"/>
              </a:solidFill>
            </a:endParaRPr>
          </a:p>
        </p:txBody>
      </p:sp>
      <p:sp>
        <p:nvSpPr>
          <p:cNvPr id="472094" name="Text Box 30"/>
          <p:cNvSpPr txBox="1"/>
          <p:nvPr/>
        </p:nvSpPr>
        <p:spPr>
          <a:xfrm>
            <a:off x="3048000" y="3886200"/>
            <a:ext cx="5715000" cy="519113"/>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tx2"/>
                </a:solidFill>
              </a:rPr>
              <a:t>001000011001000110001000010111</a:t>
            </a:r>
            <a:endParaRPr lang="en-US" altLang="zh-CN" sz="2800" b="1">
              <a:solidFill>
                <a:schemeClr val="tx2"/>
              </a:solidFill>
            </a:endParaRPr>
          </a:p>
        </p:txBody>
      </p:sp>
      <p:sp>
        <p:nvSpPr>
          <p:cNvPr id="472095" name="Rectangle 31"/>
          <p:cNvSpPr/>
          <p:nvPr/>
        </p:nvSpPr>
        <p:spPr>
          <a:xfrm>
            <a:off x="3048000" y="3213100"/>
            <a:ext cx="1524000" cy="519113"/>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30bit</a:t>
            </a:r>
            <a:endParaRPr lang="en-US" altLang="zh-CN" sz="24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472092"/>
                                        </p:tgtEl>
                                        <p:attrNameLst>
                                          <p:attrName>style.visibility</p:attrName>
                                        </p:attrNameLst>
                                      </p:cBhvr>
                                      <p:to>
                                        <p:strVal val="visible"/>
                                      </p:to>
                                    </p:set>
                                    <p:anim calcmode="lin" valueType="num">
                                      <p:cBhvr>
                                        <p:cTn id="7" dur="500" fill="hold"/>
                                        <p:tgtEl>
                                          <p:spTgt spid="472092"/>
                                        </p:tgtEl>
                                        <p:attrNameLst>
                                          <p:attrName>ppt_x</p:attrName>
                                        </p:attrNameLst>
                                      </p:cBhvr>
                                      <p:tavLst>
                                        <p:tav tm="0">
                                          <p:val>
                                            <p:strVal val="#ppt_x-#ppt_w/2"/>
                                          </p:val>
                                        </p:tav>
                                        <p:tav tm="100000">
                                          <p:val>
                                            <p:strVal val="#ppt_x"/>
                                          </p:val>
                                        </p:tav>
                                      </p:tavLst>
                                    </p:anim>
                                    <p:anim calcmode="lin" valueType="num">
                                      <p:cBhvr>
                                        <p:cTn id="8" dur="500" fill="hold"/>
                                        <p:tgtEl>
                                          <p:spTgt spid="472092"/>
                                        </p:tgtEl>
                                        <p:attrNameLst>
                                          <p:attrName>ppt_y</p:attrName>
                                        </p:attrNameLst>
                                      </p:cBhvr>
                                      <p:tavLst>
                                        <p:tav tm="0">
                                          <p:val>
                                            <p:strVal val="#ppt_y"/>
                                          </p:val>
                                        </p:tav>
                                        <p:tav tm="100000">
                                          <p:val>
                                            <p:strVal val="#ppt_y"/>
                                          </p:val>
                                        </p:tav>
                                      </p:tavLst>
                                    </p:anim>
                                    <p:anim calcmode="lin" valueType="num">
                                      <p:cBhvr>
                                        <p:cTn id="9" dur="500" fill="hold"/>
                                        <p:tgtEl>
                                          <p:spTgt spid="472092"/>
                                        </p:tgtEl>
                                        <p:attrNameLst>
                                          <p:attrName>ppt_w</p:attrName>
                                        </p:attrNameLst>
                                      </p:cBhvr>
                                      <p:tavLst>
                                        <p:tav tm="0">
                                          <p:val>
                                            <p:fltVal val="0.000000"/>
                                          </p:val>
                                        </p:tav>
                                        <p:tav tm="100000">
                                          <p:val>
                                            <p:strVal val="#ppt_w"/>
                                          </p:val>
                                        </p:tav>
                                      </p:tavLst>
                                    </p:anim>
                                    <p:anim calcmode="lin" valueType="num">
                                      <p:cBhvr>
                                        <p:cTn id="10" dur="500" fill="hold"/>
                                        <p:tgtEl>
                                          <p:spTgt spid="472092"/>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8" fill="hold" grpId="0" nodeType="clickEffect">
                                  <p:stCondLst>
                                    <p:cond delay="0"/>
                                  </p:stCondLst>
                                  <p:childTnLst>
                                    <p:set>
                                      <p:cBhvr>
                                        <p:cTn id="14" dur="1" fill="hold">
                                          <p:stCondLst>
                                            <p:cond delay="0"/>
                                          </p:stCondLst>
                                        </p:cTn>
                                        <p:tgtEl>
                                          <p:spTgt spid="472093"/>
                                        </p:tgtEl>
                                        <p:attrNameLst>
                                          <p:attrName>style.visibility</p:attrName>
                                        </p:attrNameLst>
                                      </p:cBhvr>
                                      <p:to>
                                        <p:strVal val="visible"/>
                                      </p:to>
                                    </p:set>
                                    <p:anim calcmode="lin" valueType="num">
                                      <p:cBhvr additive="base">
                                        <p:cTn id="15" dur="500" fill="hold"/>
                                        <p:tgtEl>
                                          <p:spTgt spid="472093"/>
                                        </p:tgtEl>
                                        <p:attrNameLst>
                                          <p:attrName>ppt_x</p:attrName>
                                        </p:attrNameLst>
                                      </p:cBhvr>
                                      <p:tavLst>
                                        <p:tav tm="0">
                                          <p:val>
                                            <p:strVal val="0-#ppt_w/2"/>
                                          </p:val>
                                        </p:tav>
                                        <p:tav tm="100000">
                                          <p:val>
                                            <p:strVal val="#ppt_x"/>
                                          </p:val>
                                        </p:tav>
                                      </p:tavLst>
                                    </p:anim>
                                    <p:anim calcmode="lin" valueType="num">
                                      <p:cBhvr additive="base">
                                        <p:cTn id="16" dur="500" fill="hold"/>
                                        <p:tgtEl>
                                          <p:spTgt spid="47209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472095"/>
                                        </p:tgtEl>
                                        <p:attrNameLst>
                                          <p:attrName>style.visibility</p:attrName>
                                        </p:attrNameLst>
                                      </p:cBhvr>
                                      <p:to>
                                        <p:strVal val="visible"/>
                                      </p:to>
                                    </p:set>
                                    <p:anim calcmode="lin" valueType="num">
                                      <p:cBhvr additive="base">
                                        <p:cTn id="21" dur="500" fill="hold"/>
                                        <p:tgtEl>
                                          <p:spTgt spid="472095"/>
                                        </p:tgtEl>
                                        <p:attrNameLst>
                                          <p:attrName>ppt_x</p:attrName>
                                        </p:attrNameLst>
                                      </p:cBhvr>
                                      <p:tavLst>
                                        <p:tav tm="0">
                                          <p:val>
                                            <p:strVal val="0-#ppt_w/2"/>
                                          </p:val>
                                        </p:tav>
                                        <p:tav tm="100000">
                                          <p:val>
                                            <p:strVal val="#ppt_x"/>
                                          </p:val>
                                        </p:tav>
                                      </p:tavLst>
                                    </p:anim>
                                    <p:anim calcmode="lin" valueType="num">
                                      <p:cBhvr additive="base">
                                        <p:cTn id="22" dur="500" fill="hold"/>
                                        <p:tgtEl>
                                          <p:spTgt spid="472095"/>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grpId="0" nodeType="clickEffect">
                                  <p:stCondLst>
                                    <p:cond delay="0"/>
                                  </p:stCondLst>
                                  <p:childTnLst>
                                    <p:set>
                                      <p:cBhvr>
                                        <p:cTn id="26" dur="1" fill="hold">
                                          <p:stCondLst>
                                            <p:cond delay="0"/>
                                          </p:stCondLst>
                                        </p:cTn>
                                        <p:tgtEl>
                                          <p:spTgt spid="472094"/>
                                        </p:tgtEl>
                                        <p:attrNameLst>
                                          <p:attrName>style.visibility</p:attrName>
                                        </p:attrNameLst>
                                      </p:cBhvr>
                                      <p:to>
                                        <p:strVal val="visible"/>
                                      </p:to>
                                    </p:set>
                                    <p:anim calcmode="lin" valueType="num">
                                      <p:cBhvr additive="base">
                                        <p:cTn id="27" dur="500" fill="hold"/>
                                        <p:tgtEl>
                                          <p:spTgt spid="472094"/>
                                        </p:tgtEl>
                                        <p:attrNameLst>
                                          <p:attrName>ppt_x</p:attrName>
                                        </p:attrNameLst>
                                      </p:cBhvr>
                                      <p:tavLst>
                                        <p:tav tm="0">
                                          <p:val>
                                            <p:strVal val="0-#ppt_w/2"/>
                                          </p:val>
                                        </p:tav>
                                        <p:tav tm="100000">
                                          <p:val>
                                            <p:strVal val="#ppt_x"/>
                                          </p:val>
                                        </p:tav>
                                      </p:tavLst>
                                    </p:anim>
                                    <p:anim calcmode="lin" valueType="num">
                                      <p:cBhvr additive="base">
                                        <p:cTn id="28" dur="500" fill="hold"/>
                                        <p:tgtEl>
                                          <p:spTgt spid="4720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2092" grpId="0"/>
      <p:bldP spid="472093" grpId="0"/>
      <p:bldP spid="472094" grpId="0"/>
      <p:bldP spid="47209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1" name="Text Box 2"/>
          <p:cNvSpPr txBox="1"/>
          <p:nvPr/>
        </p:nvSpPr>
        <p:spPr>
          <a:xfrm>
            <a:off x="3810000" y="2057400"/>
            <a:ext cx="64770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Stock</a:t>
            </a:r>
            <a:endParaRPr lang="en-US" altLang="zh-CN" sz="1600"/>
          </a:p>
        </p:txBody>
      </p:sp>
      <p:sp>
        <p:nvSpPr>
          <p:cNvPr id="40962" name="Text Box 3"/>
          <p:cNvSpPr txBox="1"/>
          <p:nvPr/>
        </p:nvSpPr>
        <p:spPr>
          <a:xfrm>
            <a:off x="1981200" y="2667000"/>
            <a:ext cx="65881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Order</a:t>
            </a:r>
            <a:endParaRPr lang="en-US" altLang="zh-CN" sz="1600"/>
          </a:p>
        </p:txBody>
      </p:sp>
      <p:sp>
        <p:nvSpPr>
          <p:cNvPr id="40963" name="Text Box 4"/>
          <p:cNvSpPr txBox="1"/>
          <p:nvPr/>
        </p:nvSpPr>
        <p:spPr>
          <a:xfrm>
            <a:off x="152400" y="3632200"/>
            <a:ext cx="97631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Customer</a:t>
            </a:r>
            <a:endParaRPr lang="en-US" altLang="zh-CN" sz="1600"/>
          </a:p>
        </p:txBody>
      </p:sp>
      <p:sp>
        <p:nvSpPr>
          <p:cNvPr id="40964" name="Text Box 5"/>
          <p:cNvSpPr txBox="1"/>
          <p:nvPr/>
        </p:nvSpPr>
        <p:spPr>
          <a:xfrm>
            <a:off x="990600" y="3632200"/>
            <a:ext cx="81756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Symbol</a:t>
            </a:r>
            <a:endParaRPr lang="en-US" altLang="zh-CN" sz="1600"/>
          </a:p>
        </p:txBody>
      </p:sp>
      <p:sp>
        <p:nvSpPr>
          <p:cNvPr id="40965" name="Text Box 6"/>
          <p:cNvSpPr txBox="1"/>
          <p:nvPr/>
        </p:nvSpPr>
        <p:spPr>
          <a:xfrm>
            <a:off x="1676400" y="3632200"/>
            <a:ext cx="896938"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Quantity</a:t>
            </a:r>
            <a:endParaRPr lang="en-US" altLang="zh-CN" sz="1600"/>
          </a:p>
        </p:txBody>
      </p:sp>
      <p:sp>
        <p:nvSpPr>
          <p:cNvPr id="40966" name="Text Box 7"/>
          <p:cNvSpPr txBox="1"/>
          <p:nvPr/>
        </p:nvSpPr>
        <p:spPr>
          <a:xfrm>
            <a:off x="2514600" y="3632200"/>
            <a:ext cx="60325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Price</a:t>
            </a:r>
            <a:endParaRPr lang="en-US" altLang="zh-CN" sz="1600"/>
          </a:p>
        </p:txBody>
      </p:sp>
      <p:sp>
        <p:nvSpPr>
          <p:cNvPr id="40967" name="Text Box 8"/>
          <p:cNvSpPr txBox="1"/>
          <p:nvPr/>
        </p:nvSpPr>
        <p:spPr>
          <a:xfrm>
            <a:off x="3048000" y="3632200"/>
            <a:ext cx="77311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Market</a:t>
            </a:r>
            <a:endParaRPr lang="en-US" altLang="zh-CN" sz="1600"/>
          </a:p>
        </p:txBody>
      </p:sp>
      <p:sp>
        <p:nvSpPr>
          <p:cNvPr id="40968" name="Text Box 9"/>
          <p:cNvSpPr txBox="1"/>
          <p:nvPr/>
        </p:nvSpPr>
        <p:spPr>
          <a:xfrm>
            <a:off x="3733800" y="3632200"/>
            <a:ext cx="68262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Status</a:t>
            </a:r>
            <a:endParaRPr lang="en-US" altLang="zh-CN" sz="1600"/>
          </a:p>
        </p:txBody>
      </p:sp>
      <p:sp>
        <p:nvSpPr>
          <p:cNvPr id="40969" name="Line 10"/>
          <p:cNvSpPr/>
          <p:nvPr/>
        </p:nvSpPr>
        <p:spPr>
          <a:xfrm flipH="1">
            <a:off x="533400" y="2971800"/>
            <a:ext cx="1447800" cy="685800"/>
          </a:xfrm>
          <a:prstGeom prst="line">
            <a:avLst/>
          </a:prstGeom>
          <a:ln w="9525" cap="flat" cmpd="sng">
            <a:solidFill>
              <a:schemeClr val="tx1"/>
            </a:solidFill>
            <a:prstDash val="solid"/>
            <a:headEnd type="none" w="med" len="med"/>
            <a:tailEnd type="none" w="med" len="med"/>
          </a:ln>
        </p:spPr>
      </p:sp>
      <p:sp>
        <p:nvSpPr>
          <p:cNvPr id="40970" name="Line 11"/>
          <p:cNvSpPr/>
          <p:nvPr/>
        </p:nvSpPr>
        <p:spPr>
          <a:xfrm flipH="1">
            <a:off x="1447800" y="2971800"/>
            <a:ext cx="762000" cy="685800"/>
          </a:xfrm>
          <a:prstGeom prst="line">
            <a:avLst/>
          </a:prstGeom>
          <a:ln w="9525" cap="flat" cmpd="sng">
            <a:solidFill>
              <a:schemeClr val="tx1"/>
            </a:solidFill>
            <a:prstDash val="solid"/>
            <a:headEnd type="none" w="med" len="med"/>
            <a:tailEnd type="none" w="med" len="med"/>
          </a:ln>
        </p:spPr>
      </p:sp>
      <p:sp>
        <p:nvSpPr>
          <p:cNvPr id="40971" name="Line 12"/>
          <p:cNvSpPr/>
          <p:nvPr/>
        </p:nvSpPr>
        <p:spPr>
          <a:xfrm>
            <a:off x="2286000" y="2971800"/>
            <a:ext cx="0" cy="609600"/>
          </a:xfrm>
          <a:prstGeom prst="line">
            <a:avLst/>
          </a:prstGeom>
          <a:ln w="9525" cap="flat" cmpd="sng">
            <a:solidFill>
              <a:schemeClr val="tx1"/>
            </a:solidFill>
            <a:prstDash val="solid"/>
            <a:headEnd type="none" w="med" len="med"/>
            <a:tailEnd type="none" w="med" len="med"/>
          </a:ln>
        </p:spPr>
      </p:sp>
      <p:sp>
        <p:nvSpPr>
          <p:cNvPr id="40972" name="Line 13"/>
          <p:cNvSpPr/>
          <p:nvPr/>
        </p:nvSpPr>
        <p:spPr>
          <a:xfrm>
            <a:off x="2438400" y="3048000"/>
            <a:ext cx="304800" cy="533400"/>
          </a:xfrm>
          <a:prstGeom prst="line">
            <a:avLst/>
          </a:prstGeom>
          <a:ln w="9525" cap="flat" cmpd="sng">
            <a:solidFill>
              <a:schemeClr val="tx1"/>
            </a:solidFill>
            <a:prstDash val="solid"/>
            <a:headEnd type="none" w="med" len="med"/>
            <a:tailEnd type="none" w="med" len="med"/>
          </a:ln>
        </p:spPr>
      </p:sp>
      <p:sp>
        <p:nvSpPr>
          <p:cNvPr id="40973" name="Line 14"/>
          <p:cNvSpPr/>
          <p:nvPr/>
        </p:nvSpPr>
        <p:spPr>
          <a:xfrm>
            <a:off x="2514600" y="2971800"/>
            <a:ext cx="838200" cy="685800"/>
          </a:xfrm>
          <a:prstGeom prst="line">
            <a:avLst/>
          </a:prstGeom>
          <a:ln w="9525" cap="flat" cmpd="sng">
            <a:solidFill>
              <a:schemeClr val="tx1"/>
            </a:solidFill>
            <a:prstDash val="solid"/>
            <a:headEnd type="none" w="med" len="med"/>
            <a:tailEnd type="none" w="med" len="med"/>
          </a:ln>
        </p:spPr>
      </p:sp>
      <p:sp>
        <p:nvSpPr>
          <p:cNvPr id="40974" name="Line 15"/>
          <p:cNvSpPr/>
          <p:nvPr/>
        </p:nvSpPr>
        <p:spPr>
          <a:xfrm>
            <a:off x="2590800" y="2895600"/>
            <a:ext cx="1371600" cy="685800"/>
          </a:xfrm>
          <a:prstGeom prst="line">
            <a:avLst/>
          </a:prstGeom>
          <a:ln w="9525" cap="flat" cmpd="sng">
            <a:solidFill>
              <a:schemeClr val="tx1"/>
            </a:solidFill>
            <a:prstDash val="solid"/>
            <a:headEnd type="none" w="med" len="med"/>
            <a:tailEnd type="none" w="med" len="med"/>
          </a:ln>
        </p:spPr>
      </p:sp>
      <p:sp>
        <p:nvSpPr>
          <p:cNvPr id="40975" name="Text Box 16"/>
          <p:cNvSpPr txBox="1"/>
          <p:nvPr/>
        </p:nvSpPr>
        <p:spPr>
          <a:xfrm>
            <a:off x="6553200" y="2667000"/>
            <a:ext cx="65881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Order</a:t>
            </a:r>
            <a:endParaRPr lang="en-US" altLang="zh-CN" sz="1600"/>
          </a:p>
        </p:txBody>
      </p:sp>
      <p:sp>
        <p:nvSpPr>
          <p:cNvPr id="40976" name="Text Box 17"/>
          <p:cNvSpPr txBox="1"/>
          <p:nvPr/>
        </p:nvSpPr>
        <p:spPr>
          <a:xfrm>
            <a:off x="4724400" y="3632200"/>
            <a:ext cx="97631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Customer</a:t>
            </a:r>
            <a:endParaRPr lang="en-US" altLang="zh-CN" sz="1600"/>
          </a:p>
        </p:txBody>
      </p:sp>
      <p:sp>
        <p:nvSpPr>
          <p:cNvPr id="40977" name="Text Box 18"/>
          <p:cNvSpPr txBox="1"/>
          <p:nvPr/>
        </p:nvSpPr>
        <p:spPr>
          <a:xfrm>
            <a:off x="5562600" y="3632200"/>
            <a:ext cx="81756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Symbol</a:t>
            </a:r>
            <a:endParaRPr lang="en-US" altLang="zh-CN" sz="1600"/>
          </a:p>
        </p:txBody>
      </p:sp>
      <p:sp>
        <p:nvSpPr>
          <p:cNvPr id="40978" name="Text Box 19"/>
          <p:cNvSpPr txBox="1"/>
          <p:nvPr/>
        </p:nvSpPr>
        <p:spPr>
          <a:xfrm>
            <a:off x="6248400" y="3632200"/>
            <a:ext cx="896938"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Quantity</a:t>
            </a:r>
            <a:endParaRPr lang="en-US" altLang="zh-CN" sz="1600"/>
          </a:p>
        </p:txBody>
      </p:sp>
      <p:sp>
        <p:nvSpPr>
          <p:cNvPr id="40979" name="Text Box 20"/>
          <p:cNvSpPr txBox="1"/>
          <p:nvPr/>
        </p:nvSpPr>
        <p:spPr>
          <a:xfrm>
            <a:off x="7086600" y="3632200"/>
            <a:ext cx="603250"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Price</a:t>
            </a:r>
            <a:endParaRPr lang="en-US" altLang="zh-CN" sz="1600"/>
          </a:p>
        </p:txBody>
      </p:sp>
      <p:sp>
        <p:nvSpPr>
          <p:cNvPr id="40980" name="Text Box 21"/>
          <p:cNvSpPr txBox="1"/>
          <p:nvPr/>
        </p:nvSpPr>
        <p:spPr>
          <a:xfrm>
            <a:off x="7620000" y="3632200"/>
            <a:ext cx="773113"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Market</a:t>
            </a:r>
            <a:endParaRPr lang="en-US" altLang="zh-CN" sz="1600"/>
          </a:p>
        </p:txBody>
      </p:sp>
      <p:sp>
        <p:nvSpPr>
          <p:cNvPr id="40981" name="Text Box 22"/>
          <p:cNvSpPr txBox="1"/>
          <p:nvPr/>
        </p:nvSpPr>
        <p:spPr>
          <a:xfrm>
            <a:off x="8305800" y="3632200"/>
            <a:ext cx="682625" cy="3365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1600"/>
              <a:t>Status</a:t>
            </a:r>
            <a:endParaRPr lang="en-US" altLang="zh-CN" sz="1600"/>
          </a:p>
        </p:txBody>
      </p:sp>
      <p:sp>
        <p:nvSpPr>
          <p:cNvPr id="40982" name="Line 23"/>
          <p:cNvSpPr/>
          <p:nvPr/>
        </p:nvSpPr>
        <p:spPr>
          <a:xfrm flipH="1">
            <a:off x="5105400" y="2971800"/>
            <a:ext cx="1447800" cy="685800"/>
          </a:xfrm>
          <a:prstGeom prst="line">
            <a:avLst/>
          </a:prstGeom>
          <a:ln w="9525" cap="flat" cmpd="sng">
            <a:solidFill>
              <a:schemeClr val="tx1"/>
            </a:solidFill>
            <a:prstDash val="solid"/>
            <a:headEnd type="none" w="med" len="med"/>
            <a:tailEnd type="none" w="med" len="med"/>
          </a:ln>
        </p:spPr>
      </p:sp>
      <p:sp>
        <p:nvSpPr>
          <p:cNvPr id="40983" name="Line 24"/>
          <p:cNvSpPr/>
          <p:nvPr/>
        </p:nvSpPr>
        <p:spPr>
          <a:xfrm flipH="1">
            <a:off x="6019800" y="2971800"/>
            <a:ext cx="762000" cy="685800"/>
          </a:xfrm>
          <a:prstGeom prst="line">
            <a:avLst/>
          </a:prstGeom>
          <a:ln w="9525" cap="flat" cmpd="sng">
            <a:solidFill>
              <a:schemeClr val="tx1"/>
            </a:solidFill>
            <a:prstDash val="solid"/>
            <a:headEnd type="none" w="med" len="med"/>
            <a:tailEnd type="none" w="med" len="med"/>
          </a:ln>
        </p:spPr>
      </p:sp>
      <p:sp>
        <p:nvSpPr>
          <p:cNvPr id="40984" name="Line 25"/>
          <p:cNvSpPr/>
          <p:nvPr/>
        </p:nvSpPr>
        <p:spPr>
          <a:xfrm>
            <a:off x="6858000" y="2971800"/>
            <a:ext cx="0" cy="609600"/>
          </a:xfrm>
          <a:prstGeom prst="line">
            <a:avLst/>
          </a:prstGeom>
          <a:ln w="9525" cap="flat" cmpd="sng">
            <a:solidFill>
              <a:schemeClr val="tx1"/>
            </a:solidFill>
            <a:prstDash val="solid"/>
            <a:headEnd type="none" w="med" len="med"/>
            <a:tailEnd type="none" w="med" len="med"/>
          </a:ln>
        </p:spPr>
      </p:sp>
      <p:sp>
        <p:nvSpPr>
          <p:cNvPr id="40985" name="Line 26"/>
          <p:cNvSpPr/>
          <p:nvPr/>
        </p:nvSpPr>
        <p:spPr>
          <a:xfrm>
            <a:off x="7010400" y="3048000"/>
            <a:ext cx="304800" cy="533400"/>
          </a:xfrm>
          <a:prstGeom prst="line">
            <a:avLst/>
          </a:prstGeom>
          <a:ln w="9525" cap="flat" cmpd="sng">
            <a:solidFill>
              <a:schemeClr val="tx1"/>
            </a:solidFill>
            <a:prstDash val="solid"/>
            <a:headEnd type="none" w="med" len="med"/>
            <a:tailEnd type="none" w="med" len="med"/>
          </a:ln>
        </p:spPr>
      </p:sp>
      <p:sp>
        <p:nvSpPr>
          <p:cNvPr id="40986" name="Line 27"/>
          <p:cNvSpPr/>
          <p:nvPr/>
        </p:nvSpPr>
        <p:spPr>
          <a:xfrm>
            <a:off x="7086600" y="2971800"/>
            <a:ext cx="838200" cy="685800"/>
          </a:xfrm>
          <a:prstGeom prst="line">
            <a:avLst/>
          </a:prstGeom>
          <a:ln w="9525" cap="flat" cmpd="sng">
            <a:solidFill>
              <a:schemeClr val="tx1"/>
            </a:solidFill>
            <a:prstDash val="solid"/>
            <a:headEnd type="none" w="med" len="med"/>
            <a:tailEnd type="none" w="med" len="med"/>
          </a:ln>
        </p:spPr>
      </p:sp>
      <p:sp>
        <p:nvSpPr>
          <p:cNvPr id="40987" name="Line 28"/>
          <p:cNvSpPr/>
          <p:nvPr/>
        </p:nvSpPr>
        <p:spPr>
          <a:xfrm>
            <a:off x="7162800" y="2895600"/>
            <a:ext cx="1371600" cy="685800"/>
          </a:xfrm>
          <a:prstGeom prst="line">
            <a:avLst/>
          </a:prstGeom>
          <a:ln w="9525" cap="flat" cmpd="sng">
            <a:solidFill>
              <a:schemeClr val="tx1"/>
            </a:solidFill>
            <a:prstDash val="solid"/>
            <a:headEnd type="none" w="med" len="med"/>
            <a:tailEnd type="none" w="med" len="med"/>
          </a:ln>
        </p:spPr>
      </p:sp>
      <p:sp>
        <p:nvSpPr>
          <p:cNvPr id="40988" name="Line 29"/>
          <p:cNvSpPr/>
          <p:nvPr/>
        </p:nvSpPr>
        <p:spPr>
          <a:xfrm flipH="1">
            <a:off x="2438400" y="2286000"/>
            <a:ext cx="1371600" cy="381000"/>
          </a:xfrm>
          <a:prstGeom prst="line">
            <a:avLst/>
          </a:prstGeom>
          <a:ln w="9525" cap="flat" cmpd="sng">
            <a:solidFill>
              <a:schemeClr val="tx1"/>
            </a:solidFill>
            <a:prstDash val="solid"/>
            <a:headEnd type="none" w="med" len="med"/>
            <a:tailEnd type="none" w="med" len="med"/>
          </a:ln>
        </p:spPr>
      </p:sp>
      <p:sp>
        <p:nvSpPr>
          <p:cNvPr id="40989" name="Line 30"/>
          <p:cNvSpPr/>
          <p:nvPr/>
        </p:nvSpPr>
        <p:spPr>
          <a:xfrm>
            <a:off x="4495800" y="2286000"/>
            <a:ext cx="2286000" cy="381000"/>
          </a:xfrm>
          <a:prstGeom prst="line">
            <a:avLst/>
          </a:prstGeom>
          <a:ln w="9525" cap="flat" cmpd="sng">
            <a:solidFill>
              <a:schemeClr val="tx1"/>
            </a:solidFill>
            <a:prstDash val="solid"/>
            <a:headEnd type="none" w="med" len="med"/>
            <a:tailEnd type="none" w="med" len="med"/>
          </a:ln>
        </p:spPr>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72738" name="Text Box 2"/>
          <p:cNvSpPr txBox="1"/>
          <p:nvPr/>
        </p:nvSpPr>
        <p:spPr>
          <a:xfrm>
            <a:off x="6383338" y="2286000"/>
            <a:ext cx="1465262" cy="3508375"/>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800" b="1">
                <a:latin typeface="Arial" panose="020B0604020202020204" pitchFamily="34" charset="0"/>
                <a:ea typeface="黑体" panose="02010609060101010101" pitchFamily="49" charset="-122"/>
              </a:rPr>
              <a:t>a: 00</a:t>
            </a:r>
            <a:endParaRPr lang="en-US" altLang="zh-CN" sz="2800" b="1">
              <a:latin typeface="Arial" panose="020B0604020202020204" pitchFamily="34" charset="0"/>
              <a:ea typeface="黑体" panose="02010609060101010101" pitchFamily="49" charset="-122"/>
            </a:endParaRPr>
          </a:p>
          <a:p>
            <a:pPr marL="0" lvl="0" indent="0">
              <a:spcBef>
                <a:spcPct val="0"/>
              </a:spcBef>
              <a:buNone/>
            </a:pPr>
            <a:r>
              <a:rPr lang="en-US" altLang="zh-CN" sz="2800" b="1">
                <a:latin typeface="Arial" panose="020B0604020202020204" pitchFamily="34" charset="0"/>
                <a:ea typeface="黑体" panose="02010609060101010101" pitchFamily="49" charset="-122"/>
              </a:rPr>
              <a:t>b: 10</a:t>
            </a:r>
            <a:endParaRPr lang="en-US" altLang="zh-CN" sz="2800" b="1">
              <a:latin typeface="Arial" panose="020B0604020202020204" pitchFamily="34" charset="0"/>
              <a:ea typeface="黑体" panose="02010609060101010101" pitchFamily="49" charset="-122"/>
            </a:endParaRPr>
          </a:p>
          <a:p>
            <a:pPr marL="0" lvl="0" indent="0">
              <a:spcBef>
                <a:spcPct val="0"/>
              </a:spcBef>
              <a:buNone/>
            </a:pPr>
            <a:r>
              <a:rPr lang="en-US" altLang="zh-CN" sz="2800" b="1">
                <a:latin typeface="Arial" panose="020B0604020202020204" pitchFamily="34" charset="0"/>
                <a:ea typeface="黑体" panose="02010609060101010101" pitchFamily="49" charset="-122"/>
              </a:rPr>
              <a:t>c: 1110</a:t>
            </a:r>
            <a:endParaRPr lang="en-US" altLang="zh-CN" sz="2800" b="1">
              <a:latin typeface="Arial" panose="020B0604020202020204" pitchFamily="34" charset="0"/>
              <a:ea typeface="黑体" panose="02010609060101010101" pitchFamily="49" charset="-122"/>
            </a:endParaRPr>
          </a:p>
          <a:p>
            <a:pPr marL="0" lvl="0" indent="0">
              <a:spcBef>
                <a:spcPct val="0"/>
              </a:spcBef>
              <a:buNone/>
            </a:pPr>
            <a:r>
              <a:rPr lang="en-US" altLang="zh-CN" sz="2800" b="1">
                <a:latin typeface="Arial" panose="020B0604020202020204" pitchFamily="34" charset="0"/>
                <a:ea typeface="黑体" panose="02010609060101010101" pitchFamily="49" charset="-122"/>
              </a:rPr>
              <a:t>d: 1111</a:t>
            </a:r>
            <a:endParaRPr lang="en-US" altLang="zh-CN" sz="2800" b="1">
              <a:latin typeface="Arial" panose="020B0604020202020204" pitchFamily="34" charset="0"/>
              <a:ea typeface="黑体" panose="02010609060101010101" pitchFamily="49" charset="-122"/>
            </a:endParaRPr>
          </a:p>
          <a:p>
            <a:pPr marL="0" lvl="0" indent="0">
              <a:spcBef>
                <a:spcPct val="0"/>
              </a:spcBef>
              <a:buNone/>
            </a:pPr>
            <a:r>
              <a:rPr lang="en-US" altLang="zh-CN" sz="2800" b="1">
                <a:latin typeface="Arial" panose="020B0604020202020204" pitchFamily="34" charset="0"/>
                <a:ea typeface="黑体" panose="02010609060101010101" pitchFamily="49" charset="-122"/>
              </a:rPr>
              <a:t>e: 110</a:t>
            </a:r>
            <a:endParaRPr lang="en-US" altLang="zh-CN" sz="2800" b="1">
              <a:latin typeface="Arial" panose="020B0604020202020204" pitchFamily="34" charset="0"/>
              <a:ea typeface="黑体" panose="02010609060101010101" pitchFamily="49" charset="-122"/>
            </a:endParaRPr>
          </a:p>
          <a:p>
            <a:pPr marL="0" lvl="0" indent="0">
              <a:spcBef>
                <a:spcPct val="0"/>
              </a:spcBef>
              <a:buNone/>
            </a:pPr>
            <a:r>
              <a:rPr lang="en-US" altLang="zh-CN" sz="2800" b="1">
                <a:latin typeface="Arial" panose="020B0604020202020204" pitchFamily="34" charset="0"/>
                <a:ea typeface="黑体" panose="02010609060101010101" pitchFamily="49" charset="-122"/>
              </a:rPr>
              <a:t>f: 0110</a:t>
            </a:r>
            <a:endParaRPr lang="en-US" altLang="zh-CN" sz="2800" b="1">
              <a:latin typeface="Arial" panose="020B0604020202020204" pitchFamily="34" charset="0"/>
              <a:ea typeface="黑体" panose="02010609060101010101" pitchFamily="49" charset="-122"/>
            </a:endParaRPr>
          </a:p>
          <a:p>
            <a:pPr marL="0" lvl="0" indent="0">
              <a:spcBef>
                <a:spcPct val="0"/>
              </a:spcBef>
              <a:buNone/>
            </a:pPr>
            <a:r>
              <a:rPr lang="en-US" altLang="zh-CN" sz="2800" b="1">
                <a:latin typeface="Arial" panose="020B0604020202020204" pitchFamily="34" charset="0"/>
                <a:ea typeface="黑体" panose="02010609060101010101" pitchFamily="49" charset="-122"/>
              </a:rPr>
              <a:t>g: 0111</a:t>
            </a:r>
            <a:endParaRPr lang="en-US" altLang="zh-CN" sz="2800" b="1">
              <a:latin typeface="Arial" panose="020B0604020202020204" pitchFamily="34" charset="0"/>
              <a:ea typeface="黑体" panose="02010609060101010101" pitchFamily="49" charset="-122"/>
            </a:endParaRPr>
          </a:p>
          <a:p>
            <a:pPr marL="0" lvl="0" indent="0">
              <a:spcBef>
                <a:spcPct val="0"/>
              </a:spcBef>
              <a:buNone/>
            </a:pPr>
            <a:r>
              <a:rPr lang="en-US" altLang="zh-CN" sz="2800" b="1">
                <a:latin typeface="Arial" panose="020B0604020202020204" pitchFamily="34" charset="0"/>
                <a:ea typeface="黑体" panose="02010609060101010101" pitchFamily="49" charset="-122"/>
              </a:rPr>
              <a:t>k: 010</a:t>
            </a:r>
            <a:endParaRPr lang="en-US" altLang="zh-CN" sz="2800" b="1">
              <a:latin typeface="Arial" panose="020B0604020202020204" pitchFamily="34" charset="0"/>
              <a:ea typeface="黑体" panose="02010609060101010101" pitchFamily="49" charset="-122"/>
            </a:endParaRPr>
          </a:p>
        </p:txBody>
      </p:sp>
      <p:sp>
        <p:nvSpPr>
          <p:cNvPr id="154626" name="Text Box 63"/>
          <p:cNvSpPr txBox="1"/>
          <p:nvPr/>
        </p:nvSpPr>
        <p:spPr>
          <a:xfrm>
            <a:off x="304800" y="152400"/>
            <a:ext cx="8374063" cy="946150"/>
          </a:xfrm>
          <a:prstGeom prst="rect">
            <a:avLst/>
          </a:prstGeom>
          <a:solidFill>
            <a:schemeClr val="bg1"/>
          </a:solid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10000"/>
              </a:spcBef>
              <a:buNone/>
            </a:pPr>
            <a:r>
              <a:rPr lang="zh-CN" altLang="en-US" sz="2800" b="1">
                <a:ea typeface="楷体_GB2312"/>
              </a:rPr>
              <a:t>例：某通讯系统只使用</a:t>
            </a:r>
            <a:r>
              <a:rPr lang="en-US" altLang="zh-CN" sz="2800" b="1">
                <a:ea typeface="楷体_GB2312"/>
              </a:rPr>
              <a:t>8</a:t>
            </a:r>
            <a:r>
              <a:rPr lang="zh-CN" altLang="en-US" sz="2800" b="1">
                <a:ea typeface="楷体_GB2312"/>
              </a:rPr>
              <a:t>种字符，使用哈夫曼树设计不等长编码。已知字符和对应使用频率如下：</a:t>
            </a:r>
            <a:endParaRPr lang="zh-CN" altLang="en-US" sz="2800" b="1">
              <a:ea typeface="楷体_GB2312"/>
            </a:endParaRPr>
          </a:p>
        </p:txBody>
      </p:sp>
      <p:grpSp>
        <p:nvGrpSpPr>
          <p:cNvPr id="2" name="Group 292"/>
          <p:cNvGrpSpPr/>
          <p:nvPr/>
        </p:nvGrpSpPr>
        <p:grpSpPr>
          <a:xfrm>
            <a:off x="457200" y="2286000"/>
            <a:ext cx="5697538" cy="3452813"/>
            <a:chOff x="336" y="1680"/>
            <a:chExt cx="3589" cy="2175"/>
          </a:xfrm>
        </p:grpSpPr>
        <p:grpSp>
          <p:nvGrpSpPr>
            <p:cNvPr id="154663" name="Group 75"/>
            <p:cNvGrpSpPr/>
            <p:nvPr/>
          </p:nvGrpSpPr>
          <p:grpSpPr>
            <a:xfrm>
              <a:off x="336" y="1680"/>
              <a:ext cx="3589" cy="1905"/>
              <a:chOff x="336" y="1680"/>
              <a:chExt cx="3589" cy="1905"/>
            </a:xfrm>
          </p:grpSpPr>
          <p:sp>
            <p:nvSpPr>
              <p:cNvPr id="154674" name="Line 49"/>
              <p:cNvSpPr/>
              <p:nvPr/>
            </p:nvSpPr>
            <p:spPr>
              <a:xfrm flipH="1">
                <a:off x="927" y="1905"/>
                <a:ext cx="709" cy="282"/>
              </a:xfrm>
              <a:prstGeom prst="line">
                <a:avLst/>
              </a:prstGeom>
              <a:ln w="28575" cap="rnd" cmpd="sng">
                <a:solidFill>
                  <a:srgbClr val="FF3300"/>
                </a:solidFill>
                <a:prstDash val="solid"/>
                <a:headEnd type="none" w="med" len="med"/>
                <a:tailEnd type="none" w="med" len="med"/>
              </a:ln>
            </p:spPr>
          </p:sp>
          <p:sp>
            <p:nvSpPr>
              <p:cNvPr id="154675" name="Line 51"/>
              <p:cNvSpPr/>
              <p:nvPr/>
            </p:nvSpPr>
            <p:spPr>
              <a:xfrm flipH="1">
                <a:off x="572" y="2300"/>
                <a:ext cx="234" cy="225"/>
              </a:xfrm>
              <a:prstGeom prst="line">
                <a:avLst/>
              </a:prstGeom>
              <a:ln w="28575" cap="rnd" cmpd="sng">
                <a:solidFill>
                  <a:srgbClr val="FF3300"/>
                </a:solidFill>
                <a:prstDash val="solid"/>
                <a:headEnd type="none" w="med" len="med"/>
                <a:tailEnd type="none" w="med" len="med"/>
              </a:ln>
            </p:spPr>
          </p:sp>
          <p:sp>
            <p:nvSpPr>
              <p:cNvPr id="154676" name="Line 52"/>
              <p:cNvSpPr/>
              <p:nvPr/>
            </p:nvSpPr>
            <p:spPr>
              <a:xfrm>
                <a:off x="927" y="2300"/>
                <a:ext cx="236" cy="225"/>
              </a:xfrm>
              <a:prstGeom prst="line">
                <a:avLst/>
              </a:prstGeom>
              <a:ln w="28575" cap="rnd" cmpd="sng">
                <a:solidFill>
                  <a:srgbClr val="FF3300"/>
                </a:solidFill>
                <a:prstDash val="solid"/>
                <a:headEnd type="none" w="med" len="med"/>
                <a:tailEnd type="none" w="med" len="med"/>
              </a:ln>
            </p:spPr>
          </p:sp>
          <p:sp>
            <p:nvSpPr>
              <p:cNvPr id="154677" name="Line 53"/>
              <p:cNvSpPr/>
              <p:nvPr/>
            </p:nvSpPr>
            <p:spPr>
              <a:xfrm>
                <a:off x="1282" y="2694"/>
                <a:ext cx="236" cy="225"/>
              </a:xfrm>
              <a:prstGeom prst="line">
                <a:avLst/>
              </a:prstGeom>
              <a:ln w="28575" cap="rnd" cmpd="sng">
                <a:solidFill>
                  <a:srgbClr val="FF3300"/>
                </a:solidFill>
                <a:prstDash val="solid"/>
                <a:headEnd type="none" w="med" len="med"/>
                <a:tailEnd type="none" w="med" len="med"/>
              </a:ln>
            </p:spPr>
          </p:sp>
          <p:sp>
            <p:nvSpPr>
              <p:cNvPr id="154678" name="Line 54"/>
              <p:cNvSpPr/>
              <p:nvPr/>
            </p:nvSpPr>
            <p:spPr>
              <a:xfrm>
                <a:off x="1636" y="3089"/>
                <a:ext cx="237" cy="225"/>
              </a:xfrm>
              <a:prstGeom prst="line">
                <a:avLst/>
              </a:prstGeom>
              <a:ln w="28575" cap="rnd" cmpd="sng">
                <a:solidFill>
                  <a:srgbClr val="FF3300"/>
                </a:solidFill>
                <a:prstDash val="solid"/>
                <a:headEnd type="none" w="med" len="med"/>
                <a:tailEnd type="none" w="med" len="med"/>
              </a:ln>
            </p:spPr>
          </p:sp>
          <p:sp>
            <p:nvSpPr>
              <p:cNvPr id="154679" name="Line 55"/>
              <p:cNvSpPr/>
              <p:nvPr/>
            </p:nvSpPr>
            <p:spPr>
              <a:xfrm flipH="1">
                <a:off x="927" y="2694"/>
                <a:ext cx="234" cy="225"/>
              </a:xfrm>
              <a:prstGeom prst="line">
                <a:avLst/>
              </a:prstGeom>
              <a:ln w="28575" cap="rnd" cmpd="sng">
                <a:solidFill>
                  <a:srgbClr val="FF3300"/>
                </a:solidFill>
                <a:prstDash val="solid"/>
                <a:headEnd type="none" w="med" len="med"/>
                <a:tailEnd type="none" w="med" len="med"/>
              </a:ln>
            </p:spPr>
          </p:sp>
          <p:sp>
            <p:nvSpPr>
              <p:cNvPr id="154680" name="Line 56"/>
              <p:cNvSpPr/>
              <p:nvPr/>
            </p:nvSpPr>
            <p:spPr>
              <a:xfrm flipH="1">
                <a:off x="1222" y="3089"/>
                <a:ext cx="234" cy="225"/>
              </a:xfrm>
              <a:prstGeom prst="line">
                <a:avLst/>
              </a:prstGeom>
              <a:ln w="28575" cap="rnd" cmpd="sng">
                <a:solidFill>
                  <a:srgbClr val="FF3300"/>
                </a:solidFill>
                <a:prstDash val="solid"/>
                <a:headEnd type="none" w="med" len="med"/>
                <a:tailEnd type="none" w="med" len="med"/>
              </a:ln>
            </p:spPr>
          </p:sp>
          <p:sp>
            <p:nvSpPr>
              <p:cNvPr id="154681" name="Line 57"/>
              <p:cNvSpPr/>
              <p:nvPr/>
            </p:nvSpPr>
            <p:spPr>
              <a:xfrm>
                <a:off x="2818" y="2300"/>
                <a:ext cx="234" cy="225"/>
              </a:xfrm>
              <a:prstGeom prst="line">
                <a:avLst/>
              </a:prstGeom>
              <a:ln w="28575" cap="rnd" cmpd="sng">
                <a:solidFill>
                  <a:srgbClr val="FF3300"/>
                </a:solidFill>
                <a:prstDash val="solid"/>
                <a:headEnd type="none" w="med" len="med"/>
                <a:tailEnd type="none" w="med" len="med"/>
              </a:ln>
            </p:spPr>
          </p:sp>
          <p:sp>
            <p:nvSpPr>
              <p:cNvPr id="154682" name="Line 58"/>
              <p:cNvSpPr/>
              <p:nvPr/>
            </p:nvSpPr>
            <p:spPr>
              <a:xfrm>
                <a:off x="3586" y="3089"/>
                <a:ext cx="234" cy="225"/>
              </a:xfrm>
              <a:prstGeom prst="line">
                <a:avLst/>
              </a:prstGeom>
              <a:ln w="28575" cap="rnd" cmpd="sng">
                <a:solidFill>
                  <a:srgbClr val="FF3300"/>
                </a:solidFill>
                <a:prstDash val="solid"/>
                <a:headEnd type="none" w="med" len="med"/>
                <a:tailEnd type="none" w="med" len="med"/>
              </a:ln>
            </p:spPr>
          </p:sp>
          <p:sp>
            <p:nvSpPr>
              <p:cNvPr id="154683" name="Line 59"/>
              <p:cNvSpPr/>
              <p:nvPr/>
            </p:nvSpPr>
            <p:spPr>
              <a:xfrm>
                <a:off x="3173" y="2694"/>
                <a:ext cx="234" cy="225"/>
              </a:xfrm>
              <a:prstGeom prst="line">
                <a:avLst/>
              </a:prstGeom>
              <a:ln w="28575" cap="rnd" cmpd="sng">
                <a:solidFill>
                  <a:srgbClr val="FF3300"/>
                </a:solidFill>
                <a:prstDash val="solid"/>
                <a:headEnd type="none" w="med" len="med"/>
                <a:tailEnd type="none" w="med" len="med"/>
              </a:ln>
            </p:spPr>
          </p:sp>
          <p:sp>
            <p:nvSpPr>
              <p:cNvPr id="154684" name="Line 60"/>
              <p:cNvSpPr/>
              <p:nvPr/>
            </p:nvSpPr>
            <p:spPr>
              <a:xfrm flipH="1">
                <a:off x="2404" y="2300"/>
                <a:ext cx="234" cy="225"/>
              </a:xfrm>
              <a:prstGeom prst="line">
                <a:avLst/>
              </a:prstGeom>
              <a:ln w="28575" cap="rnd" cmpd="sng">
                <a:solidFill>
                  <a:srgbClr val="FF3300"/>
                </a:solidFill>
                <a:prstDash val="solid"/>
                <a:headEnd type="none" w="med" len="med"/>
                <a:tailEnd type="none" w="med" len="med"/>
              </a:ln>
            </p:spPr>
          </p:sp>
          <p:sp>
            <p:nvSpPr>
              <p:cNvPr id="154685" name="Line 61"/>
              <p:cNvSpPr/>
              <p:nvPr/>
            </p:nvSpPr>
            <p:spPr>
              <a:xfrm flipH="1">
                <a:off x="2818" y="2694"/>
                <a:ext cx="234" cy="225"/>
              </a:xfrm>
              <a:prstGeom prst="line">
                <a:avLst/>
              </a:prstGeom>
              <a:ln w="28575" cap="rnd" cmpd="sng">
                <a:solidFill>
                  <a:srgbClr val="FF3300"/>
                </a:solidFill>
                <a:prstDash val="solid"/>
                <a:headEnd type="none" w="med" len="med"/>
                <a:tailEnd type="none" w="med" len="med"/>
              </a:ln>
            </p:spPr>
          </p:sp>
          <p:sp>
            <p:nvSpPr>
              <p:cNvPr id="154686" name="Line 62"/>
              <p:cNvSpPr/>
              <p:nvPr/>
            </p:nvSpPr>
            <p:spPr>
              <a:xfrm flipH="1">
                <a:off x="3173" y="3089"/>
                <a:ext cx="234" cy="225"/>
              </a:xfrm>
              <a:prstGeom prst="line">
                <a:avLst/>
              </a:prstGeom>
              <a:ln w="28575" cap="rnd" cmpd="sng">
                <a:solidFill>
                  <a:srgbClr val="FF3300"/>
                </a:solidFill>
                <a:prstDash val="solid"/>
                <a:headEnd type="none" w="med" len="med"/>
                <a:tailEnd type="none" w="med" len="med"/>
              </a:ln>
            </p:spPr>
          </p:sp>
          <p:grpSp>
            <p:nvGrpSpPr>
              <p:cNvPr id="154687" name="Group 4"/>
              <p:cNvGrpSpPr/>
              <p:nvPr/>
            </p:nvGrpSpPr>
            <p:grpSpPr>
              <a:xfrm>
                <a:off x="2936" y="2469"/>
                <a:ext cx="414" cy="327"/>
                <a:chOff x="1462" y="2724"/>
                <a:chExt cx="336" cy="279"/>
              </a:xfrm>
            </p:grpSpPr>
            <p:sp>
              <p:nvSpPr>
                <p:cNvPr id="154731" name="Oval 5"/>
                <p:cNvSpPr/>
                <p:nvPr/>
              </p:nvSpPr>
              <p:spPr>
                <a:xfrm>
                  <a:off x="1488" y="2736"/>
                  <a:ext cx="227" cy="227"/>
                </a:xfrm>
                <a:prstGeom prst="ellipse">
                  <a:avLst/>
                </a:prstGeom>
                <a:solidFill>
                  <a:srgbClr val="DBE0B4"/>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solidFill>
                      <a:srgbClr val="D5D2A0"/>
                    </a:solidFill>
                    <a:latin typeface="隶书" panose="02010509060101010101" pitchFamily="49" charset="-122"/>
                    <a:ea typeface="隶书" panose="02010509060101010101" pitchFamily="49" charset="-122"/>
                  </a:endParaRPr>
                </a:p>
              </p:txBody>
            </p:sp>
            <p:sp>
              <p:nvSpPr>
                <p:cNvPr id="154732" name="Text Box 6"/>
                <p:cNvSpPr txBox="1"/>
                <p:nvPr/>
              </p:nvSpPr>
              <p:spPr>
                <a:xfrm>
                  <a:off x="1462" y="2724"/>
                  <a:ext cx="336" cy="27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solidFill>
                        <a:srgbClr val="CC0000"/>
                      </a:solidFill>
                      <a:latin typeface="隶书" panose="02010509060101010101" pitchFamily="49" charset="-122"/>
                      <a:ea typeface="隶书" panose="02010509060101010101" pitchFamily="49" charset="-122"/>
                    </a:rPr>
                    <a:t>29</a:t>
                  </a:r>
                  <a:endParaRPr lang="en-US" altLang="zh-CN" sz="2800" b="1">
                    <a:solidFill>
                      <a:srgbClr val="CC0000"/>
                    </a:solidFill>
                    <a:latin typeface="隶书" panose="02010509060101010101" pitchFamily="49" charset="-122"/>
                    <a:ea typeface="隶书" panose="02010509060101010101" pitchFamily="49" charset="-122"/>
                  </a:endParaRPr>
                </a:p>
              </p:txBody>
            </p:sp>
          </p:grpSp>
          <p:grpSp>
            <p:nvGrpSpPr>
              <p:cNvPr id="154688" name="Group 7"/>
              <p:cNvGrpSpPr/>
              <p:nvPr/>
            </p:nvGrpSpPr>
            <p:grpSpPr>
              <a:xfrm>
                <a:off x="1045" y="2469"/>
                <a:ext cx="414" cy="327"/>
                <a:chOff x="1462" y="2724"/>
                <a:chExt cx="336" cy="279"/>
              </a:xfrm>
            </p:grpSpPr>
            <p:sp>
              <p:nvSpPr>
                <p:cNvPr id="154729" name="Oval 8"/>
                <p:cNvSpPr/>
                <p:nvPr/>
              </p:nvSpPr>
              <p:spPr>
                <a:xfrm>
                  <a:off x="1488" y="2736"/>
                  <a:ext cx="227" cy="227"/>
                </a:xfrm>
                <a:prstGeom prst="ellipse">
                  <a:avLst/>
                </a:prstGeom>
                <a:solidFill>
                  <a:srgbClr val="DBE0B4"/>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solidFill>
                      <a:srgbClr val="D5D2A0"/>
                    </a:solidFill>
                    <a:latin typeface="隶书" panose="02010509060101010101" pitchFamily="49" charset="-122"/>
                    <a:ea typeface="隶书" panose="02010509060101010101" pitchFamily="49" charset="-122"/>
                  </a:endParaRPr>
                </a:p>
              </p:txBody>
            </p:sp>
            <p:sp>
              <p:nvSpPr>
                <p:cNvPr id="154730" name="Text Box 9"/>
                <p:cNvSpPr txBox="1"/>
                <p:nvPr/>
              </p:nvSpPr>
              <p:spPr>
                <a:xfrm>
                  <a:off x="1462" y="2724"/>
                  <a:ext cx="336" cy="27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solidFill>
                        <a:srgbClr val="CC0000"/>
                      </a:solidFill>
                      <a:latin typeface="隶书" panose="02010509060101010101" pitchFamily="49" charset="-122"/>
                      <a:ea typeface="隶书" panose="02010509060101010101" pitchFamily="49" charset="-122"/>
                    </a:rPr>
                    <a:t>19</a:t>
                  </a:r>
                  <a:endParaRPr lang="en-US" altLang="zh-CN" sz="2800" b="1">
                    <a:solidFill>
                      <a:srgbClr val="CC0000"/>
                    </a:solidFill>
                    <a:latin typeface="隶书" panose="02010509060101010101" pitchFamily="49" charset="-122"/>
                    <a:ea typeface="隶书" panose="02010509060101010101" pitchFamily="49" charset="-122"/>
                  </a:endParaRPr>
                </a:p>
              </p:txBody>
            </p:sp>
          </p:grpSp>
          <p:grpSp>
            <p:nvGrpSpPr>
              <p:cNvPr id="154689" name="Group 10"/>
              <p:cNvGrpSpPr/>
              <p:nvPr/>
            </p:nvGrpSpPr>
            <p:grpSpPr>
              <a:xfrm>
                <a:off x="2523" y="2074"/>
                <a:ext cx="413" cy="327"/>
                <a:chOff x="1462" y="2724"/>
                <a:chExt cx="336" cy="278"/>
              </a:xfrm>
            </p:grpSpPr>
            <p:sp>
              <p:nvSpPr>
                <p:cNvPr id="154727" name="Oval 11"/>
                <p:cNvSpPr/>
                <p:nvPr/>
              </p:nvSpPr>
              <p:spPr>
                <a:xfrm>
                  <a:off x="1488" y="2736"/>
                  <a:ext cx="227" cy="227"/>
                </a:xfrm>
                <a:prstGeom prst="ellipse">
                  <a:avLst/>
                </a:prstGeom>
                <a:solidFill>
                  <a:srgbClr val="DBE0B4"/>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solidFill>
                      <a:srgbClr val="D5D2A0"/>
                    </a:solidFill>
                    <a:latin typeface="隶书" panose="02010509060101010101" pitchFamily="49" charset="-122"/>
                    <a:ea typeface="隶书" panose="02010509060101010101" pitchFamily="49" charset="-122"/>
                  </a:endParaRPr>
                </a:p>
              </p:txBody>
            </p:sp>
            <p:sp>
              <p:nvSpPr>
                <p:cNvPr id="154728" name="Text Box 12"/>
                <p:cNvSpPr txBox="1"/>
                <p:nvPr/>
              </p:nvSpPr>
              <p:spPr>
                <a:xfrm>
                  <a:off x="1462" y="2724"/>
                  <a:ext cx="336" cy="278"/>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solidFill>
                        <a:srgbClr val="CC0000"/>
                      </a:solidFill>
                      <a:latin typeface="隶书" panose="02010509060101010101" pitchFamily="49" charset="-122"/>
                      <a:ea typeface="隶书" panose="02010509060101010101" pitchFamily="49" charset="-122"/>
                    </a:rPr>
                    <a:t>58</a:t>
                  </a:r>
                  <a:endParaRPr lang="en-US" altLang="zh-CN" sz="2800" b="1">
                    <a:solidFill>
                      <a:srgbClr val="CC0000"/>
                    </a:solidFill>
                    <a:latin typeface="隶书" panose="02010509060101010101" pitchFamily="49" charset="-122"/>
                    <a:ea typeface="隶书" panose="02010509060101010101" pitchFamily="49" charset="-122"/>
                  </a:endParaRPr>
                </a:p>
              </p:txBody>
            </p:sp>
          </p:grpSp>
          <p:grpSp>
            <p:nvGrpSpPr>
              <p:cNvPr id="154690" name="Group 13"/>
              <p:cNvGrpSpPr/>
              <p:nvPr/>
            </p:nvGrpSpPr>
            <p:grpSpPr>
              <a:xfrm>
                <a:off x="687" y="2074"/>
                <a:ext cx="414" cy="327"/>
                <a:chOff x="1462" y="2724"/>
                <a:chExt cx="336" cy="278"/>
              </a:xfrm>
            </p:grpSpPr>
            <p:sp>
              <p:nvSpPr>
                <p:cNvPr id="154725" name="Oval 14"/>
                <p:cNvSpPr/>
                <p:nvPr/>
              </p:nvSpPr>
              <p:spPr>
                <a:xfrm>
                  <a:off x="1488" y="2736"/>
                  <a:ext cx="227" cy="227"/>
                </a:xfrm>
                <a:prstGeom prst="ellipse">
                  <a:avLst/>
                </a:prstGeom>
                <a:solidFill>
                  <a:srgbClr val="DBE0B4"/>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solidFill>
                      <a:srgbClr val="D5D2A0"/>
                    </a:solidFill>
                    <a:latin typeface="隶书" panose="02010509060101010101" pitchFamily="49" charset="-122"/>
                    <a:ea typeface="隶书" panose="02010509060101010101" pitchFamily="49" charset="-122"/>
                  </a:endParaRPr>
                </a:p>
              </p:txBody>
            </p:sp>
            <p:sp>
              <p:nvSpPr>
                <p:cNvPr id="154726" name="Text Box 15"/>
                <p:cNvSpPr txBox="1"/>
                <p:nvPr/>
              </p:nvSpPr>
              <p:spPr>
                <a:xfrm>
                  <a:off x="1462" y="2724"/>
                  <a:ext cx="336" cy="278"/>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solidFill>
                        <a:srgbClr val="CC0000"/>
                      </a:solidFill>
                      <a:latin typeface="隶书" panose="02010509060101010101" pitchFamily="49" charset="-122"/>
                      <a:ea typeface="隶书" panose="02010509060101010101" pitchFamily="49" charset="-122"/>
                    </a:rPr>
                    <a:t>42</a:t>
                  </a:r>
                  <a:endParaRPr lang="en-US" altLang="zh-CN" sz="2800" b="1">
                    <a:solidFill>
                      <a:srgbClr val="CC0000"/>
                    </a:solidFill>
                    <a:latin typeface="隶书" panose="02010509060101010101" pitchFamily="49" charset="-122"/>
                    <a:ea typeface="隶书" panose="02010509060101010101" pitchFamily="49" charset="-122"/>
                  </a:endParaRPr>
                </a:p>
              </p:txBody>
            </p:sp>
          </p:grpSp>
          <p:grpSp>
            <p:nvGrpSpPr>
              <p:cNvPr id="154691" name="Group 16"/>
              <p:cNvGrpSpPr/>
              <p:nvPr/>
            </p:nvGrpSpPr>
            <p:grpSpPr>
              <a:xfrm>
                <a:off x="1544" y="1680"/>
                <a:ext cx="650" cy="327"/>
                <a:chOff x="2999" y="1344"/>
                <a:chExt cx="528" cy="279"/>
              </a:xfrm>
            </p:grpSpPr>
            <p:sp>
              <p:nvSpPr>
                <p:cNvPr id="154723" name="Oval 17"/>
                <p:cNvSpPr/>
                <p:nvPr/>
              </p:nvSpPr>
              <p:spPr>
                <a:xfrm>
                  <a:off x="3050" y="1356"/>
                  <a:ext cx="272" cy="249"/>
                </a:xfrm>
                <a:prstGeom prst="ellipse">
                  <a:avLst/>
                </a:prstGeom>
                <a:solidFill>
                  <a:srgbClr val="DBE0B4"/>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solidFill>
                      <a:srgbClr val="D5D2A0"/>
                    </a:solidFill>
                    <a:latin typeface="隶书" panose="02010509060101010101" pitchFamily="49" charset="-122"/>
                    <a:ea typeface="隶书" panose="02010509060101010101" pitchFamily="49" charset="-122"/>
                  </a:endParaRPr>
                </a:p>
              </p:txBody>
            </p:sp>
            <p:sp>
              <p:nvSpPr>
                <p:cNvPr id="154724" name="Text Box 18"/>
                <p:cNvSpPr txBox="1"/>
                <p:nvPr/>
              </p:nvSpPr>
              <p:spPr>
                <a:xfrm>
                  <a:off x="2999" y="1344"/>
                  <a:ext cx="528" cy="27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solidFill>
                        <a:srgbClr val="CC0000"/>
                      </a:solidFill>
                      <a:latin typeface="隶书" panose="02010509060101010101" pitchFamily="49" charset="-122"/>
                      <a:ea typeface="隶书" panose="02010509060101010101" pitchFamily="49" charset="-122"/>
                    </a:rPr>
                    <a:t>100</a:t>
                  </a:r>
                  <a:endParaRPr lang="en-US" altLang="zh-CN" sz="2800" b="1">
                    <a:solidFill>
                      <a:srgbClr val="CC0000"/>
                    </a:solidFill>
                    <a:latin typeface="隶书" panose="02010509060101010101" pitchFamily="49" charset="-122"/>
                    <a:ea typeface="隶书" panose="02010509060101010101" pitchFamily="49" charset="-122"/>
                  </a:endParaRPr>
                </a:p>
              </p:txBody>
            </p:sp>
          </p:grpSp>
          <p:grpSp>
            <p:nvGrpSpPr>
              <p:cNvPr id="154692" name="Group 19"/>
              <p:cNvGrpSpPr/>
              <p:nvPr/>
            </p:nvGrpSpPr>
            <p:grpSpPr>
              <a:xfrm>
                <a:off x="3291" y="2863"/>
                <a:ext cx="414" cy="326"/>
                <a:chOff x="1462" y="2724"/>
                <a:chExt cx="336" cy="278"/>
              </a:xfrm>
            </p:grpSpPr>
            <p:sp>
              <p:nvSpPr>
                <p:cNvPr id="154721" name="Oval 20"/>
                <p:cNvSpPr/>
                <p:nvPr/>
              </p:nvSpPr>
              <p:spPr>
                <a:xfrm>
                  <a:off x="1488" y="2736"/>
                  <a:ext cx="227" cy="227"/>
                </a:xfrm>
                <a:prstGeom prst="ellipse">
                  <a:avLst/>
                </a:prstGeom>
                <a:solidFill>
                  <a:srgbClr val="DBE0B4"/>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solidFill>
                      <a:srgbClr val="D5D2A0"/>
                    </a:solidFill>
                    <a:latin typeface="隶书" panose="02010509060101010101" pitchFamily="49" charset="-122"/>
                    <a:ea typeface="隶书" panose="02010509060101010101" pitchFamily="49" charset="-122"/>
                  </a:endParaRPr>
                </a:p>
              </p:txBody>
            </p:sp>
            <p:sp>
              <p:nvSpPr>
                <p:cNvPr id="154722" name="Text Box 21"/>
                <p:cNvSpPr txBox="1"/>
                <p:nvPr/>
              </p:nvSpPr>
              <p:spPr>
                <a:xfrm>
                  <a:off x="1462" y="2724"/>
                  <a:ext cx="336" cy="278"/>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solidFill>
                        <a:srgbClr val="CC0000"/>
                      </a:solidFill>
                      <a:latin typeface="隶书" panose="02010509060101010101" pitchFamily="49" charset="-122"/>
                      <a:ea typeface="隶书" panose="02010509060101010101" pitchFamily="49" charset="-122"/>
                    </a:rPr>
                    <a:t>15</a:t>
                  </a:r>
                  <a:endParaRPr lang="en-US" altLang="zh-CN" sz="2800" b="1">
                    <a:solidFill>
                      <a:srgbClr val="CC0000"/>
                    </a:solidFill>
                    <a:latin typeface="隶书" panose="02010509060101010101" pitchFamily="49" charset="-122"/>
                    <a:ea typeface="隶书" panose="02010509060101010101" pitchFamily="49" charset="-122"/>
                  </a:endParaRPr>
                </a:p>
              </p:txBody>
            </p:sp>
          </p:grpSp>
          <p:grpSp>
            <p:nvGrpSpPr>
              <p:cNvPr id="154693" name="Group 22"/>
              <p:cNvGrpSpPr/>
              <p:nvPr/>
            </p:nvGrpSpPr>
            <p:grpSpPr>
              <a:xfrm>
                <a:off x="1400" y="2863"/>
                <a:ext cx="279" cy="326"/>
                <a:chOff x="672" y="2584"/>
                <a:chExt cx="227" cy="278"/>
              </a:xfrm>
            </p:grpSpPr>
            <p:sp>
              <p:nvSpPr>
                <p:cNvPr id="154719" name="Oval 23"/>
                <p:cNvSpPr/>
                <p:nvPr/>
              </p:nvSpPr>
              <p:spPr>
                <a:xfrm>
                  <a:off x="672" y="2600"/>
                  <a:ext cx="227" cy="227"/>
                </a:xfrm>
                <a:prstGeom prst="ellipse">
                  <a:avLst/>
                </a:prstGeom>
                <a:solidFill>
                  <a:srgbClr val="DBE0B4"/>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solidFill>
                      <a:srgbClr val="D5D2A0"/>
                    </a:solidFill>
                    <a:latin typeface="隶书" panose="02010509060101010101" pitchFamily="49" charset="-122"/>
                    <a:ea typeface="隶书" panose="02010509060101010101" pitchFamily="49" charset="-122"/>
                  </a:endParaRPr>
                </a:p>
              </p:txBody>
            </p:sp>
            <p:sp>
              <p:nvSpPr>
                <p:cNvPr id="154720" name="Text Box 24"/>
                <p:cNvSpPr txBox="1"/>
                <p:nvPr/>
              </p:nvSpPr>
              <p:spPr>
                <a:xfrm>
                  <a:off x="691" y="2584"/>
                  <a:ext cx="201" cy="278"/>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solidFill>
                        <a:srgbClr val="CC0000"/>
                      </a:solidFill>
                      <a:latin typeface="隶书" panose="02010509060101010101" pitchFamily="49" charset="-122"/>
                      <a:ea typeface="隶书" panose="02010509060101010101" pitchFamily="49" charset="-122"/>
                    </a:rPr>
                    <a:t>8</a:t>
                  </a:r>
                  <a:r>
                    <a:rPr lang="en-US" altLang="zh-CN" sz="2800" b="1">
                      <a:solidFill>
                        <a:schemeClr val="bg2"/>
                      </a:solidFill>
                      <a:latin typeface="隶书" panose="02010509060101010101" pitchFamily="49" charset="-122"/>
                      <a:ea typeface="隶书" panose="02010509060101010101" pitchFamily="49" charset="-122"/>
                    </a:rPr>
                    <a:t> </a:t>
                  </a:r>
                  <a:endParaRPr lang="en-US" altLang="zh-CN" sz="2800" b="1">
                    <a:solidFill>
                      <a:schemeClr val="bg2"/>
                    </a:solidFill>
                    <a:latin typeface="隶书" panose="02010509060101010101" pitchFamily="49" charset="-122"/>
                    <a:ea typeface="隶书" panose="02010509060101010101" pitchFamily="49" charset="-122"/>
                  </a:endParaRPr>
                </a:p>
              </p:txBody>
            </p:sp>
          </p:grpSp>
          <p:grpSp>
            <p:nvGrpSpPr>
              <p:cNvPr id="154694" name="Group 25"/>
              <p:cNvGrpSpPr/>
              <p:nvPr/>
            </p:nvGrpSpPr>
            <p:grpSpPr>
              <a:xfrm>
                <a:off x="2995" y="3258"/>
                <a:ext cx="280" cy="327"/>
                <a:chOff x="2928" y="3552"/>
                <a:chExt cx="227" cy="279"/>
              </a:xfrm>
            </p:grpSpPr>
            <p:sp>
              <p:nvSpPr>
                <p:cNvPr id="154717" name="Oval 26"/>
                <p:cNvSpPr/>
                <p:nvPr/>
              </p:nvSpPr>
              <p:spPr>
                <a:xfrm>
                  <a:off x="2928" y="3568"/>
                  <a:ext cx="227" cy="227"/>
                </a:xfrm>
                <a:prstGeom prst="ellipse">
                  <a:avLst/>
                </a:prstGeom>
                <a:solidFill>
                  <a:srgbClr val="FFFFA5"/>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latin typeface="隶书" panose="02010509060101010101" pitchFamily="49" charset="-122"/>
                    <a:ea typeface="隶书" panose="02010509060101010101" pitchFamily="49" charset="-122"/>
                  </a:endParaRPr>
                </a:p>
              </p:txBody>
            </p:sp>
            <p:sp>
              <p:nvSpPr>
                <p:cNvPr id="154718" name="Text Box 27"/>
                <p:cNvSpPr txBox="1"/>
                <p:nvPr/>
              </p:nvSpPr>
              <p:spPr>
                <a:xfrm>
                  <a:off x="2947" y="3552"/>
                  <a:ext cx="201" cy="27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latin typeface="隶书" panose="02010509060101010101" pitchFamily="49" charset="-122"/>
                      <a:ea typeface="隶书" panose="02010509060101010101" pitchFamily="49" charset="-122"/>
                    </a:rPr>
                    <a:t>7 </a:t>
                  </a:r>
                  <a:endParaRPr lang="en-US" altLang="zh-CN" sz="2800" b="1">
                    <a:latin typeface="隶书" panose="02010509060101010101" pitchFamily="49" charset="-122"/>
                    <a:ea typeface="隶书" panose="02010509060101010101" pitchFamily="49" charset="-122"/>
                  </a:endParaRPr>
                </a:p>
              </p:txBody>
            </p:sp>
          </p:grpSp>
          <p:grpSp>
            <p:nvGrpSpPr>
              <p:cNvPr id="154695" name="Group 28"/>
              <p:cNvGrpSpPr/>
              <p:nvPr/>
            </p:nvGrpSpPr>
            <p:grpSpPr>
              <a:xfrm>
                <a:off x="1695" y="3258"/>
                <a:ext cx="280" cy="327"/>
                <a:chOff x="2928" y="3552"/>
                <a:chExt cx="227" cy="279"/>
              </a:xfrm>
            </p:grpSpPr>
            <p:sp>
              <p:nvSpPr>
                <p:cNvPr id="154715" name="Oval 29"/>
                <p:cNvSpPr/>
                <p:nvPr/>
              </p:nvSpPr>
              <p:spPr>
                <a:xfrm>
                  <a:off x="2928" y="3568"/>
                  <a:ext cx="227" cy="227"/>
                </a:xfrm>
                <a:prstGeom prst="ellipse">
                  <a:avLst/>
                </a:prstGeom>
                <a:solidFill>
                  <a:srgbClr val="FFFFA5"/>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latin typeface="隶书" panose="02010509060101010101" pitchFamily="49" charset="-122"/>
                    <a:ea typeface="隶书" panose="02010509060101010101" pitchFamily="49" charset="-122"/>
                  </a:endParaRPr>
                </a:p>
              </p:txBody>
            </p:sp>
            <p:sp>
              <p:nvSpPr>
                <p:cNvPr id="154716" name="Text Box 30"/>
                <p:cNvSpPr txBox="1"/>
                <p:nvPr/>
              </p:nvSpPr>
              <p:spPr>
                <a:xfrm>
                  <a:off x="2947" y="3552"/>
                  <a:ext cx="201" cy="27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latin typeface="隶书" panose="02010509060101010101" pitchFamily="49" charset="-122"/>
                      <a:ea typeface="隶书" panose="02010509060101010101" pitchFamily="49" charset="-122"/>
                    </a:rPr>
                    <a:t>3 </a:t>
                  </a:r>
                  <a:endParaRPr lang="en-US" altLang="zh-CN" sz="2800" b="1">
                    <a:latin typeface="隶书" panose="02010509060101010101" pitchFamily="49" charset="-122"/>
                    <a:ea typeface="隶书" panose="02010509060101010101" pitchFamily="49" charset="-122"/>
                  </a:endParaRPr>
                </a:p>
              </p:txBody>
            </p:sp>
          </p:grpSp>
          <p:grpSp>
            <p:nvGrpSpPr>
              <p:cNvPr id="154696" name="Group 31"/>
              <p:cNvGrpSpPr/>
              <p:nvPr/>
            </p:nvGrpSpPr>
            <p:grpSpPr>
              <a:xfrm>
                <a:off x="1104" y="3258"/>
                <a:ext cx="280" cy="327"/>
                <a:chOff x="2928" y="3552"/>
                <a:chExt cx="227" cy="279"/>
              </a:xfrm>
            </p:grpSpPr>
            <p:sp>
              <p:nvSpPr>
                <p:cNvPr id="154713" name="Oval 32"/>
                <p:cNvSpPr/>
                <p:nvPr/>
              </p:nvSpPr>
              <p:spPr>
                <a:xfrm>
                  <a:off x="2928" y="3568"/>
                  <a:ext cx="227" cy="227"/>
                </a:xfrm>
                <a:prstGeom prst="ellipse">
                  <a:avLst/>
                </a:prstGeom>
                <a:solidFill>
                  <a:srgbClr val="FFFFA5"/>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latin typeface="隶书" panose="02010509060101010101" pitchFamily="49" charset="-122"/>
                    <a:ea typeface="隶书" panose="02010509060101010101" pitchFamily="49" charset="-122"/>
                  </a:endParaRPr>
                </a:p>
              </p:txBody>
            </p:sp>
            <p:sp>
              <p:nvSpPr>
                <p:cNvPr id="154714" name="Text Box 33"/>
                <p:cNvSpPr txBox="1"/>
                <p:nvPr/>
              </p:nvSpPr>
              <p:spPr>
                <a:xfrm>
                  <a:off x="2947" y="3552"/>
                  <a:ext cx="201" cy="27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latin typeface="隶书" panose="02010509060101010101" pitchFamily="49" charset="-122"/>
                      <a:ea typeface="隶书" panose="02010509060101010101" pitchFamily="49" charset="-122"/>
                    </a:rPr>
                    <a:t>5 </a:t>
                  </a:r>
                  <a:endParaRPr lang="en-US" altLang="zh-CN" sz="2800" b="1">
                    <a:latin typeface="隶书" panose="02010509060101010101" pitchFamily="49" charset="-122"/>
                    <a:ea typeface="隶书" panose="02010509060101010101" pitchFamily="49" charset="-122"/>
                  </a:endParaRPr>
                </a:p>
              </p:txBody>
            </p:sp>
          </p:grpSp>
          <p:grpSp>
            <p:nvGrpSpPr>
              <p:cNvPr id="154697" name="Group 34"/>
              <p:cNvGrpSpPr/>
              <p:nvPr/>
            </p:nvGrpSpPr>
            <p:grpSpPr>
              <a:xfrm>
                <a:off x="3646" y="3258"/>
                <a:ext cx="279" cy="327"/>
                <a:chOff x="2928" y="3552"/>
                <a:chExt cx="227" cy="279"/>
              </a:xfrm>
            </p:grpSpPr>
            <p:sp>
              <p:nvSpPr>
                <p:cNvPr id="154711" name="Oval 35"/>
                <p:cNvSpPr/>
                <p:nvPr/>
              </p:nvSpPr>
              <p:spPr>
                <a:xfrm>
                  <a:off x="2928" y="3568"/>
                  <a:ext cx="227" cy="227"/>
                </a:xfrm>
                <a:prstGeom prst="ellipse">
                  <a:avLst/>
                </a:prstGeom>
                <a:solidFill>
                  <a:srgbClr val="FFFFA5"/>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latin typeface="隶书" panose="02010509060101010101" pitchFamily="49" charset="-122"/>
                    <a:ea typeface="隶书" panose="02010509060101010101" pitchFamily="49" charset="-122"/>
                  </a:endParaRPr>
                </a:p>
              </p:txBody>
            </p:sp>
            <p:sp>
              <p:nvSpPr>
                <p:cNvPr id="154712" name="Text Box 36"/>
                <p:cNvSpPr txBox="1"/>
                <p:nvPr/>
              </p:nvSpPr>
              <p:spPr>
                <a:xfrm>
                  <a:off x="2947" y="3552"/>
                  <a:ext cx="201" cy="27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latin typeface="隶书" panose="02010509060101010101" pitchFamily="49" charset="-122"/>
                      <a:ea typeface="隶书" panose="02010509060101010101" pitchFamily="49" charset="-122"/>
                    </a:rPr>
                    <a:t>8 </a:t>
                  </a:r>
                  <a:endParaRPr lang="en-US" altLang="zh-CN" sz="2800" b="1">
                    <a:latin typeface="隶书" panose="02010509060101010101" pitchFamily="49" charset="-122"/>
                    <a:ea typeface="隶书" panose="02010509060101010101" pitchFamily="49" charset="-122"/>
                  </a:endParaRPr>
                </a:p>
              </p:txBody>
            </p:sp>
          </p:grpSp>
          <p:grpSp>
            <p:nvGrpSpPr>
              <p:cNvPr id="154698" name="Group 37"/>
              <p:cNvGrpSpPr/>
              <p:nvPr/>
            </p:nvGrpSpPr>
            <p:grpSpPr>
              <a:xfrm>
                <a:off x="691" y="2863"/>
                <a:ext cx="413" cy="328"/>
                <a:chOff x="571" y="2640"/>
                <a:chExt cx="336" cy="279"/>
              </a:xfrm>
            </p:grpSpPr>
            <p:sp>
              <p:nvSpPr>
                <p:cNvPr id="154709" name="Oval 38"/>
                <p:cNvSpPr/>
                <p:nvPr/>
              </p:nvSpPr>
              <p:spPr>
                <a:xfrm>
                  <a:off x="602" y="2652"/>
                  <a:ext cx="227" cy="227"/>
                </a:xfrm>
                <a:prstGeom prst="ellipse">
                  <a:avLst/>
                </a:prstGeom>
                <a:solidFill>
                  <a:srgbClr val="FFFFA5"/>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latin typeface="隶书" panose="02010509060101010101" pitchFamily="49" charset="-122"/>
                    <a:ea typeface="隶书" panose="02010509060101010101" pitchFamily="49" charset="-122"/>
                  </a:endParaRPr>
                </a:p>
              </p:txBody>
            </p:sp>
            <p:sp>
              <p:nvSpPr>
                <p:cNvPr id="154710" name="Text Box 39"/>
                <p:cNvSpPr txBox="1"/>
                <p:nvPr/>
              </p:nvSpPr>
              <p:spPr>
                <a:xfrm>
                  <a:off x="571" y="2640"/>
                  <a:ext cx="336" cy="27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latin typeface="隶书" panose="02010509060101010101" pitchFamily="49" charset="-122"/>
                      <a:ea typeface="隶书" panose="02010509060101010101" pitchFamily="49" charset="-122"/>
                    </a:rPr>
                    <a:t>11</a:t>
                  </a:r>
                  <a:endParaRPr lang="en-US" altLang="zh-CN" sz="2800" b="1">
                    <a:latin typeface="隶书" panose="02010509060101010101" pitchFamily="49" charset="-122"/>
                    <a:ea typeface="隶书" panose="02010509060101010101" pitchFamily="49" charset="-122"/>
                  </a:endParaRPr>
                </a:p>
              </p:txBody>
            </p:sp>
          </p:grpSp>
          <p:grpSp>
            <p:nvGrpSpPr>
              <p:cNvPr id="154699" name="Group 40"/>
              <p:cNvGrpSpPr/>
              <p:nvPr/>
            </p:nvGrpSpPr>
            <p:grpSpPr>
              <a:xfrm>
                <a:off x="336" y="2469"/>
                <a:ext cx="414" cy="327"/>
                <a:chOff x="571" y="2640"/>
                <a:chExt cx="336" cy="279"/>
              </a:xfrm>
            </p:grpSpPr>
            <p:sp>
              <p:nvSpPr>
                <p:cNvPr id="154707" name="Oval 41"/>
                <p:cNvSpPr/>
                <p:nvPr/>
              </p:nvSpPr>
              <p:spPr>
                <a:xfrm>
                  <a:off x="602" y="2652"/>
                  <a:ext cx="227" cy="227"/>
                </a:xfrm>
                <a:prstGeom prst="ellipse">
                  <a:avLst/>
                </a:prstGeom>
                <a:solidFill>
                  <a:srgbClr val="FFFFA5"/>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latin typeface="隶书" panose="02010509060101010101" pitchFamily="49" charset="-122"/>
                    <a:ea typeface="隶书" panose="02010509060101010101" pitchFamily="49" charset="-122"/>
                  </a:endParaRPr>
                </a:p>
              </p:txBody>
            </p:sp>
            <p:sp>
              <p:nvSpPr>
                <p:cNvPr id="154708" name="Text Box 42"/>
                <p:cNvSpPr txBox="1"/>
                <p:nvPr/>
              </p:nvSpPr>
              <p:spPr>
                <a:xfrm>
                  <a:off x="571" y="2640"/>
                  <a:ext cx="336" cy="27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latin typeface="隶书" panose="02010509060101010101" pitchFamily="49" charset="-122"/>
                      <a:ea typeface="隶书" panose="02010509060101010101" pitchFamily="49" charset="-122"/>
                    </a:rPr>
                    <a:t>23</a:t>
                  </a:r>
                  <a:endParaRPr lang="en-US" altLang="zh-CN" sz="2800" b="1">
                    <a:latin typeface="隶书" panose="02010509060101010101" pitchFamily="49" charset="-122"/>
                    <a:ea typeface="隶书" panose="02010509060101010101" pitchFamily="49" charset="-122"/>
                  </a:endParaRPr>
                </a:p>
              </p:txBody>
            </p:sp>
          </p:grpSp>
          <p:grpSp>
            <p:nvGrpSpPr>
              <p:cNvPr id="154700" name="Group 43"/>
              <p:cNvGrpSpPr/>
              <p:nvPr/>
            </p:nvGrpSpPr>
            <p:grpSpPr>
              <a:xfrm>
                <a:off x="2582" y="2863"/>
                <a:ext cx="413" cy="328"/>
                <a:chOff x="571" y="2640"/>
                <a:chExt cx="336" cy="279"/>
              </a:xfrm>
            </p:grpSpPr>
            <p:sp>
              <p:nvSpPr>
                <p:cNvPr id="154705" name="Oval 44"/>
                <p:cNvSpPr/>
                <p:nvPr/>
              </p:nvSpPr>
              <p:spPr>
                <a:xfrm>
                  <a:off x="602" y="2652"/>
                  <a:ext cx="227" cy="227"/>
                </a:xfrm>
                <a:prstGeom prst="ellipse">
                  <a:avLst/>
                </a:prstGeom>
                <a:solidFill>
                  <a:srgbClr val="FFFFA5"/>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latin typeface="隶书" panose="02010509060101010101" pitchFamily="49" charset="-122"/>
                    <a:ea typeface="隶书" panose="02010509060101010101" pitchFamily="49" charset="-122"/>
                  </a:endParaRPr>
                </a:p>
              </p:txBody>
            </p:sp>
            <p:sp>
              <p:nvSpPr>
                <p:cNvPr id="154706" name="Text Box 45"/>
                <p:cNvSpPr txBox="1"/>
                <p:nvPr/>
              </p:nvSpPr>
              <p:spPr>
                <a:xfrm>
                  <a:off x="571" y="2640"/>
                  <a:ext cx="336" cy="27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latin typeface="隶书" panose="02010509060101010101" pitchFamily="49" charset="-122"/>
                      <a:ea typeface="隶书" panose="02010509060101010101" pitchFamily="49" charset="-122"/>
                    </a:rPr>
                    <a:t>14</a:t>
                  </a:r>
                  <a:endParaRPr lang="en-US" altLang="zh-CN" sz="2800" b="1">
                    <a:latin typeface="隶书" panose="02010509060101010101" pitchFamily="49" charset="-122"/>
                    <a:ea typeface="隶书" panose="02010509060101010101" pitchFamily="49" charset="-122"/>
                  </a:endParaRPr>
                </a:p>
              </p:txBody>
            </p:sp>
          </p:grpSp>
          <p:grpSp>
            <p:nvGrpSpPr>
              <p:cNvPr id="154701" name="Group 46"/>
              <p:cNvGrpSpPr/>
              <p:nvPr/>
            </p:nvGrpSpPr>
            <p:grpSpPr>
              <a:xfrm>
                <a:off x="2227" y="2469"/>
                <a:ext cx="414" cy="327"/>
                <a:chOff x="571" y="2640"/>
                <a:chExt cx="336" cy="279"/>
              </a:xfrm>
            </p:grpSpPr>
            <p:sp>
              <p:nvSpPr>
                <p:cNvPr id="154703" name="Oval 47"/>
                <p:cNvSpPr/>
                <p:nvPr/>
              </p:nvSpPr>
              <p:spPr>
                <a:xfrm>
                  <a:off x="602" y="2652"/>
                  <a:ext cx="227" cy="227"/>
                </a:xfrm>
                <a:prstGeom prst="ellipse">
                  <a:avLst/>
                </a:prstGeom>
                <a:solidFill>
                  <a:srgbClr val="FFFFA5"/>
                </a:solidFill>
                <a:ln w="12700" cap="rnd" cmpd="sng">
                  <a:solidFill>
                    <a:srgbClr val="000000"/>
                  </a:solidFill>
                  <a:prstDash val="solid"/>
                  <a:headEnd type="none" w="med" len="med"/>
                  <a:tailEnd type="none" w="med" len="med"/>
                </a:ln>
              </p:spPr>
              <p:txBody>
                <a:bodyPr wrap="none"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endParaRPr lang="zh-CN" altLang="zh-CN" sz="2400" b="1">
                    <a:latin typeface="隶书" panose="02010509060101010101" pitchFamily="49" charset="-122"/>
                    <a:ea typeface="隶书" panose="02010509060101010101" pitchFamily="49" charset="-122"/>
                  </a:endParaRPr>
                </a:p>
              </p:txBody>
            </p:sp>
            <p:sp>
              <p:nvSpPr>
                <p:cNvPr id="154704" name="Text Box 48"/>
                <p:cNvSpPr txBox="1"/>
                <p:nvPr/>
              </p:nvSpPr>
              <p:spPr>
                <a:xfrm>
                  <a:off x="571" y="2640"/>
                  <a:ext cx="336" cy="279"/>
                </a:xfrm>
                <a:prstGeom prst="rect">
                  <a:avLst/>
                </a:prstGeom>
                <a:noFill/>
                <a:ln w="12700">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50000"/>
                    </a:spcBef>
                    <a:buNone/>
                  </a:pPr>
                  <a:r>
                    <a:rPr lang="en-US" altLang="zh-CN" sz="2800" b="1">
                      <a:latin typeface="隶书" panose="02010509060101010101" pitchFamily="49" charset="-122"/>
                      <a:ea typeface="隶书" panose="02010509060101010101" pitchFamily="49" charset="-122"/>
                    </a:rPr>
                    <a:t>29</a:t>
                  </a:r>
                  <a:endParaRPr lang="en-US" altLang="zh-CN" sz="2800" b="1">
                    <a:latin typeface="隶书" panose="02010509060101010101" pitchFamily="49" charset="-122"/>
                    <a:ea typeface="隶书" panose="02010509060101010101" pitchFamily="49" charset="-122"/>
                  </a:endParaRPr>
                </a:p>
              </p:txBody>
            </p:sp>
          </p:grpSp>
          <p:sp>
            <p:nvSpPr>
              <p:cNvPr id="154702" name="Line 50"/>
              <p:cNvSpPr/>
              <p:nvPr/>
            </p:nvSpPr>
            <p:spPr>
              <a:xfrm>
                <a:off x="1932" y="1905"/>
                <a:ext cx="650" cy="282"/>
              </a:xfrm>
              <a:prstGeom prst="line">
                <a:avLst/>
              </a:prstGeom>
              <a:ln w="28575" cap="rnd" cmpd="sng">
                <a:solidFill>
                  <a:srgbClr val="FF3300"/>
                </a:solidFill>
                <a:prstDash val="solid"/>
                <a:headEnd type="none" w="med" len="med"/>
                <a:tailEnd type="none" w="med" len="med"/>
              </a:ln>
            </p:spPr>
          </p:sp>
        </p:grpSp>
        <p:sp>
          <p:nvSpPr>
            <p:cNvPr id="154664" name="Text Box 64"/>
            <p:cNvSpPr txBox="1"/>
            <p:nvPr/>
          </p:nvSpPr>
          <p:spPr>
            <a:xfrm>
              <a:off x="1104" y="3490"/>
              <a:ext cx="201" cy="36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a:t>f</a:t>
              </a:r>
              <a:endParaRPr lang="en-US" altLang="zh-CN"/>
            </a:p>
          </p:txBody>
        </p:sp>
        <p:sp>
          <p:nvSpPr>
            <p:cNvPr id="154665" name="Text Box 65"/>
            <p:cNvSpPr txBox="1"/>
            <p:nvPr/>
          </p:nvSpPr>
          <p:spPr>
            <a:xfrm>
              <a:off x="1728" y="3490"/>
              <a:ext cx="244" cy="36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a:t>g</a:t>
              </a:r>
              <a:endParaRPr lang="en-US" altLang="zh-CN"/>
            </a:p>
          </p:txBody>
        </p:sp>
        <p:sp>
          <p:nvSpPr>
            <p:cNvPr id="154666" name="Text Box 66"/>
            <p:cNvSpPr txBox="1"/>
            <p:nvPr/>
          </p:nvSpPr>
          <p:spPr>
            <a:xfrm>
              <a:off x="374" y="2652"/>
              <a:ext cx="230" cy="36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a:t>a</a:t>
              </a:r>
              <a:endParaRPr lang="en-US" altLang="zh-CN"/>
            </a:p>
          </p:txBody>
        </p:sp>
        <p:sp>
          <p:nvSpPr>
            <p:cNvPr id="154667" name="Text Box 67"/>
            <p:cNvSpPr txBox="1"/>
            <p:nvPr/>
          </p:nvSpPr>
          <p:spPr>
            <a:xfrm>
              <a:off x="710" y="3036"/>
              <a:ext cx="244" cy="36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a:t>k</a:t>
              </a:r>
              <a:endParaRPr lang="en-US" altLang="zh-CN"/>
            </a:p>
          </p:txBody>
        </p:sp>
        <p:sp>
          <p:nvSpPr>
            <p:cNvPr id="154668" name="Text Box 68"/>
            <p:cNvSpPr txBox="1"/>
            <p:nvPr/>
          </p:nvSpPr>
          <p:spPr>
            <a:xfrm>
              <a:off x="2256" y="2674"/>
              <a:ext cx="244" cy="36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a:t>b</a:t>
              </a:r>
              <a:endParaRPr lang="en-US" altLang="zh-CN"/>
            </a:p>
          </p:txBody>
        </p:sp>
        <p:sp>
          <p:nvSpPr>
            <p:cNvPr id="154669" name="Text Box 69"/>
            <p:cNvSpPr txBox="1"/>
            <p:nvPr/>
          </p:nvSpPr>
          <p:spPr>
            <a:xfrm>
              <a:off x="2630" y="3036"/>
              <a:ext cx="230" cy="36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a:t>e</a:t>
              </a:r>
              <a:endParaRPr lang="en-US" altLang="zh-CN"/>
            </a:p>
          </p:txBody>
        </p:sp>
        <p:sp>
          <p:nvSpPr>
            <p:cNvPr id="154670" name="Text Box 70"/>
            <p:cNvSpPr txBox="1"/>
            <p:nvPr/>
          </p:nvSpPr>
          <p:spPr>
            <a:xfrm>
              <a:off x="2966" y="3420"/>
              <a:ext cx="230" cy="36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a:t>c</a:t>
              </a:r>
              <a:endParaRPr lang="en-US" altLang="zh-CN"/>
            </a:p>
          </p:txBody>
        </p:sp>
        <p:sp>
          <p:nvSpPr>
            <p:cNvPr id="154671" name="Text Box 71"/>
            <p:cNvSpPr txBox="1"/>
            <p:nvPr/>
          </p:nvSpPr>
          <p:spPr>
            <a:xfrm>
              <a:off x="3696" y="3552"/>
              <a:ext cx="212" cy="288"/>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sz="2400"/>
                <a:t>d</a:t>
              </a:r>
              <a:endParaRPr lang="en-US" altLang="zh-CN" sz="2400"/>
            </a:p>
          </p:txBody>
        </p:sp>
        <p:sp>
          <p:nvSpPr>
            <p:cNvPr id="154672" name="Text Box 72"/>
            <p:cNvSpPr txBox="1"/>
            <p:nvPr/>
          </p:nvSpPr>
          <p:spPr>
            <a:xfrm>
              <a:off x="1142" y="1692"/>
              <a:ext cx="244" cy="36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a:t>0</a:t>
              </a:r>
              <a:endParaRPr lang="en-US" altLang="zh-CN"/>
            </a:p>
          </p:txBody>
        </p:sp>
        <p:sp>
          <p:nvSpPr>
            <p:cNvPr id="154673" name="Text Box 73"/>
            <p:cNvSpPr txBox="1"/>
            <p:nvPr/>
          </p:nvSpPr>
          <p:spPr>
            <a:xfrm>
              <a:off x="2198" y="1692"/>
              <a:ext cx="244" cy="365"/>
            </a:xfrm>
            <a:prstGeom prst="rect">
              <a:avLst/>
            </a:prstGeom>
            <a:noFill/>
            <a:ln w="12700">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r>
                <a:rPr lang="en-US" altLang="zh-CN"/>
                <a:t>1</a:t>
              </a:r>
              <a:endParaRPr lang="en-US" altLang="zh-CN"/>
            </a:p>
          </p:txBody>
        </p:sp>
      </p:grpSp>
      <p:graphicFrame>
        <p:nvGraphicFramePr>
          <p:cNvPr id="154628" name="表格 154627"/>
          <p:cNvGraphicFramePr/>
          <p:nvPr/>
        </p:nvGraphicFramePr>
        <p:xfrm>
          <a:off x="838200" y="1219200"/>
          <a:ext cx="6642100" cy="1038225"/>
        </p:xfrm>
        <a:graphic>
          <a:graphicData uri="http://schemas.openxmlformats.org/drawingml/2006/table">
            <a:tbl>
              <a:tblPr/>
              <a:tblGrid>
                <a:gridCol w="1295400"/>
                <a:gridCol w="609600"/>
                <a:gridCol w="612775"/>
                <a:gridCol w="685800"/>
                <a:gridCol w="690563"/>
                <a:gridCol w="685800"/>
                <a:gridCol w="687387"/>
                <a:gridCol w="688975"/>
                <a:gridCol w="685800"/>
              </a:tblGrid>
              <a:tr h="519113">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zh-CN" altLang="en-US" sz="2800">
                          <a:solidFill>
                            <a:srgbClr val="000000"/>
                          </a:solidFill>
                          <a:latin typeface="Arial" panose="020B0604020202020204" pitchFamily="34" charset="0"/>
                          <a:ea typeface="楷体_GB2312"/>
                        </a:rPr>
                        <a:t>字符</a:t>
                      </a:r>
                      <a:endParaRPr lang="zh-CN" altLang="en-US"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a</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b</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c</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d</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e</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f</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g</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k</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r h="519112">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zh-CN" altLang="en-US" sz="2800">
                          <a:solidFill>
                            <a:srgbClr val="000000"/>
                          </a:solidFill>
                          <a:latin typeface="Arial" panose="020B0604020202020204" pitchFamily="34" charset="0"/>
                          <a:ea typeface="楷体_GB2312"/>
                        </a:rPr>
                        <a:t>频率％</a:t>
                      </a:r>
                      <a:endParaRPr lang="zh-CN" altLang="en-US"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23</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29</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7</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8</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14</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5</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3</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c>
                  <a:txBody>
                    <a:bodyPr/>
                    <a:lstStyle>
                      <a:lvl1pPr marL="0" lvl="0"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defRPr>
                      </a:lvl1pPr>
                      <a:lvl2pPr marL="457200" lvl="1"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400" b="1" i="0" u="none" kern="1200" baseline="0">
                          <a:solidFill>
                            <a:schemeClr val="tx1"/>
                          </a:solidFill>
                          <a:latin typeface="Times New Roman" panose="02020603050405020304" pitchFamily="18" charset="0"/>
                          <a:ea typeface="宋体" panose="02010600030101010101" pitchFamily="2" charset="-122"/>
                          <a:cs typeface="+mn-cs"/>
                        </a:defRPr>
                      </a:lvl5pPr>
                    </a:lstStyle>
                    <a:p>
                      <a:pPr lvl="0" algn="ctr" eaLnBrk="1" hangingPunct="1">
                        <a:spcBef>
                          <a:spcPct val="20000"/>
                        </a:spcBef>
                        <a:buClr>
                          <a:schemeClr val="tx2"/>
                        </a:buClr>
                        <a:buSzPct val="110000"/>
                        <a:buFont typeface="Symbol" panose="05050102010706020507" pitchFamily="18" charset="2"/>
                        <a:buNone/>
                      </a:pPr>
                      <a:r>
                        <a:rPr lang="en-US" altLang="zh-CN" sz="2800">
                          <a:solidFill>
                            <a:srgbClr val="000000"/>
                          </a:solidFill>
                          <a:latin typeface="Arial" panose="020B0604020202020204" pitchFamily="34" charset="0"/>
                          <a:ea typeface="楷体_GB2312"/>
                        </a:rPr>
                        <a:t>11</a:t>
                      </a:r>
                      <a:endParaRPr lang="en-US" altLang="zh-CN" sz="2800">
                        <a:solidFill>
                          <a:srgbClr val="000000"/>
                        </a:solidFill>
                        <a:latin typeface="Arial" panose="020B0604020202020204" pitchFamily="34" charset="0"/>
                        <a:ea typeface="楷体_GB2312"/>
                      </a:endParaRPr>
                    </a:p>
                  </a:txBody>
                  <a:tcPr marT="45734" marB="45734">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noFill/>
                  </a:tcPr>
                </a:tc>
              </a:tr>
            </a:tbl>
          </a:graphicData>
        </a:graphic>
      </p:graphicFrame>
      <p:sp>
        <p:nvSpPr>
          <p:cNvPr id="373032" name="Text Box 296"/>
          <p:cNvSpPr txBox="1"/>
          <p:nvPr/>
        </p:nvSpPr>
        <p:spPr>
          <a:xfrm>
            <a:off x="533400" y="5715000"/>
            <a:ext cx="7772400" cy="519113"/>
          </a:xfrm>
          <a:prstGeom prst="rect">
            <a:avLst/>
          </a:prstGeom>
          <a:noFill/>
          <a:ln w="2857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chemeClr val="tx2"/>
                </a:solidFill>
                <a:ea typeface="楷体_GB2312"/>
              </a:rPr>
              <a:t>bad bag back</a:t>
            </a:r>
            <a:r>
              <a:rPr lang="zh-CN" altLang="en-US" sz="2800" b="1">
                <a:solidFill>
                  <a:schemeClr val="tx2"/>
                </a:solidFill>
                <a:ea typeface="楷体_GB2312"/>
              </a:rPr>
              <a:t>编码是什么？需要多少</a:t>
            </a:r>
            <a:r>
              <a:rPr lang="en-US" altLang="zh-CN" sz="2800" b="1">
                <a:solidFill>
                  <a:schemeClr val="tx2"/>
                </a:solidFill>
                <a:ea typeface="楷体_GB2312"/>
              </a:rPr>
              <a:t>bit</a:t>
            </a:r>
            <a:r>
              <a:rPr lang="zh-CN" altLang="en-US" sz="2800" b="1">
                <a:solidFill>
                  <a:schemeClr val="tx2"/>
                </a:solidFill>
                <a:ea typeface="楷体_GB2312"/>
              </a:rPr>
              <a:t>？</a:t>
            </a:r>
            <a:endParaRPr lang="zh-CN" altLang="en-US" sz="2800" b="1">
              <a:solidFill>
                <a:schemeClr val="tx2"/>
              </a:solidFill>
              <a:ea typeface="楷体_GB2312"/>
            </a:endParaRPr>
          </a:p>
        </p:txBody>
      </p:sp>
      <p:sp>
        <p:nvSpPr>
          <p:cNvPr id="373033" name="Text Box 297"/>
          <p:cNvSpPr txBox="1"/>
          <p:nvPr/>
        </p:nvSpPr>
        <p:spPr>
          <a:xfrm>
            <a:off x="533400" y="6234113"/>
            <a:ext cx="5105400" cy="547687"/>
          </a:xfrm>
          <a:prstGeom prst="rect">
            <a:avLst/>
          </a:prstGeom>
          <a:solidFill>
            <a:schemeClr val="bg1"/>
          </a:solidFill>
          <a:ln w="28575" cap="sq" cmpd="sng">
            <a:solidFill>
              <a:srgbClr val="CC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50000"/>
              </a:spcBef>
              <a:buNone/>
            </a:pPr>
            <a:r>
              <a:rPr lang="en-US" altLang="zh-CN" sz="2800" b="1">
                <a:solidFill>
                  <a:srgbClr val="996600"/>
                </a:solidFill>
                <a:ea typeface="楷体_GB2312"/>
              </a:rPr>
              <a:t>10</a:t>
            </a:r>
            <a:r>
              <a:rPr lang="en-US" altLang="zh-CN" sz="2800" b="1">
                <a:solidFill>
                  <a:schemeClr val="tx2"/>
                </a:solidFill>
                <a:ea typeface="楷体_GB2312"/>
              </a:rPr>
              <a:t>00</a:t>
            </a:r>
            <a:r>
              <a:rPr lang="en-US" altLang="zh-CN" sz="2800" b="1">
                <a:solidFill>
                  <a:srgbClr val="996600"/>
                </a:solidFill>
                <a:ea typeface="楷体_GB2312"/>
              </a:rPr>
              <a:t>1111</a:t>
            </a:r>
            <a:r>
              <a:rPr lang="en-US" altLang="zh-CN" sz="2800" b="1">
                <a:solidFill>
                  <a:schemeClr val="tx2"/>
                </a:solidFill>
                <a:ea typeface="楷体_GB2312"/>
              </a:rPr>
              <a:t>10</a:t>
            </a:r>
            <a:r>
              <a:rPr lang="en-US" altLang="zh-CN" sz="2800" b="1">
                <a:solidFill>
                  <a:srgbClr val="996600"/>
                </a:solidFill>
                <a:ea typeface="楷体_GB2312"/>
              </a:rPr>
              <a:t>00</a:t>
            </a:r>
            <a:r>
              <a:rPr lang="en-US" altLang="zh-CN" sz="2800" b="1">
                <a:solidFill>
                  <a:schemeClr val="tx2"/>
                </a:solidFill>
                <a:ea typeface="楷体_GB2312"/>
              </a:rPr>
              <a:t>0111</a:t>
            </a:r>
            <a:r>
              <a:rPr lang="en-US" altLang="zh-CN" sz="2800" b="1">
                <a:solidFill>
                  <a:srgbClr val="996600"/>
                </a:solidFill>
                <a:ea typeface="楷体_GB2312"/>
              </a:rPr>
              <a:t>10</a:t>
            </a:r>
            <a:r>
              <a:rPr lang="en-US" altLang="zh-CN" sz="2800" b="1">
                <a:solidFill>
                  <a:schemeClr val="tx2"/>
                </a:solidFill>
                <a:ea typeface="楷体_GB2312"/>
              </a:rPr>
              <a:t>00</a:t>
            </a:r>
            <a:r>
              <a:rPr lang="en-US" altLang="zh-CN" sz="2800" b="1">
                <a:solidFill>
                  <a:srgbClr val="996600"/>
                </a:solidFill>
                <a:ea typeface="楷体_GB2312"/>
              </a:rPr>
              <a:t>1110</a:t>
            </a:r>
            <a:r>
              <a:rPr lang="en-US" altLang="zh-CN" sz="2800" b="1">
                <a:solidFill>
                  <a:schemeClr val="tx2"/>
                </a:solidFill>
                <a:ea typeface="楷体_GB2312"/>
              </a:rPr>
              <a:t>010</a:t>
            </a:r>
            <a:endParaRPr lang="en-US" altLang="zh-CN" sz="2800" b="1">
              <a:solidFill>
                <a:schemeClr val="tx2"/>
              </a:solidFill>
              <a:ea typeface="楷体_GB2312"/>
            </a:endParaRPr>
          </a:p>
        </p:txBody>
      </p:sp>
      <p:sp>
        <p:nvSpPr>
          <p:cNvPr id="373034" name="Rectangle 298"/>
          <p:cNvSpPr/>
          <p:nvPr/>
        </p:nvSpPr>
        <p:spPr>
          <a:xfrm>
            <a:off x="5715000" y="6234113"/>
            <a:ext cx="3276600" cy="547687"/>
          </a:xfrm>
          <a:prstGeom prst="rect">
            <a:avLst/>
          </a:prstGeom>
          <a:solidFill>
            <a:schemeClr val="bg1"/>
          </a:solidFill>
          <a:ln w="28575" cap="sq" cmpd="sng">
            <a:solidFill>
              <a:srgbClr val="CC66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ea typeface="楷体_GB2312"/>
              </a:rPr>
              <a:t>——23bit</a:t>
            </a:r>
            <a:endParaRPr lang="en-US" altLang="zh-CN" sz="2400" b="1">
              <a:ea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8" fill="hold" grpId="0" nodeType="clickEffect">
                                  <p:stCondLst>
                                    <p:cond delay="0"/>
                                  </p:stCondLst>
                                  <p:childTnLst>
                                    <p:set>
                                      <p:cBhvr>
                                        <p:cTn id="12" dur="1" fill="hold">
                                          <p:stCondLst>
                                            <p:cond delay="0"/>
                                          </p:stCondLst>
                                        </p:cTn>
                                        <p:tgtEl>
                                          <p:spTgt spid="372738"/>
                                        </p:tgtEl>
                                        <p:attrNameLst>
                                          <p:attrName>style.visibility</p:attrName>
                                        </p:attrNameLst>
                                      </p:cBhvr>
                                      <p:to>
                                        <p:strVal val="visible"/>
                                      </p:to>
                                    </p:set>
                                    <p:anim calcmode="lin" valueType="num">
                                      <p:cBhvr>
                                        <p:cTn id="13" dur="500" fill="hold"/>
                                        <p:tgtEl>
                                          <p:spTgt spid="372738"/>
                                        </p:tgtEl>
                                        <p:attrNameLst>
                                          <p:attrName>ppt_x</p:attrName>
                                        </p:attrNameLst>
                                      </p:cBhvr>
                                      <p:tavLst>
                                        <p:tav tm="0">
                                          <p:val>
                                            <p:strVal val="#ppt_x-#ppt_w/2"/>
                                          </p:val>
                                        </p:tav>
                                        <p:tav tm="100000">
                                          <p:val>
                                            <p:strVal val="#ppt_x"/>
                                          </p:val>
                                        </p:tav>
                                      </p:tavLst>
                                    </p:anim>
                                    <p:anim calcmode="lin" valueType="num">
                                      <p:cBhvr>
                                        <p:cTn id="14" dur="500" fill="hold"/>
                                        <p:tgtEl>
                                          <p:spTgt spid="372738"/>
                                        </p:tgtEl>
                                        <p:attrNameLst>
                                          <p:attrName>ppt_y</p:attrName>
                                        </p:attrNameLst>
                                      </p:cBhvr>
                                      <p:tavLst>
                                        <p:tav tm="0">
                                          <p:val>
                                            <p:strVal val="#ppt_y"/>
                                          </p:val>
                                        </p:tav>
                                        <p:tav tm="100000">
                                          <p:val>
                                            <p:strVal val="#ppt_y"/>
                                          </p:val>
                                        </p:tav>
                                      </p:tavLst>
                                    </p:anim>
                                    <p:anim calcmode="lin" valueType="num">
                                      <p:cBhvr>
                                        <p:cTn id="15" dur="500" fill="hold"/>
                                        <p:tgtEl>
                                          <p:spTgt spid="372738"/>
                                        </p:tgtEl>
                                        <p:attrNameLst>
                                          <p:attrName>ppt_w</p:attrName>
                                        </p:attrNameLst>
                                      </p:cBhvr>
                                      <p:tavLst>
                                        <p:tav tm="0">
                                          <p:val>
                                            <p:fltVal val="0.000000"/>
                                          </p:val>
                                        </p:tav>
                                        <p:tav tm="100000">
                                          <p:val>
                                            <p:strVal val="#ppt_w"/>
                                          </p:val>
                                        </p:tav>
                                      </p:tavLst>
                                    </p:anim>
                                    <p:anim calcmode="lin" valueType="num">
                                      <p:cBhvr>
                                        <p:cTn id="16" dur="500" fill="hold"/>
                                        <p:tgtEl>
                                          <p:spTgt spid="372738"/>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73032"/>
                                        </p:tgtEl>
                                        <p:attrNameLst>
                                          <p:attrName>style.visibility</p:attrName>
                                        </p:attrNameLst>
                                      </p:cBhvr>
                                      <p:to>
                                        <p:strVal val="visible"/>
                                      </p:to>
                                    </p:set>
                                    <p:animEffect transition="in" filter="wipe(left)">
                                      <p:cBhvr>
                                        <p:cTn id="21" dur="500"/>
                                        <p:tgtEl>
                                          <p:spTgt spid="37303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73033"/>
                                        </p:tgtEl>
                                        <p:attrNameLst>
                                          <p:attrName>style.visibility</p:attrName>
                                        </p:attrNameLst>
                                      </p:cBhvr>
                                      <p:to>
                                        <p:strVal val="visible"/>
                                      </p:to>
                                    </p:set>
                                    <p:animEffect transition="in" filter="wipe(left)">
                                      <p:cBhvr>
                                        <p:cTn id="26" dur="500"/>
                                        <p:tgtEl>
                                          <p:spTgt spid="37303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73034"/>
                                        </p:tgtEl>
                                        <p:attrNameLst>
                                          <p:attrName>style.visibility</p:attrName>
                                        </p:attrNameLst>
                                      </p:cBhvr>
                                      <p:to>
                                        <p:strVal val="visible"/>
                                      </p:to>
                                    </p:set>
                                    <p:animEffect transition="in" filter="wipe(left)">
                                      <p:cBhvr>
                                        <p:cTn id="31" dur="500"/>
                                        <p:tgtEl>
                                          <p:spTgt spid="373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2738" grpId="0"/>
      <p:bldP spid="373032" grpId="0"/>
      <p:bldP spid="373033" grpId="0" animBg="1"/>
      <p:bldP spid="37303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5649" name="Rectangle 2"/>
          <p:cNvSpPr>
            <a:spLocks noGrp="1"/>
          </p:cNvSpPr>
          <p:nvPr>
            <p:ph type="title"/>
          </p:nvPr>
        </p:nvSpPr>
        <p:spPr>
          <a:xfrm>
            <a:off x="684213" y="0"/>
            <a:ext cx="7772400" cy="1143000"/>
          </a:xfrm>
        </p:spPr>
        <p:txBody>
          <a:bodyPr vert="horz" wrap="square" lIns="91440" tIns="45720" rIns="91440" bIns="45720" anchor="ctr" anchorCtr="0"/>
          <a:p>
            <a:pPr eaLnBrk="1" hangingPunct="1"/>
            <a:r>
              <a:rPr lang="en-US" altLang="zh-CN" i="1">
                <a:solidFill>
                  <a:schemeClr val="tx1"/>
                </a:solidFill>
              </a:rPr>
              <a:t>2005</a:t>
            </a:r>
            <a:r>
              <a:rPr lang="zh-CN" altLang="en-US" i="1">
                <a:solidFill>
                  <a:schemeClr val="tx1"/>
                </a:solidFill>
              </a:rPr>
              <a:t>考研试题</a:t>
            </a:r>
            <a:endParaRPr lang="zh-CN" altLang="en-US" i="1">
              <a:solidFill>
                <a:schemeClr val="tx1"/>
              </a:solidFill>
            </a:endParaRPr>
          </a:p>
        </p:txBody>
      </p:sp>
      <p:sp>
        <p:nvSpPr>
          <p:cNvPr id="155650" name="Rectangle 3"/>
          <p:cNvSpPr>
            <a:spLocks noGrp="1"/>
          </p:cNvSpPr>
          <p:nvPr>
            <p:ph idx="1"/>
          </p:nvPr>
        </p:nvSpPr>
        <p:spPr>
          <a:xfrm>
            <a:off x="0" y="1268413"/>
            <a:ext cx="8667750" cy="1260475"/>
          </a:xfrm>
        </p:spPr>
        <p:txBody>
          <a:bodyPr vert="horz" wrap="square" lIns="91440" tIns="45720" rIns="91440" bIns="45720" anchor="t" anchorCtr="0"/>
          <a:p>
            <a:pPr marL="685800" indent="-685800" eaLnBrk="1" hangingPunct="1">
              <a:lnSpc>
                <a:spcPct val="90000"/>
              </a:lnSpc>
              <a:buNone/>
            </a:pPr>
            <a:r>
              <a:rPr lang="zh-CN" altLang="en-US" sz="2400">
                <a:latin typeface="楷体_GB2312"/>
                <a:ea typeface="楷体_GB2312"/>
              </a:rPr>
              <a:t>根据</a:t>
            </a:r>
            <a:r>
              <a:rPr lang="en-US" altLang="zh-CN" sz="2400">
                <a:latin typeface="楷体_GB2312"/>
                <a:ea typeface="楷体_GB2312"/>
              </a:rPr>
              <a:t>______</a:t>
            </a:r>
            <a:r>
              <a:rPr lang="zh-CN" altLang="en-US" sz="2400">
                <a:latin typeface="楷体_GB2312"/>
                <a:ea typeface="楷体_GB2312"/>
              </a:rPr>
              <a:t>可以唯一地确定一棵二叉树。</a:t>
            </a:r>
            <a:endParaRPr lang="zh-CN" altLang="en-US" sz="2400">
              <a:latin typeface="楷体_GB2312"/>
              <a:ea typeface="楷体_GB2312"/>
            </a:endParaRPr>
          </a:p>
          <a:p>
            <a:pPr marL="685800" indent="-685800" eaLnBrk="1" hangingPunct="1">
              <a:lnSpc>
                <a:spcPct val="90000"/>
              </a:lnSpc>
              <a:buNone/>
            </a:pPr>
            <a:r>
              <a:rPr lang="zh-CN" altLang="en-US" sz="2400">
                <a:latin typeface="楷体_GB2312"/>
                <a:ea typeface="楷体_GB2312"/>
              </a:rPr>
              <a:t>   </a:t>
            </a:r>
            <a:r>
              <a:rPr lang="en-US" altLang="zh-CN" sz="2400">
                <a:latin typeface="楷体_GB2312"/>
                <a:ea typeface="楷体_GB2312"/>
              </a:rPr>
              <a:t>A. </a:t>
            </a:r>
            <a:r>
              <a:rPr lang="zh-CN" altLang="en-US" sz="2400">
                <a:latin typeface="楷体_GB2312"/>
                <a:ea typeface="楷体_GB2312"/>
              </a:rPr>
              <a:t>先序遍历和后序遍历      </a:t>
            </a:r>
            <a:r>
              <a:rPr lang="en-US" altLang="zh-CN" sz="2400">
                <a:latin typeface="楷体_GB2312"/>
                <a:ea typeface="楷体_GB2312"/>
              </a:rPr>
              <a:t>B. </a:t>
            </a:r>
            <a:r>
              <a:rPr lang="zh-CN" altLang="en-US" sz="2400">
                <a:latin typeface="楷体_GB2312"/>
                <a:ea typeface="楷体_GB2312"/>
              </a:rPr>
              <a:t>先序遍历和层次遍历</a:t>
            </a:r>
            <a:endParaRPr lang="zh-CN" altLang="en-US" sz="2400">
              <a:latin typeface="楷体_GB2312"/>
              <a:ea typeface="楷体_GB2312"/>
            </a:endParaRPr>
          </a:p>
          <a:p>
            <a:pPr marL="685800" indent="-685800" eaLnBrk="1" hangingPunct="1">
              <a:lnSpc>
                <a:spcPct val="90000"/>
              </a:lnSpc>
              <a:buNone/>
            </a:pPr>
            <a:r>
              <a:rPr lang="zh-CN" altLang="en-US" sz="2400">
                <a:latin typeface="楷体_GB2312"/>
                <a:ea typeface="楷体_GB2312"/>
              </a:rPr>
              <a:t>   </a:t>
            </a:r>
            <a:r>
              <a:rPr lang="en-US" altLang="zh-CN" sz="2400">
                <a:latin typeface="楷体_GB2312"/>
                <a:ea typeface="楷体_GB2312"/>
              </a:rPr>
              <a:t>C. </a:t>
            </a:r>
            <a:r>
              <a:rPr lang="zh-CN" altLang="en-US" sz="2400">
                <a:latin typeface="楷体_GB2312"/>
                <a:ea typeface="楷体_GB2312"/>
              </a:rPr>
              <a:t>中序遍历和层次遍历      </a:t>
            </a:r>
            <a:r>
              <a:rPr lang="en-US" altLang="zh-CN" sz="2400">
                <a:latin typeface="楷体_GB2312"/>
                <a:ea typeface="楷体_GB2312"/>
              </a:rPr>
              <a:t>D. </a:t>
            </a:r>
            <a:r>
              <a:rPr lang="zh-CN" altLang="en-US" sz="2400">
                <a:latin typeface="楷体_GB2312"/>
                <a:ea typeface="楷体_GB2312"/>
              </a:rPr>
              <a:t>中序遍历和后序遍历</a:t>
            </a:r>
            <a:endParaRPr lang="zh-CN" altLang="en-US" sz="2400">
              <a:latin typeface="楷体_GB2312"/>
              <a:ea typeface="楷体_GB2312"/>
            </a:endParaRPr>
          </a:p>
          <a:p>
            <a:pPr marL="685800" indent="-685800" eaLnBrk="1" hangingPunct="1">
              <a:lnSpc>
                <a:spcPct val="90000"/>
              </a:lnSpc>
              <a:buNone/>
            </a:pPr>
            <a:endParaRPr lang="en-US" altLang="zh-CN" sz="2400">
              <a:latin typeface="楷体_GB2312"/>
              <a:ea typeface="楷体_GB2312"/>
            </a:endParaRPr>
          </a:p>
        </p:txBody>
      </p:sp>
      <p:sp>
        <p:nvSpPr>
          <p:cNvPr id="175141" name="Rectangle 37"/>
          <p:cNvSpPr/>
          <p:nvPr/>
        </p:nvSpPr>
        <p:spPr>
          <a:xfrm>
            <a:off x="0" y="2924175"/>
            <a:ext cx="7807960" cy="539750"/>
          </a:xfrm>
          <a:prstGeom prst="rect">
            <a:avLst/>
          </a:prstGeom>
          <a:noFill/>
          <a:ln w="9525">
            <a:noFill/>
          </a:ln>
        </p:spPr>
        <p:txBody>
          <a:bodyPr lIns="92075" tIns="46038" rIns="92075" bIns="46038"/>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685800" lvl="0" indent="-685800" eaLnBrk="1" hangingPunct="1">
              <a:lnSpc>
                <a:spcPct val="80000"/>
              </a:lnSpc>
              <a:buNone/>
            </a:pPr>
            <a:r>
              <a:rPr lang="en-US" altLang="zh-CN" sz="2000">
                <a:solidFill>
                  <a:srgbClr val="FF0000"/>
                </a:solidFill>
                <a:latin typeface="楷体_GB2312"/>
                <a:ea typeface="楷体_GB2312"/>
              </a:rPr>
              <a:t>D. </a:t>
            </a:r>
            <a:r>
              <a:rPr lang="zh-CN" altLang="en-US" sz="2000">
                <a:solidFill>
                  <a:srgbClr val="FF0000"/>
                </a:solidFill>
                <a:latin typeface="楷体_GB2312"/>
                <a:ea typeface="楷体_GB2312"/>
              </a:rPr>
              <a:t>中序遍历和后序遍历</a:t>
            </a:r>
            <a:r>
              <a:rPr lang="en-US" altLang="zh-CN" sz="2000">
                <a:solidFill>
                  <a:srgbClr val="FF0000"/>
                </a:solidFill>
                <a:latin typeface="楷体_GB2312"/>
                <a:ea typeface="楷体_GB2312"/>
              </a:rPr>
              <a:t>or</a:t>
            </a:r>
            <a:r>
              <a:rPr lang="zh-CN" altLang="en-US" sz="2000">
                <a:solidFill>
                  <a:srgbClr val="FF0000"/>
                </a:solidFill>
                <a:latin typeface="楷体_GB2312"/>
                <a:ea typeface="楷体_GB2312"/>
              </a:rPr>
              <a:t>中序</a:t>
            </a:r>
            <a:r>
              <a:rPr lang="en-US" altLang="zh-CN" sz="2000">
                <a:solidFill>
                  <a:srgbClr val="FF0000"/>
                </a:solidFill>
                <a:latin typeface="楷体_GB2312"/>
                <a:ea typeface="楷体_GB2312"/>
              </a:rPr>
              <a:t>+</a:t>
            </a:r>
            <a:r>
              <a:rPr lang="zh-CN" altLang="en-US" sz="2000">
                <a:solidFill>
                  <a:srgbClr val="FF0000"/>
                </a:solidFill>
                <a:latin typeface="楷体_GB2312"/>
                <a:ea typeface="楷体_GB2312"/>
              </a:rPr>
              <a:t>先序（后序、先序都很容易得到根节点，中序再将树分为左右子树，</a:t>
            </a:r>
            <a:r>
              <a:rPr lang="zh-CN" altLang="en-US" sz="2000">
                <a:solidFill>
                  <a:srgbClr val="FF0000"/>
                </a:solidFill>
                <a:latin typeface="楷体_GB2312"/>
                <a:ea typeface="楷体_GB2312"/>
              </a:rPr>
              <a:t>递归即可）</a:t>
            </a:r>
            <a:endParaRPr lang="zh-CN" altLang="en-US" sz="2000">
              <a:solidFill>
                <a:srgbClr val="FF0000"/>
              </a:solidFill>
              <a:latin typeface="楷体_GB2312"/>
              <a:ea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5141"/>
                                        </p:tgtEl>
                                        <p:attrNameLst>
                                          <p:attrName>style.visibility</p:attrName>
                                        </p:attrNameLst>
                                      </p:cBhvr>
                                      <p:to>
                                        <p:strVal val="visible"/>
                                      </p:to>
                                    </p:set>
                                    <p:anim calcmode="lin" valueType="num">
                                      <p:cBhvr additive="base">
                                        <p:cTn id="7" dur="500" fill="hold"/>
                                        <p:tgtEl>
                                          <p:spTgt spid="175141"/>
                                        </p:tgtEl>
                                        <p:attrNameLst>
                                          <p:attrName>ppt_x</p:attrName>
                                        </p:attrNameLst>
                                      </p:cBhvr>
                                      <p:tavLst>
                                        <p:tav tm="0">
                                          <p:val>
                                            <p:strVal val="#ppt_x"/>
                                          </p:val>
                                        </p:tav>
                                        <p:tav tm="100000">
                                          <p:val>
                                            <p:strVal val="#ppt_x"/>
                                          </p:val>
                                        </p:tav>
                                      </p:tavLst>
                                    </p:anim>
                                    <p:anim calcmode="lin" valueType="num">
                                      <p:cBhvr additive="base">
                                        <p:cTn id="8" dur="500" fill="hold"/>
                                        <p:tgtEl>
                                          <p:spTgt spid="17514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41"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7697" name="Rectangle 2"/>
          <p:cNvSpPr>
            <a:spLocks noGrp="1"/>
          </p:cNvSpPr>
          <p:nvPr>
            <p:ph type="title"/>
          </p:nvPr>
        </p:nvSpPr>
        <p:spPr>
          <a:xfrm>
            <a:off x="611188" y="0"/>
            <a:ext cx="7772400" cy="1143000"/>
          </a:xfrm>
        </p:spPr>
        <p:txBody>
          <a:bodyPr vert="horz" wrap="square" lIns="91440" tIns="45720" rIns="91440" bIns="45720" anchor="ctr" anchorCtr="0"/>
          <a:p>
            <a:pPr eaLnBrk="1" hangingPunct="1"/>
            <a:r>
              <a:rPr lang="en-US" altLang="zh-CN" i="1">
                <a:solidFill>
                  <a:schemeClr val="tx1"/>
                </a:solidFill>
              </a:rPr>
              <a:t>2005</a:t>
            </a:r>
            <a:r>
              <a:rPr lang="zh-CN" altLang="en-US" i="1">
                <a:solidFill>
                  <a:schemeClr val="tx1"/>
                </a:solidFill>
              </a:rPr>
              <a:t>考研试题</a:t>
            </a:r>
            <a:endParaRPr lang="zh-CN" altLang="en-US" i="1">
              <a:solidFill>
                <a:schemeClr val="tx1"/>
              </a:solidFill>
            </a:endParaRPr>
          </a:p>
        </p:txBody>
      </p:sp>
      <p:sp>
        <p:nvSpPr>
          <p:cNvPr id="157698" name="Rectangle 3"/>
          <p:cNvSpPr>
            <a:spLocks noGrp="1"/>
          </p:cNvSpPr>
          <p:nvPr>
            <p:ph idx="1"/>
          </p:nvPr>
        </p:nvSpPr>
        <p:spPr>
          <a:xfrm>
            <a:off x="-217487" y="1484313"/>
            <a:ext cx="9361487" cy="1081087"/>
          </a:xfrm>
        </p:spPr>
        <p:txBody>
          <a:bodyPr vert="horz" wrap="square" lIns="91440" tIns="45720" rIns="91440" bIns="45720" anchor="t" anchorCtr="0"/>
          <a:p>
            <a:pPr marL="685800" indent="-685800" eaLnBrk="1" hangingPunct="1">
              <a:lnSpc>
                <a:spcPct val="90000"/>
              </a:lnSpc>
              <a:buNone/>
            </a:pPr>
            <a:r>
              <a:rPr lang="en-US" altLang="zh-CN" sz="2400">
                <a:latin typeface="楷体_GB2312"/>
                <a:ea typeface="楷体_GB2312"/>
              </a:rPr>
              <a:t>    </a:t>
            </a:r>
            <a:r>
              <a:rPr lang="zh-CN" altLang="en-US" sz="2400">
                <a:latin typeface="楷体_GB2312"/>
                <a:ea typeface="楷体_GB2312"/>
              </a:rPr>
              <a:t>所有分支结点的度为</a:t>
            </a:r>
            <a:r>
              <a:rPr lang="en-US" altLang="zh-CN" sz="2400">
                <a:latin typeface="楷体_GB2312"/>
                <a:ea typeface="楷体_GB2312"/>
              </a:rPr>
              <a:t>2</a:t>
            </a:r>
            <a:r>
              <a:rPr lang="zh-CN" altLang="en-US" sz="2400">
                <a:latin typeface="楷体_GB2312"/>
                <a:ea typeface="楷体_GB2312"/>
              </a:rPr>
              <a:t>的二叉树称为正则二叉树，试用二叉链表做存储结构，编写一递归函数</a:t>
            </a:r>
            <a:r>
              <a:rPr lang="en-US" altLang="zh-CN" sz="2400">
                <a:latin typeface="楷体_GB2312"/>
                <a:ea typeface="楷体_GB2312"/>
              </a:rPr>
              <a:t>int FormalTree(Bitree t)</a:t>
            </a:r>
            <a:r>
              <a:rPr lang="zh-CN" altLang="en-US" sz="2400">
                <a:latin typeface="楷体_GB2312"/>
                <a:ea typeface="楷体_GB2312"/>
              </a:rPr>
              <a:t>，判断二叉树是否为正则二叉树。</a:t>
            </a:r>
            <a:r>
              <a:rPr lang="en-US" altLang="zh-CN" sz="2400">
                <a:solidFill>
                  <a:schemeClr val="accent2">
                    <a:lumMod val="40000"/>
                    <a:lumOff val="60000"/>
                  </a:schemeClr>
                </a:solidFill>
                <a:latin typeface="楷体_GB2312"/>
                <a:ea typeface="楷体_GB2312"/>
              </a:rPr>
              <a:t>//</a:t>
            </a:r>
            <a:r>
              <a:rPr lang="zh-CN" altLang="en-US" sz="2400">
                <a:solidFill>
                  <a:schemeClr val="accent2">
                    <a:lumMod val="40000"/>
                    <a:lumOff val="60000"/>
                  </a:schemeClr>
                </a:solidFill>
                <a:latin typeface="楷体_GB2312"/>
                <a:ea typeface="楷体_GB2312"/>
              </a:rPr>
              <a:t>如果一棵二叉树是正则的，那么它的每一棵子树都是正则的</a:t>
            </a:r>
            <a:endParaRPr lang="zh-CN" altLang="en-US" sz="2400">
              <a:solidFill>
                <a:schemeClr val="accent2">
                  <a:lumMod val="40000"/>
                  <a:lumOff val="60000"/>
                </a:schemeClr>
              </a:solidFill>
              <a:latin typeface="楷体_GB2312"/>
              <a:ea typeface="楷体_GB2312"/>
            </a:endParaRPr>
          </a:p>
        </p:txBody>
      </p:sp>
      <p:sp>
        <p:nvSpPr>
          <p:cNvPr id="177156" name="Text Box 4"/>
          <p:cNvSpPr txBox="1"/>
          <p:nvPr/>
        </p:nvSpPr>
        <p:spPr>
          <a:xfrm>
            <a:off x="0" y="2852738"/>
            <a:ext cx="8996363" cy="30861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buClr>
                <a:srgbClr val="CC99FF"/>
              </a:buClr>
              <a:buFont typeface="Monotype Sorts" pitchFamily="2" charset="2"/>
              <a:buNone/>
            </a:pPr>
            <a:r>
              <a:rPr lang="en-US" altLang="zh-CN" sz="2400" b="1">
                <a:solidFill>
                  <a:schemeClr val="accent2"/>
                </a:solidFill>
              </a:rPr>
              <a:t>int FormalTree(Bitree t)</a:t>
            </a:r>
            <a:endParaRPr lang="en-US" altLang="zh-CN" sz="2400" b="1">
              <a:solidFill>
                <a:schemeClr val="accent2"/>
              </a:solidFill>
            </a:endParaRPr>
          </a:p>
          <a:p>
            <a:pPr marL="0" lvl="0" indent="0">
              <a:buClr>
                <a:srgbClr val="CC99FF"/>
              </a:buClr>
              <a:buFont typeface="Monotype Sorts" pitchFamily="2" charset="2"/>
              <a:buNone/>
            </a:pPr>
            <a:r>
              <a:rPr lang="en-US" altLang="zh-CN" sz="2400" b="1">
                <a:solidFill>
                  <a:schemeClr val="accent2"/>
                </a:solidFill>
              </a:rPr>
              <a:t>{</a:t>
            </a:r>
            <a:endParaRPr lang="en-US" altLang="zh-CN" sz="2400" b="1">
              <a:solidFill>
                <a:schemeClr val="accent2"/>
              </a:solidFill>
            </a:endParaRPr>
          </a:p>
          <a:p>
            <a:pPr marL="0" lvl="0" indent="0">
              <a:buClr>
                <a:srgbClr val="CC99FF"/>
              </a:buClr>
              <a:buFont typeface="Monotype Sorts" pitchFamily="2" charset="2"/>
              <a:buNone/>
            </a:pPr>
            <a:r>
              <a:rPr lang="en-US" altLang="zh-CN" sz="2400" b="1">
                <a:solidFill>
                  <a:schemeClr val="accent2"/>
                </a:solidFill>
              </a:rPr>
              <a:t>	if (t == NULL) return 1;</a:t>
            </a:r>
            <a:endParaRPr lang="en-US" altLang="zh-CN" sz="2400" b="1">
              <a:solidFill>
                <a:schemeClr val="accent2"/>
              </a:solidFill>
            </a:endParaRPr>
          </a:p>
          <a:p>
            <a:pPr marL="0" lvl="0" indent="0">
              <a:buClr>
                <a:srgbClr val="CC99FF"/>
              </a:buClr>
              <a:buFont typeface="Monotype Sorts" pitchFamily="2" charset="2"/>
              <a:buNone/>
            </a:pPr>
            <a:r>
              <a:rPr lang="en-US" altLang="zh-CN" sz="2400" b="1">
                <a:solidFill>
                  <a:schemeClr val="accent2"/>
                </a:solidFill>
              </a:rPr>
              <a:t>	if ((t-&gt;lchild == NULL) &amp;&amp; (t-&gt;rchild == NULL)) return 1;</a:t>
            </a:r>
            <a:endParaRPr lang="en-US" altLang="zh-CN" sz="2400" b="1">
              <a:solidFill>
                <a:schemeClr val="accent2"/>
              </a:solidFill>
            </a:endParaRPr>
          </a:p>
          <a:p>
            <a:pPr marL="0" lvl="0" indent="0">
              <a:buClr>
                <a:srgbClr val="CC99FF"/>
              </a:buClr>
              <a:buFont typeface="Monotype Sorts" pitchFamily="2" charset="2"/>
              <a:buNone/>
            </a:pPr>
            <a:r>
              <a:rPr lang="en-US" altLang="zh-CN" sz="2400" b="1">
                <a:solidFill>
                  <a:schemeClr val="accent2"/>
                </a:solidFill>
              </a:rPr>
              <a:t>	if ((t-&gt;lchild == NULL) || (t-&gt;rchild == NULL)) return 0;</a:t>
            </a:r>
            <a:endParaRPr lang="en-US" altLang="zh-CN" sz="2400" b="1">
              <a:solidFill>
                <a:schemeClr val="accent2"/>
              </a:solidFill>
            </a:endParaRPr>
          </a:p>
          <a:p>
            <a:pPr marL="0" lvl="0" indent="0">
              <a:buClr>
                <a:srgbClr val="CC99FF"/>
              </a:buClr>
              <a:buFont typeface="Monotype Sorts" pitchFamily="2" charset="2"/>
              <a:buNone/>
            </a:pPr>
            <a:r>
              <a:rPr lang="en-US" altLang="zh-CN" sz="2400" b="1">
                <a:solidFill>
                  <a:schemeClr val="accent2"/>
                </a:solidFill>
              </a:rPr>
              <a:t>	return (FormalTree(t-&gt;lchild)) </a:t>
            </a:r>
            <a:r>
              <a:rPr lang="en-US" altLang="zh-CN" sz="2400" b="1">
                <a:solidFill>
                  <a:schemeClr val="accent2">
                    <a:lumMod val="40000"/>
                    <a:lumOff val="60000"/>
                  </a:schemeClr>
                </a:solidFill>
              </a:rPr>
              <a:t>&amp;&amp;</a:t>
            </a:r>
            <a:r>
              <a:rPr lang="en-US" altLang="zh-CN" sz="2400" b="1">
                <a:solidFill>
                  <a:schemeClr val="accent2"/>
                </a:solidFill>
              </a:rPr>
              <a:t> (FormalTree(t-&gt;rchild));</a:t>
            </a:r>
            <a:endParaRPr lang="en-US" altLang="zh-CN" sz="2400" b="1">
              <a:solidFill>
                <a:schemeClr val="accent2"/>
              </a:solidFill>
            </a:endParaRPr>
          </a:p>
          <a:p>
            <a:pPr marL="0" lvl="0" indent="0">
              <a:buClr>
                <a:srgbClr val="CC99FF"/>
              </a:buClr>
              <a:buFont typeface="Monotype Sorts" pitchFamily="2" charset="2"/>
              <a:buNone/>
            </a:pPr>
            <a:r>
              <a:rPr lang="en-US" altLang="zh-CN" sz="2400" b="1">
                <a:solidFill>
                  <a:schemeClr val="accent2"/>
                </a:solidFill>
              </a:rPr>
              <a:t>} </a:t>
            </a:r>
            <a:endParaRPr lang="en-US" altLang="zh-CN" sz="2400" b="1">
              <a:solidFill>
                <a:schemeClr val="accent2"/>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77156"/>
                                        </p:tgtEl>
                                        <p:attrNameLst>
                                          <p:attrName>style.visibility</p:attrName>
                                        </p:attrNameLst>
                                      </p:cBhvr>
                                      <p:to>
                                        <p:strVal val="visible"/>
                                      </p:to>
                                    </p:set>
                                    <p:anim calcmode="lin" valueType="num">
                                      <p:cBhvr additive="base">
                                        <p:cTn id="7" dur="500" fill="hold"/>
                                        <p:tgtEl>
                                          <p:spTgt spid="177156"/>
                                        </p:tgtEl>
                                        <p:attrNameLst>
                                          <p:attrName>ppt_x</p:attrName>
                                        </p:attrNameLst>
                                      </p:cBhvr>
                                      <p:tavLst>
                                        <p:tav tm="0">
                                          <p:val>
                                            <p:strVal val="#ppt_x"/>
                                          </p:val>
                                        </p:tav>
                                        <p:tav tm="100000">
                                          <p:val>
                                            <p:strVal val="#ppt_x"/>
                                          </p:val>
                                        </p:tav>
                                      </p:tavLst>
                                    </p:anim>
                                    <p:anim calcmode="lin" valueType="num">
                                      <p:cBhvr additive="base">
                                        <p:cTn id="8" dur="500" fill="hold"/>
                                        <p:tgtEl>
                                          <p:spTgt spid="1771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156"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9745" name="Rectangle 2"/>
          <p:cNvSpPr>
            <a:spLocks noGrp="1"/>
          </p:cNvSpPr>
          <p:nvPr>
            <p:ph type="title"/>
          </p:nvPr>
        </p:nvSpPr>
        <p:spPr>
          <a:xfrm>
            <a:off x="611188" y="0"/>
            <a:ext cx="7772400" cy="1143000"/>
          </a:xfrm>
        </p:spPr>
        <p:txBody>
          <a:bodyPr vert="horz" wrap="square" lIns="91440" tIns="45720" rIns="91440" bIns="45720" anchor="ctr" anchorCtr="0"/>
          <a:p>
            <a:pPr eaLnBrk="1" hangingPunct="1"/>
            <a:r>
              <a:rPr lang="en-US" altLang="zh-CN" i="1">
                <a:solidFill>
                  <a:schemeClr val="tx1"/>
                </a:solidFill>
              </a:rPr>
              <a:t>2005</a:t>
            </a:r>
            <a:r>
              <a:rPr lang="zh-CN" altLang="en-US" i="1">
                <a:solidFill>
                  <a:schemeClr val="tx1"/>
                </a:solidFill>
              </a:rPr>
              <a:t>考研试题</a:t>
            </a:r>
            <a:endParaRPr lang="zh-CN" altLang="en-US" i="1">
              <a:solidFill>
                <a:schemeClr val="tx1"/>
              </a:solidFill>
            </a:endParaRPr>
          </a:p>
        </p:txBody>
      </p:sp>
      <p:sp>
        <p:nvSpPr>
          <p:cNvPr id="159746" name="Rectangle 3"/>
          <p:cNvSpPr>
            <a:spLocks noGrp="1"/>
          </p:cNvSpPr>
          <p:nvPr>
            <p:ph idx="1"/>
          </p:nvPr>
        </p:nvSpPr>
        <p:spPr>
          <a:xfrm>
            <a:off x="495300" y="1268413"/>
            <a:ext cx="8648700" cy="4500562"/>
          </a:xfrm>
        </p:spPr>
        <p:txBody>
          <a:bodyPr vert="horz" wrap="square" lIns="91440" tIns="45720" rIns="91440" bIns="45720" anchor="t" anchorCtr="0"/>
          <a:p>
            <a:pPr eaLnBrk="1" hangingPunct="1">
              <a:buNone/>
            </a:pPr>
            <a:r>
              <a:rPr lang="zh-CN" altLang="de-DE" sz="2400" b="1">
                <a:latin typeface="楷体_GB2312"/>
                <a:ea typeface="楷体_GB2312"/>
              </a:rPr>
              <a:t>对于 </a:t>
            </a:r>
            <a:r>
              <a:rPr lang="de-DE" altLang="zh-CN" sz="2400" b="1">
                <a:latin typeface="楷体_GB2312"/>
                <a:ea typeface="楷体_GB2312"/>
              </a:rPr>
              <a:t>m=4 (4</a:t>
            </a:r>
            <a:r>
              <a:rPr lang="zh-CN" altLang="de-DE" sz="2400" b="1">
                <a:latin typeface="楷体_GB2312"/>
                <a:ea typeface="楷体_GB2312"/>
              </a:rPr>
              <a:t>阶</a:t>
            </a:r>
            <a:r>
              <a:rPr lang="de-DE" altLang="zh-CN" sz="2400" b="1">
                <a:latin typeface="楷体_GB2312"/>
                <a:ea typeface="楷体_GB2312"/>
              </a:rPr>
              <a:t>) </a:t>
            </a:r>
            <a:r>
              <a:rPr lang="zh-CN" altLang="de-DE" sz="2400" b="1">
                <a:latin typeface="楷体_GB2312"/>
                <a:ea typeface="楷体_GB2312"/>
              </a:rPr>
              <a:t>的</a:t>
            </a:r>
            <a:r>
              <a:rPr lang="de-DE" altLang="zh-CN" sz="2400" b="1">
                <a:latin typeface="楷体_GB2312"/>
                <a:ea typeface="楷体_GB2312"/>
              </a:rPr>
              <a:t>B-</a:t>
            </a:r>
            <a:r>
              <a:rPr lang="zh-CN" altLang="de-DE" sz="2400" b="1">
                <a:latin typeface="楷体_GB2312"/>
                <a:ea typeface="楷体_GB2312"/>
              </a:rPr>
              <a:t>树，如果根的层次为第</a:t>
            </a:r>
            <a:r>
              <a:rPr lang="de-DE" altLang="zh-CN" sz="2400" b="1">
                <a:latin typeface="楷体_GB2312"/>
                <a:ea typeface="楷体_GB2312"/>
              </a:rPr>
              <a:t>1</a:t>
            </a:r>
            <a:r>
              <a:rPr lang="zh-CN" altLang="de-DE" sz="2400" b="1">
                <a:latin typeface="楷体_GB2312"/>
                <a:ea typeface="楷体_GB2312"/>
              </a:rPr>
              <a:t>层，则高度为</a:t>
            </a:r>
            <a:r>
              <a:rPr lang="de-DE" altLang="zh-CN" sz="2400" b="1">
                <a:latin typeface="楷体_GB2312"/>
                <a:ea typeface="楷体_GB2312"/>
              </a:rPr>
              <a:t>2</a:t>
            </a:r>
            <a:r>
              <a:rPr lang="zh-CN" altLang="de-DE" sz="2400" b="1">
                <a:latin typeface="楷体_GB2312"/>
                <a:ea typeface="楷体_GB2312"/>
              </a:rPr>
              <a:t>的</a:t>
            </a:r>
            <a:r>
              <a:rPr lang="de-DE" altLang="zh-CN" sz="2400" b="1">
                <a:latin typeface="楷体_GB2312"/>
                <a:ea typeface="楷体_GB2312"/>
              </a:rPr>
              <a:t>B-</a:t>
            </a:r>
            <a:r>
              <a:rPr lang="zh-CN" altLang="de-DE" sz="2400" b="1">
                <a:latin typeface="楷体_GB2312"/>
                <a:ea typeface="楷体_GB2312"/>
              </a:rPr>
              <a:t>树最少要存储</a:t>
            </a:r>
            <a:r>
              <a:rPr lang="de-DE" altLang="zh-CN" sz="2400" b="1">
                <a:latin typeface="楷体_GB2312"/>
                <a:ea typeface="楷体_GB2312"/>
              </a:rPr>
              <a:t>______</a:t>
            </a:r>
            <a:r>
              <a:rPr lang="zh-CN" altLang="de-DE" sz="2400" b="1">
                <a:latin typeface="楷体_GB2312"/>
                <a:ea typeface="楷体_GB2312"/>
              </a:rPr>
              <a:t>个数据</a:t>
            </a:r>
            <a:r>
              <a:rPr lang="zh-CN" altLang="en-US" sz="2400" b="1">
                <a:latin typeface="楷体_GB2312"/>
                <a:ea typeface="楷体_GB2312"/>
              </a:rPr>
              <a:t>节点</a:t>
            </a:r>
            <a:r>
              <a:rPr lang="zh-CN" altLang="de-DE" sz="2400" b="1">
                <a:latin typeface="楷体_GB2312"/>
                <a:ea typeface="楷体_GB2312"/>
              </a:rPr>
              <a:t>，最多可以保存</a:t>
            </a:r>
            <a:r>
              <a:rPr lang="de-DE" altLang="zh-CN" sz="2400" b="1">
                <a:latin typeface="楷体_GB2312"/>
                <a:ea typeface="楷体_GB2312"/>
              </a:rPr>
              <a:t>______</a:t>
            </a:r>
            <a:r>
              <a:rPr lang="zh-CN" altLang="de-DE" sz="2400" b="1">
                <a:latin typeface="楷体_GB2312"/>
                <a:ea typeface="楷体_GB2312"/>
              </a:rPr>
              <a:t>个数据</a:t>
            </a:r>
            <a:r>
              <a:rPr lang="zh-CN" altLang="en-US" sz="2400" b="1">
                <a:latin typeface="楷体_GB2312"/>
                <a:ea typeface="楷体_GB2312"/>
              </a:rPr>
              <a:t>节点</a:t>
            </a:r>
            <a:r>
              <a:rPr lang="zh-CN" altLang="de-DE" sz="2400" b="1">
                <a:latin typeface="楷体_GB2312"/>
                <a:ea typeface="楷体_GB2312"/>
              </a:rPr>
              <a:t>。</a:t>
            </a:r>
            <a:endParaRPr lang="zh-CN" altLang="de-DE" sz="2400" b="1">
              <a:latin typeface="楷体_GB2312"/>
              <a:ea typeface="楷体_GB2312"/>
            </a:endParaRPr>
          </a:p>
          <a:p>
            <a:pPr eaLnBrk="1" hangingPunct="1">
              <a:buNone/>
            </a:pPr>
            <a:endParaRPr lang="zh-CN" altLang="en-US" sz="2400" b="1">
              <a:latin typeface="楷体_GB2312"/>
              <a:ea typeface="楷体_GB2312"/>
            </a:endParaRPr>
          </a:p>
          <a:p>
            <a:pPr eaLnBrk="1" hangingPunct="1">
              <a:buNone/>
            </a:pPr>
            <a:endParaRPr lang="en-US" altLang="zh-CN" sz="2400" b="1">
              <a:solidFill>
                <a:srgbClr val="FF0000"/>
              </a:solidFill>
              <a:latin typeface="楷体_GB2312"/>
              <a:ea typeface="楷体_GB2312"/>
            </a:endParaRPr>
          </a:p>
        </p:txBody>
      </p:sp>
      <p:sp>
        <p:nvSpPr>
          <p:cNvPr id="199684" name="Rectangle 4"/>
          <p:cNvSpPr/>
          <p:nvPr/>
        </p:nvSpPr>
        <p:spPr>
          <a:xfrm>
            <a:off x="3204210" y="1556385"/>
            <a:ext cx="602615"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buClr>
                <a:srgbClr val="CC99FF"/>
              </a:buClr>
              <a:buFont typeface="Monotype Sorts" pitchFamily="2" charset="2"/>
              <a:buNone/>
            </a:pPr>
            <a:r>
              <a:rPr lang="en-US" altLang="zh-CN" sz="2400">
                <a:solidFill>
                  <a:srgbClr val="FF0000"/>
                </a:solidFill>
                <a:ea typeface="楷体_GB2312"/>
              </a:rPr>
              <a:t>4</a:t>
            </a:r>
            <a:endParaRPr lang="en-US" altLang="zh-CN" sz="2400">
              <a:solidFill>
                <a:srgbClr val="FF0000"/>
              </a:solidFill>
              <a:ea typeface="楷体_GB2312"/>
            </a:endParaRPr>
          </a:p>
        </p:txBody>
      </p:sp>
      <p:sp>
        <p:nvSpPr>
          <p:cNvPr id="199685" name="Rectangle 5"/>
          <p:cNvSpPr/>
          <p:nvPr/>
        </p:nvSpPr>
        <p:spPr>
          <a:xfrm>
            <a:off x="7884795" y="1628458"/>
            <a:ext cx="488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a:buClr>
                <a:srgbClr val="CC99FF"/>
              </a:buClr>
              <a:buFont typeface="Monotype Sorts" pitchFamily="2" charset="2"/>
              <a:buNone/>
            </a:pPr>
            <a:r>
              <a:rPr lang="en-US" altLang="zh-CN" sz="2400">
                <a:solidFill>
                  <a:srgbClr val="FF0000"/>
                </a:solidFill>
                <a:ea typeface="楷体_GB2312"/>
              </a:rPr>
              <a:t>16</a:t>
            </a:r>
            <a:endParaRPr lang="en-US" altLang="zh-CN" sz="2400">
              <a:solidFill>
                <a:srgbClr val="FF0000"/>
              </a:solidFill>
              <a:ea typeface="楷体_GB231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9684"/>
                                        </p:tgtEl>
                                        <p:attrNameLst>
                                          <p:attrName>style.visibility</p:attrName>
                                        </p:attrNameLst>
                                      </p:cBhvr>
                                      <p:to>
                                        <p:strVal val="visible"/>
                                      </p:to>
                                    </p:set>
                                    <p:anim calcmode="lin" valueType="num">
                                      <p:cBhvr additive="base">
                                        <p:cTn id="7" dur="500" fill="hold"/>
                                        <p:tgtEl>
                                          <p:spTgt spid="199684"/>
                                        </p:tgtEl>
                                        <p:attrNameLst>
                                          <p:attrName>ppt_x</p:attrName>
                                        </p:attrNameLst>
                                      </p:cBhvr>
                                      <p:tavLst>
                                        <p:tav tm="0">
                                          <p:val>
                                            <p:strVal val="#ppt_x"/>
                                          </p:val>
                                        </p:tav>
                                        <p:tav tm="100000">
                                          <p:val>
                                            <p:strVal val="#ppt_x"/>
                                          </p:val>
                                        </p:tav>
                                      </p:tavLst>
                                    </p:anim>
                                    <p:anim calcmode="lin" valueType="num">
                                      <p:cBhvr additive="base">
                                        <p:cTn id="8" dur="500" fill="hold"/>
                                        <p:tgtEl>
                                          <p:spTgt spid="19968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9685"/>
                                        </p:tgtEl>
                                        <p:attrNameLst>
                                          <p:attrName>style.visibility</p:attrName>
                                        </p:attrNameLst>
                                      </p:cBhvr>
                                      <p:to>
                                        <p:strVal val="visible"/>
                                      </p:to>
                                    </p:set>
                                    <p:anim calcmode="lin" valueType="num">
                                      <p:cBhvr additive="base">
                                        <p:cTn id="13" dur="500" fill="hold"/>
                                        <p:tgtEl>
                                          <p:spTgt spid="199685"/>
                                        </p:tgtEl>
                                        <p:attrNameLst>
                                          <p:attrName>ppt_x</p:attrName>
                                        </p:attrNameLst>
                                      </p:cBhvr>
                                      <p:tavLst>
                                        <p:tav tm="0">
                                          <p:val>
                                            <p:strVal val="#ppt_x"/>
                                          </p:val>
                                        </p:tav>
                                        <p:tav tm="100000">
                                          <p:val>
                                            <p:strVal val="#ppt_x"/>
                                          </p:val>
                                        </p:tav>
                                      </p:tavLst>
                                    </p:anim>
                                    <p:anim calcmode="lin" valueType="num">
                                      <p:cBhvr additive="base">
                                        <p:cTn id="14" dur="500" fill="hold"/>
                                        <p:tgtEl>
                                          <p:spTgt spid="1996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684" grpId="0"/>
      <p:bldP spid="199685"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0769" name="Rectangle 2"/>
          <p:cNvSpPr>
            <a:spLocks noGrp="1"/>
          </p:cNvSpPr>
          <p:nvPr>
            <p:ph type="title"/>
          </p:nvPr>
        </p:nvSpPr>
        <p:spPr>
          <a:xfrm>
            <a:off x="468313" y="0"/>
            <a:ext cx="7772400" cy="1143000"/>
          </a:xfrm>
        </p:spPr>
        <p:txBody>
          <a:bodyPr vert="horz" wrap="square" lIns="91440" tIns="45720" rIns="91440" bIns="45720" anchor="ctr" anchorCtr="0"/>
          <a:p>
            <a:pPr eaLnBrk="1" hangingPunct="1"/>
            <a:r>
              <a:rPr lang="en-US" altLang="zh-CN" i="1">
                <a:solidFill>
                  <a:schemeClr val="tx1"/>
                </a:solidFill>
              </a:rPr>
              <a:t>2006</a:t>
            </a:r>
            <a:r>
              <a:rPr lang="zh-CN" altLang="en-US" i="1">
                <a:solidFill>
                  <a:schemeClr val="tx1"/>
                </a:solidFill>
              </a:rPr>
              <a:t>考研试题</a:t>
            </a:r>
            <a:endParaRPr lang="zh-CN" altLang="en-US" i="1">
              <a:solidFill>
                <a:schemeClr val="tx1"/>
              </a:solidFill>
            </a:endParaRPr>
          </a:p>
        </p:txBody>
      </p:sp>
      <p:sp>
        <p:nvSpPr>
          <p:cNvPr id="160770" name="Rectangle 3"/>
          <p:cNvSpPr>
            <a:spLocks noGrp="1"/>
          </p:cNvSpPr>
          <p:nvPr>
            <p:ph idx="1"/>
          </p:nvPr>
        </p:nvSpPr>
        <p:spPr>
          <a:xfrm>
            <a:off x="0" y="1196975"/>
            <a:ext cx="9144000" cy="5661025"/>
          </a:xfrm>
        </p:spPr>
        <p:txBody>
          <a:bodyPr vert="horz" wrap="square" lIns="92075" tIns="46038" rIns="92075" bIns="46038" anchor="t" anchorCtr="0"/>
          <a:p>
            <a:pPr marL="685800" indent="-685800" eaLnBrk="1" hangingPunct="1">
              <a:lnSpc>
                <a:spcPct val="80000"/>
              </a:lnSpc>
              <a:buNone/>
            </a:pPr>
            <a:r>
              <a:rPr lang="zh-CN" altLang="de-DE" sz="2400">
                <a:latin typeface="楷体_GB2312"/>
                <a:ea typeface="楷体_GB2312"/>
              </a:rPr>
              <a:t>在二叉链表的每个结点中添加一个域</a:t>
            </a:r>
            <a:r>
              <a:rPr lang="de-DE" altLang="zh-CN" sz="2400">
                <a:latin typeface="楷体_GB2312"/>
                <a:ea typeface="楷体_GB2312"/>
              </a:rPr>
              <a:t>int height</a:t>
            </a:r>
            <a:r>
              <a:rPr lang="zh-CN" altLang="de-DE" sz="2400">
                <a:latin typeface="楷体_GB2312"/>
                <a:ea typeface="楷体_GB2312"/>
              </a:rPr>
              <a:t>，表示以该结点为根的子树的</a:t>
            </a:r>
            <a:r>
              <a:rPr lang="zh-CN" altLang="en-US" sz="2400">
                <a:latin typeface="楷体_GB2312"/>
                <a:ea typeface="楷体_GB2312"/>
              </a:rPr>
              <a:t>高</a:t>
            </a:r>
            <a:r>
              <a:rPr lang="zh-CN" altLang="de-DE" sz="2400">
                <a:latin typeface="楷体_GB2312"/>
                <a:ea typeface="楷体_GB2312"/>
              </a:rPr>
              <a:t>度，即：</a:t>
            </a:r>
            <a:endParaRPr lang="zh-CN" altLang="de-DE" sz="2400">
              <a:latin typeface="楷体_GB2312"/>
              <a:ea typeface="楷体_GB2312"/>
            </a:endParaRPr>
          </a:p>
          <a:p>
            <a:pPr marL="685800" indent="-685800" eaLnBrk="1" hangingPunct="1">
              <a:lnSpc>
                <a:spcPct val="80000"/>
              </a:lnSpc>
              <a:buNone/>
            </a:pPr>
            <a:r>
              <a:rPr lang="de-DE" altLang="zh-CN" sz="2400">
                <a:latin typeface="楷体_GB2312"/>
                <a:ea typeface="楷体_GB2312"/>
              </a:rPr>
              <a:t>typedef struct BiTNode { 			// </a:t>
            </a:r>
            <a:r>
              <a:rPr lang="zh-CN" altLang="de-DE" sz="2400">
                <a:latin typeface="楷体_GB2312"/>
                <a:ea typeface="楷体_GB2312"/>
              </a:rPr>
              <a:t>结点结构</a:t>
            </a:r>
            <a:endParaRPr lang="zh-CN" altLang="de-DE" sz="2400">
              <a:latin typeface="楷体_GB2312"/>
              <a:ea typeface="楷体_GB2312"/>
            </a:endParaRPr>
          </a:p>
          <a:p>
            <a:pPr marL="685800" indent="-685800" eaLnBrk="1" hangingPunct="1">
              <a:lnSpc>
                <a:spcPct val="80000"/>
              </a:lnSpc>
              <a:buNone/>
            </a:pPr>
            <a:r>
              <a:rPr lang="zh-CN" altLang="de-DE" sz="2400">
                <a:latin typeface="楷体_GB2312"/>
                <a:ea typeface="楷体_GB2312"/>
              </a:rPr>
              <a:t>    </a:t>
            </a:r>
            <a:r>
              <a:rPr lang="de-DE" altLang="zh-CN" sz="2400">
                <a:latin typeface="楷体_GB2312"/>
                <a:ea typeface="楷体_GB2312"/>
              </a:rPr>
              <a:t>TElemType     	data;</a:t>
            </a:r>
            <a:endParaRPr lang="de-DE" altLang="zh-CN" sz="2400">
              <a:latin typeface="楷体_GB2312"/>
              <a:ea typeface="楷体_GB2312"/>
            </a:endParaRPr>
          </a:p>
          <a:p>
            <a:pPr marL="685800" indent="-685800" eaLnBrk="1" hangingPunct="1">
              <a:lnSpc>
                <a:spcPct val="80000"/>
              </a:lnSpc>
              <a:buNone/>
            </a:pPr>
            <a:r>
              <a:rPr lang="de-DE" altLang="zh-CN" sz="2400">
                <a:latin typeface="楷体_GB2312"/>
                <a:ea typeface="楷体_GB2312"/>
              </a:rPr>
              <a:t>    struct BiTNode	*lchild, *rchild;	//</a:t>
            </a:r>
            <a:r>
              <a:rPr lang="zh-CN" altLang="de-DE" sz="2400">
                <a:latin typeface="楷体_GB2312"/>
                <a:ea typeface="楷体_GB2312"/>
              </a:rPr>
              <a:t>左右孩子指针</a:t>
            </a:r>
            <a:endParaRPr lang="zh-CN" altLang="de-DE" sz="2400">
              <a:latin typeface="楷体_GB2312"/>
              <a:ea typeface="楷体_GB2312"/>
            </a:endParaRPr>
          </a:p>
          <a:p>
            <a:pPr marL="685800" indent="-685800" eaLnBrk="1" hangingPunct="1">
              <a:lnSpc>
                <a:spcPct val="80000"/>
              </a:lnSpc>
              <a:buNone/>
            </a:pPr>
            <a:r>
              <a:rPr lang="de-DE" altLang="zh-CN" sz="2400">
                <a:latin typeface="楷体_GB2312"/>
                <a:ea typeface="楷体_GB2312"/>
              </a:rPr>
              <a:t>    int            	 height;  		//</a:t>
            </a:r>
            <a:r>
              <a:rPr lang="zh-CN" altLang="de-DE" sz="2400">
                <a:latin typeface="楷体_GB2312"/>
                <a:ea typeface="楷体_GB2312"/>
              </a:rPr>
              <a:t>以该结点为根的子树的</a:t>
            </a:r>
            <a:r>
              <a:rPr lang="zh-CN" altLang="en-US" sz="2400">
                <a:latin typeface="楷体_GB2312"/>
                <a:ea typeface="楷体_GB2312"/>
              </a:rPr>
              <a:t>高</a:t>
            </a:r>
            <a:r>
              <a:rPr lang="zh-CN" altLang="de-DE" sz="2400">
                <a:latin typeface="楷体_GB2312"/>
                <a:ea typeface="楷体_GB2312"/>
              </a:rPr>
              <a:t>度</a:t>
            </a:r>
            <a:endParaRPr lang="zh-CN" altLang="de-DE" sz="2400">
              <a:latin typeface="楷体_GB2312"/>
              <a:ea typeface="楷体_GB2312"/>
            </a:endParaRPr>
          </a:p>
          <a:p>
            <a:pPr marL="685800" indent="-685800" eaLnBrk="1" hangingPunct="1">
              <a:lnSpc>
                <a:spcPct val="80000"/>
              </a:lnSpc>
              <a:buNone/>
            </a:pPr>
            <a:r>
              <a:rPr lang="de-DE" altLang="zh-CN" sz="2400">
                <a:latin typeface="楷体_GB2312"/>
                <a:ea typeface="楷体_GB2312"/>
              </a:rPr>
              <a:t>} BiTNode, * BiTree;</a:t>
            </a:r>
            <a:endParaRPr lang="de-DE" altLang="zh-CN" sz="2400">
              <a:latin typeface="楷体_GB2312"/>
              <a:ea typeface="楷体_GB2312"/>
            </a:endParaRPr>
          </a:p>
          <a:p>
            <a:pPr marL="685800" indent="-685800" eaLnBrk="1" hangingPunct="1">
              <a:lnSpc>
                <a:spcPct val="80000"/>
              </a:lnSpc>
              <a:buNone/>
            </a:pPr>
            <a:endParaRPr lang="de-DE" altLang="zh-CN" sz="2400">
              <a:latin typeface="楷体_GB2312"/>
              <a:ea typeface="楷体_GB2312"/>
            </a:endParaRPr>
          </a:p>
          <a:p>
            <a:pPr marL="685800" indent="-685800" eaLnBrk="1" hangingPunct="1">
              <a:lnSpc>
                <a:spcPct val="80000"/>
              </a:lnSpc>
              <a:buNone/>
            </a:pPr>
            <a:r>
              <a:rPr lang="de-DE" altLang="zh-CN" sz="2400">
                <a:latin typeface="楷体_GB2312"/>
                <a:ea typeface="楷体_GB2312"/>
              </a:rPr>
              <a:t>a. </a:t>
            </a:r>
            <a:r>
              <a:rPr lang="zh-CN" altLang="de-DE" sz="2400">
                <a:latin typeface="楷体_GB2312"/>
                <a:ea typeface="楷体_GB2312"/>
              </a:rPr>
              <a:t>试编写一递归函数</a:t>
            </a:r>
            <a:r>
              <a:rPr lang="de-DE" altLang="zh-CN" sz="2400">
                <a:latin typeface="楷体_GB2312"/>
                <a:ea typeface="楷体_GB2312"/>
              </a:rPr>
              <a:t>BiTree</a:t>
            </a:r>
            <a:r>
              <a:rPr lang="en-US" altLang="zh-CN" sz="2400">
                <a:latin typeface="楷体_GB2312"/>
                <a:ea typeface="楷体_GB2312"/>
              </a:rPr>
              <a:t>Height</a:t>
            </a:r>
            <a:r>
              <a:rPr lang="de-DE" altLang="zh-CN" sz="2400">
                <a:latin typeface="楷体_GB2312"/>
                <a:ea typeface="楷体_GB2312"/>
              </a:rPr>
              <a:t> ( BiTree T )</a:t>
            </a:r>
            <a:r>
              <a:rPr lang="zh-CN" altLang="de-DE" sz="2400">
                <a:latin typeface="楷体_GB2312"/>
                <a:ea typeface="楷体_GB2312"/>
              </a:rPr>
              <a:t>，计算二叉树</a:t>
            </a:r>
            <a:r>
              <a:rPr lang="de-DE" altLang="zh-CN" sz="2400">
                <a:latin typeface="楷体_GB2312"/>
                <a:ea typeface="楷体_GB2312"/>
              </a:rPr>
              <a:t>T</a:t>
            </a:r>
            <a:r>
              <a:rPr lang="zh-CN" altLang="de-DE" sz="2400">
                <a:latin typeface="楷体_GB2312"/>
                <a:ea typeface="楷体_GB2312"/>
              </a:rPr>
              <a:t>中每个结点的</a:t>
            </a:r>
            <a:r>
              <a:rPr lang="de-DE" altLang="zh-CN" sz="2400">
                <a:latin typeface="楷体_GB2312"/>
                <a:ea typeface="楷体_GB2312"/>
              </a:rPr>
              <a:t>height</a:t>
            </a:r>
            <a:r>
              <a:rPr lang="zh-CN" altLang="de-DE" sz="2400">
                <a:latin typeface="楷体_GB2312"/>
                <a:ea typeface="楷体_GB2312"/>
              </a:rPr>
              <a:t>值，函数的返回值为树</a:t>
            </a:r>
            <a:r>
              <a:rPr lang="de-DE" altLang="zh-CN" sz="2400">
                <a:latin typeface="楷体_GB2312"/>
                <a:ea typeface="楷体_GB2312"/>
              </a:rPr>
              <a:t>T</a:t>
            </a:r>
            <a:r>
              <a:rPr lang="zh-CN" altLang="de-DE" sz="2400">
                <a:latin typeface="楷体_GB2312"/>
                <a:ea typeface="楷体_GB2312"/>
              </a:rPr>
              <a:t>的</a:t>
            </a:r>
            <a:r>
              <a:rPr lang="zh-CN" altLang="en-US" sz="2400">
                <a:latin typeface="楷体_GB2312"/>
                <a:ea typeface="楷体_GB2312"/>
              </a:rPr>
              <a:t>高</a:t>
            </a:r>
            <a:r>
              <a:rPr lang="zh-CN" altLang="de-DE" sz="2400">
                <a:latin typeface="楷体_GB2312"/>
                <a:ea typeface="楷体_GB2312"/>
              </a:rPr>
              <a:t>度。</a:t>
            </a:r>
            <a:endParaRPr lang="zh-CN" altLang="de-DE" sz="2400">
              <a:latin typeface="楷体_GB2312"/>
              <a:ea typeface="楷体_GB2312"/>
            </a:endParaRPr>
          </a:p>
          <a:p>
            <a:pPr marL="685800" indent="-685800" eaLnBrk="1" hangingPunct="1">
              <a:lnSpc>
                <a:spcPct val="80000"/>
              </a:lnSpc>
              <a:buNone/>
            </a:pPr>
            <a:endParaRPr lang="zh-CN" altLang="de-DE" sz="2400">
              <a:latin typeface="楷体_GB2312"/>
              <a:ea typeface="楷体_GB2312"/>
            </a:endParaRPr>
          </a:p>
          <a:p>
            <a:pPr marL="685800" indent="-685800" eaLnBrk="1" hangingPunct="1">
              <a:lnSpc>
                <a:spcPct val="80000"/>
              </a:lnSpc>
              <a:buNone/>
            </a:pPr>
            <a:r>
              <a:rPr lang="de-DE" altLang="zh-CN" sz="2400">
                <a:latin typeface="楷体_GB2312"/>
                <a:ea typeface="楷体_GB2312"/>
              </a:rPr>
              <a:t>b. </a:t>
            </a:r>
            <a:r>
              <a:rPr lang="zh-CN" altLang="de-DE" sz="2400">
                <a:latin typeface="楷体_GB2312"/>
                <a:ea typeface="楷体_GB2312"/>
              </a:rPr>
              <a:t>在</a:t>
            </a:r>
            <a:r>
              <a:rPr lang="de-DE" altLang="zh-CN" sz="2400">
                <a:latin typeface="楷体_GB2312"/>
                <a:ea typeface="楷体_GB2312"/>
              </a:rPr>
              <a:t>a</a:t>
            </a:r>
            <a:r>
              <a:rPr lang="zh-CN" altLang="de-DE" sz="2400">
                <a:latin typeface="楷体_GB2312"/>
                <a:ea typeface="楷体_GB2312"/>
              </a:rPr>
              <a:t>的基础上（即已求出二叉树中每个结点的</a:t>
            </a:r>
            <a:r>
              <a:rPr lang="de-DE" altLang="zh-CN" sz="2400">
                <a:latin typeface="楷体_GB2312"/>
                <a:ea typeface="楷体_GB2312"/>
              </a:rPr>
              <a:t>height</a:t>
            </a:r>
            <a:r>
              <a:rPr lang="zh-CN" altLang="de-DE" sz="2400">
                <a:latin typeface="楷体_GB2312"/>
                <a:ea typeface="楷体_GB2312"/>
              </a:rPr>
              <a:t>值），编写一递归函数</a:t>
            </a:r>
            <a:r>
              <a:rPr lang="de-DE" altLang="zh-CN" sz="2400">
                <a:latin typeface="楷体_GB2312"/>
                <a:ea typeface="楷体_GB2312"/>
              </a:rPr>
              <a:t>BiTreeBalance ( BiTree T )</a:t>
            </a:r>
            <a:r>
              <a:rPr lang="zh-CN" altLang="de-DE" sz="2400">
                <a:latin typeface="楷体_GB2312"/>
                <a:ea typeface="楷体_GB2312"/>
              </a:rPr>
              <a:t>，判断二叉排序树</a:t>
            </a:r>
            <a:r>
              <a:rPr lang="de-DE" altLang="zh-CN" sz="2400">
                <a:latin typeface="楷体_GB2312"/>
                <a:ea typeface="楷体_GB2312"/>
              </a:rPr>
              <a:t>T</a:t>
            </a:r>
            <a:r>
              <a:rPr lang="zh-CN" altLang="de-DE" sz="2400">
                <a:latin typeface="楷体_GB2312"/>
                <a:ea typeface="楷体_GB2312"/>
              </a:rPr>
              <a:t>是否为平衡二叉树，如果是平衡二叉树，则函数的返回值为真。</a:t>
            </a:r>
            <a:endParaRPr lang="zh-CN" altLang="de-DE" sz="2400">
              <a:latin typeface="楷体_GB2312"/>
              <a:ea typeface="楷体_GB2312"/>
            </a:endParaRPr>
          </a:p>
          <a:p>
            <a:pPr marL="685800" indent="-685800" eaLnBrk="1" hangingPunct="1">
              <a:lnSpc>
                <a:spcPct val="80000"/>
              </a:lnSpc>
              <a:buNone/>
            </a:pPr>
            <a:endParaRPr lang="zh-CN" altLang="de-DE" sz="2400">
              <a:latin typeface="楷体_GB2312"/>
              <a:ea typeface="楷体_GB2312"/>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8721" name="Rectangle 3"/>
          <p:cNvSpPr>
            <a:spLocks noGrp="1"/>
          </p:cNvSpPr>
          <p:nvPr>
            <p:ph idx="1"/>
          </p:nvPr>
        </p:nvSpPr>
        <p:spPr>
          <a:xfrm>
            <a:off x="684213" y="728663"/>
            <a:ext cx="7775575" cy="6129337"/>
          </a:xfrm>
        </p:spPr>
        <p:txBody>
          <a:bodyPr vert="horz" wrap="square" lIns="91440" tIns="45720" rIns="91440" bIns="45720" anchor="t" anchorCtr="0"/>
          <a:p>
            <a:pPr marL="685800" indent="-685800" eaLnBrk="1" hangingPunct="1">
              <a:lnSpc>
                <a:spcPct val="80000"/>
              </a:lnSpc>
              <a:buNone/>
            </a:pPr>
            <a:r>
              <a:rPr lang="de-DE" altLang="zh-CN" sz="2800"/>
              <a:t>a. </a:t>
            </a:r>
            <a:endParaRPr lang="de-DE" altLang="zh-CN" sz="2800"/>
          </a:p>
          <a:p>
            <a:pPr marL="685800" indent="-685800" eaLnBrk="1" hangingPunct="1">
              <a:lnSpc>
                <a:spcPct val="80000"/>
              </a:lnSpc>
              <a:buNone/>
            </a:pPr>
            <a:r>
              <a:rPr lang="de-DE" altLang="zh-CN" sz="2800"/>
              <a:t>int BiTree</a:t>
            </a:r>
            <a:r>
              <a:rPr lang="en-US" altLang="zh-CN" sz="2800"/>
              <a:t>Height</a:t>
            </a:r>
            <a:r>
              <a:rPr lang="de-DE" altLang="zh-CN" sz="2800"/>
              <a:t>(BiTree T)</a:t>
            </a:r>
            <a:endParaRPr lang="de-DE" altLang="zh-CN" sz="2800"/>
          </a:p>
          <a:p>
            <a:pPr marL="685800" indent="-685800" eaLnBrk="1" hangingPunct="1">
              <a:lnSpc>
                <a:spcPct val="80000"/>
              </a:lnSpc>
              <a:buNone/>
            </a:pPr>
            <a:r>
              <a:rPr lang="de-DE" altLang="zh-CN" sz="2800"/>
              <a:t>{   int  l</a:t>
            </a:r>
            <a:r>
              <a:rPr lang="en-US" altLang="zh-CN" sz="2800"/>
              <a:t>heght</a:t>
            </a:r>
            <a:r>
              <a:rPr lang="de-DE" altLang="zh-CN" sz="2800"/>
              <a:t>, r</a:t>
            </a:r>
            <a:r>
              <a:rPr lang="en-US" altLang="zh-CN" sz="2800"/>
              <a:t>height</a:t>
            </a:r>
            <a:r>
              <a:rPr lang="de-DE" altLang="zh-CN" sz="2800"/>
              <a:t>;</a:t>
            </a:r>
            <a:endParaRPr lang="de-DE" altLang="zh-CN" sz="2800"/>
          </a:p>
          <a:p>
            <a:pPr marL="685800" indent="-685800" eaLnBrk="1" hangingPunct="1">
              <a:lnSpc>
                <a:spcPct val="80000"/>
              </a:lnSpc>
              <a:buNone/>
            </a:pPr>
            <a:r>
              <a:rPr lang="de-DE" altLang="zh-CN" sz="2800"/>
              <a:t>    if (!T) return -1;</a:t>
            </a:r>
            <a:endParaRPr lang="de-DE" altLang="zh-CN" sz="2800"/>
          </a:p>
          <a:p>
            <a:pPr marL="685800" indent="-685800" eaLnBrk="1" hangingPunct="1">
              <a:lnSpc>
                <a:spcPct val="80000"/>
              </a:lnSpc>
              <a:buNone/>
            </a:pPr>
            <a:r>
              <a:rPr lang="de-DE" altLang="zh-CN" sz="2800"/>
              <a:t>    l</a:t>
            </a:r>
            <a:r>
              <a:rPr lang="en-US" altLang="zh-CN" sz="2800"/>
              <a:t>height</a:t>
            </a:r>
            <a:r>
              <a:rPr lang="de-DE" altLang="zh-CN" sz="2800"/>
              <a:t> = BiTree</a:t>
            </a:r>
            <a:r>
              <a:rPr lang="en-US" altLang="zh-CN" sz="2800"/>
              <a:t>Height</a:t>
            </a:r>
            <a:r>
              <a:rPr lang="de-DE" altLang="zh-CN" sz="2800"/>
              <a:t> ( T-&gt;lchild );</a:t>
            </a:r>
            <a:endParaRPr lang="de-DE" altLang="zh-CN" sz="2800"/>
          </a:p>
          <a:p>
            <a:pPr marL="685800" indent="-685800" eaLnBrk="1" hangingPunct="1">
              <a:lnSpc>
                <a:spcPct val="80000"/>
              </a:lnSpc>
              <a:buNone/>
            </a:pPr>
            <a:r>
              <a:rPr lang="de-DE" altLang="zh-CN" sz="2800"/>
              <a:t>    r</a:t>
            </a:r>
            <a:r>
              <a:rPr lang="en-US" altLang="zh-CN" sz="2800"/>
              <a:t>height</a:t>
            </a:r>
            <a:r>
              <a:rPr lang="de-DE" altLang="zh-CN" sz="2800"/>
              <a:t> = BiTree</a:t>
            </a:r>
            <a:r>
              <a:rPr lang="en-US" altLang="zh-CN" sz="2800"/>
              <a:t>Height</a:t>
            </a:r>
            <a:r>
              <a:rPr lang="de-DE" altLang="zh-CN" sz="2800"/>
              <a:t> ( T-&gt;rchild );</a:t>
            </a:r>
            <a:endParaRPr lang="de-DE" altLang="zh-CN" sz="2800"/>
          </a:p>
          <a:p>
            <a:pPr marL="685800" indent="-685800" eaLnBrk="1" hangingPunct="1">
              <a:lnSpc>
                <a:spcPct val="80000"/>
              </a:lnSpc>
              <a:buNone/>
            </a:pPr>
            <a:r>
              <a:rPr lang="de-DE" altLang="zh-CN" sz="2800"/>
              <a:t>    if ( l</a:t>
            </a:r>
            <a:r>
              <a:rPr lang="en-US" altLang="zh-CN" sz="2800"/>
              <a:t>height</a:t>
            </a:r>
            <a:r>
              <a:rPr lang="de-DE" altLang="zh-CN" sz="2800"/>
              <a:t> &gt;= r</a:t>
            </a:r>
            <a:r>
              <a:rPr lang="en-US" altLang="zh-CN" sz="2800"/>
              <a:t>height</a:t>
            </a:r>
            <a:r>
              <a:rPr lang="de-DE" altLang="zh-CN" sz="2800"/>
              <a:t> )   T-&gt;</a:t>
            </a:r>
            <a:r>
              <a:rPr lang="en-US" altLang="zh-CN" sz="2800"/>
              <a:t>height</a:t>
            </a:r>
            <a:r>
              <a:rPr lang="de-DE" altLang="zh-CN" sz="2800"/>
              <a:t> = l</a:t>
            </a:r>
            <a:r>
              <a:rPr lang="en-US" altLang="zh-CN" sz="2800"/>
              <a:t>height</a:t>
            </a:r>
            <a:r>
              <a:rPr lang="de-DE" altLang="zh-CN" sz="2800"/>
              <a:t>+1;</a:t>
            </a:r>
            <a:endParaRPr lang="de-DE" altLang="zh-CN" sz="2800"/>
          </a:p>
          <a:p>
            <a:pPr marL="685800" indent="-685800" eaLnBrk="1" hangingPunct="1">
              <a:lnSpc>
                <a:spcPct val="80000"/>
              </a:lnSpc>
              <a:buNone/>
            </a:pPr>
            <a:r>
              <a:rPr lang="de-DE" altLang="zh-CN" sz="2800"/>
              <a:t>    else T-&gt;</a:t>
            </a:r>
            <a:r>
              <a:rPr lang="en-US" altLang="zh-CN" sz="2800"/>
              <a:t>height</a:t>
            </a:r>
            <a:r>
              <a:rPr lang="de-DE" altLang="zh-CN" sz="2800"/>
              <a:t> = r</a:t>
            </a:r>
            <a:r>
              <a:rPr lang="en-US" altLang="zh-CN" sz="2800"/>
              <a:t>height</a:t>
            </a:r>
            <a:r>
              <a:rPr lang="de-DE" altLang="zh-CN" sz="2800"/>
              <a:t>+1;</a:t>
            </a:r>
            <a:endParaRPr lang="de-DE" altLang="zh-CN" sz="2800"/>
          </a:p>
          <a:p>
            <a:pPr marL="685800" indent="-685800" eaLnBrk="1" hangingPunct="1">
              <a:lnSpc>
                <a:spcPct val="80000"/>
              </a:lnSpc>
              <a:buNone/>
            </a:pPr>
            <a:r>
              <a:rPr lang="de-DE" altLang="zh-CN" sz="2800"/>
              <a:t>    return T-&gt;</a:t>
            </a:r>
            <a:r>
              <a:rPr lang="en-US" altLang="zh-CN" sz="2800"/>
              <a:t>height</a:t>
            </a:r>
            <a:r>
              <a:rPr lang="de-DE" altLang="zh-CN" sz="2800"/>
              <a:t>;</a:t>
            </a:r>
            <a:endParaRPr lang="de-DE" altLang="zh-CN" sz="2800"/>
          </a:p>
          <a:p>
            <a:pPr marL="685800" indent="-685800" eaLnBrk="1" hangingPunct="1">
              <a:lnSpc>
                <a:spcPct val="80000"/>
              </a:lnSpc>
              <a:buNone/>
            </a:pPr>
            <a:r>
              <a:rPr lang="de-DE" altLang="zh-CN" sz="2800"/>
              <a:t>}</a:t>
            </a:r>
            <a:endParaRPr lang="de-DE" altLang="zh-CN" sz="2800"/>
          </a:p>
        </p:txBody>
      </p:sp>
      <p:sp>
        <p:nvSpPr>
          <p:cNvPr id="183301" name="Rectangle 5" descr="再生纸"/>
          <p:cNvSpPr/>
          <p:nvPr/>
        </p:nvSpPr>
        <p:spPr>
          <a:xfrm>
            <a:off x="1549400" y="2132013"/>
            <a:ext cx="1727200" cy="288925"/>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
        <p:nvSpPr>
          <p:cNvPr id="183302" name="Rectangle 6" descr="再生纸"/>
          <p:cNvSpPr/>
          <p:nvPr/>
        </p:nvSpPr>
        <p:spPr>
          <a:xfrm>
            <a:off x="2503488" y="2520950"/>
            <a:ext cx="3600450" cy="287338"/>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
        <p:nvSpPr>
          <p:cNvPr id="183304" name="Rectangle 8" descr="再生纸"/>
          <p:cNvSpPr/>
          <p:nvPr/>
        </p:nvSpPr>
        <p:spPr>
          <a:xfrm>
            <a:off x="2503488" y="2909888"/>
            <a:ext cx="3600450" cy="287337"/>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8721">
                                            <p:txEl>
                                              <p:charRg st="4" end="3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8721">
                                            <p:txEl>
                                              <p:charRg st="31" end="5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8721">
                                            <p:txEl>
                                              <p:charRg st="57" end="8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8721">
                                            <p:txEl>
                                              <p:charRg st="80" end="12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8721">
                                            <p:txEl>
                                              <p:charRg st="122" end="16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8721">
                                            <p:txEl>
                                              <p:charRg st="164" end="21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8721">
                                            <p:txEl>
                                              <p:charRg st="219" end="25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8721">
                                            <p:txEl>
                                              <p:charRg st="251" end="273"/>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58721">
                                            <p:txEl>
                                              <p:charRg st="273" end="275"/>
                                            </p:txEl>
                                          </p:spTgt>
                                        </p:tgtEl>
                                        <p:attrNameLst>
                                          <p:attrName>style.visibility</p:attrName>
                                        </p:attrNameLst>
                                      </p:cBhvr>
                                      <p:to>
                                        <p:strVal val="visible"/>
                                      </p:to>
                                    </p:set>
                                  </p:childTnLst>
                                </p:cTn>
                              </p:par>
                              <p:par>
                                <p:cTn id="23" presetID="1" presetClass="entr" presetSubtype="0" fill="hold" grpId="1" nodeType="withEffect">
                                  <p:stCondLst>
                                    <p:cond delay="0"/>
                                  </p:stCondLst>
                                  <p:childTnLst>
                                    <p:set>
                                      <p:cBhvr>
                                        <p:cTn id="24" dur="1" fill="hold">
                                          <p:stCondLst>
                                            <p:cond delay="0"/>
                                          </p:stCondLst>
                                        </p:cTn>
                                        <p:tgtEl>
                                          <p:spTgt spid="183301"/>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83302"/>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8330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0" nodeType="clickEffect">
                                  <p:stCondLst>
                                    <p:cond delay="0"/>
                                  </p:stCondLst>
                                  <p:childTnLst>
                                    <p:animEffect transition="out" filter="blinds(horizontal)">
                                      <p:cBhvr>
                                        <p:cTn id="32" dur="500"/>
                                        <p:tgtEl>
                                          <p:spTgt spid="183301"/>
                                        </p:tgtEl>
                                      </p:cBhvr>
                                    </p:animEffect>
                                    <p:set>
                                      <p:cBhvr>
                                        <p:cTn id="33" dur="1" fill="hold">
                                          <p:stCondLst>
                                            <p:cond delay="499"/>
                                          </p:stCondLst>
                                        </p:cTn>
                                        <p:tgtEl>
                                          <p:spTgt spid="183301"/>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 presetClass="exit" presetSubtype="10" fill="hold" grpId="0" nodeType="clickEffect">
                                  <p:stCondLst>
                                    <p:cond delay="0"/>
                                  </p:stCondLst>
                                  <p:childTnLst>
                                    <p:animEffect transition="out" filter="blinds(horizontal)">
                                      <p:cBhvr>
                                        <p:cTn id="37" dur="500"/>
                                        <p:tgtEl>
                                          <p:spTgt spid="183302"/>
                                        </p:tgtEl>
                                      </p:cBhvr>
                                    </p:animEffect>
                                    <p:set>
                                      <p:cBhvr>
                                        <p:cTn id="38" dur="1" fill="hold">
                                          <p:stCondLst>
                                            <p:cond delay="499"/>
                                          </p:stCondLst>
                                        </p:cTn>
                                        <p:tgtEl>
                                          <p:spTgt spid="18330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0" nodeType="clickEffect">
                                  <p:stCondLst>
                                    <p:cond delay="0"/>
                                  </p:stCondLst>
                                  <p:childTnLst>
                                    <p:animEffect transition="out" filter="blinds(horizontal)">
                                      <p:cBhvr>
                                        <p:cTn id="42" dur="500"/>
                                        <p:tgtEl>
                                          <p:spTgt spid="183304"/>
                                        </p:tgtEl>
                                      </p:cBhvr>
                                    </p:animEffect>
                                    <p:set>
                                      <p:cBhvr>
                                        <p:cTn id="43" dur="1" fill="hold">
                                          <p:stCondLst>
                                            <p:cond delay="499"/>
                                          </p:stCondLst>
                                        </p:cTn>
                                        <p:tgtEl>
                                          <p:spTgt spid="18330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301" grpId="0" animBg="1"/>
      <p:bldP spid="183301" grpId="1" animBg="1"/>
      <p:bldP spid="183302" grpId="0" animBg="1"/>
      <p:bldP spid="183302" grpId="1" animBg="1"/>
      <p:bldP spid="183304" grpId="0" animBg="1"/>
      <p:bldP spid="183304" grpId="1"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4865" name="Rectangle 3"/>
          <p:cNvSpPr>
            <a:spLocks noGrp="1"/>
          </p:cNvSpPr>
          <p:nvPr>
            <p:ph idx="1"/>
          </p:nvPr>
        </p:nvSpPr>
        <p:spPr>
          <a:xfrm>
            <a:off x="0" y="728663"/>
            <a:ext cx="9144000" cy="6129337"/>
          </a:xfrm>
        </p:spPr>
        <p:txBody>
          <a:bodyPr vert="horz" wrap="square" lIns="91440" tIns="45720" rIns="91440" bIns="45720" anchor="t" anchorCtr="0"/>
          <a:p>
            <a:pPr marL="685800" indent="-685800" eaLnBrk="1" hangingPunct="1">
              <a:lnSpc>
                <a:spcPct val="80000"/>
              </a:lnSpc>
              <a:buNone/>
            </a:pPr>
            <a:r>
              <a:rPr lang="de-DE" altLang="zh-CN" sz="2400"/>
              <a:t>b. </a:t>
            </a:r>
            <a:endParaRPr lang="de-DE" altLang="zh-CN" sz="2400"/>
          </a:p>
          <a:p>
            <a:pPr marL="685800" indent="-685800" eaLnBrk="1" hangingPunct="1">
              <a:lnSpc>
                <a:spcPct val="80000"/>
              </a:lnSpc>
              <a:buNone/>
            </a:pPr>
            <a:r>
              <a:rPr lang="de-DE" altLang="zh-CN" sz="2400"/>
              <a:t>Status BiTreeBalance(BiTree T)</a:t>
            </a:r>
            <a:endParaRPr lang="de-DE" altLang="zh-CN" sz="2400"/>
          </a:p>
          <a:p>
            <a:pPr marL="685800" indent="-685800" eaLnBrk="1" hangingPunct="1">
              <a:lnSpc>
                <a:spcPct val="80000"/>
              </a:lnSpc>
              <a:buNone/>
            </a:pPr>
            <a:r>
              <a:rPr lang="de-DE" altLang="zh-CN" sz="2400"/>
              <a:t>{   int l</a:t>
            </a:r>
            <a:r>
              <a:rPr lang="en-US" altLang="zh-CN" sz="2400"/>
              <a:t>height</a:t>
            </a:r>
            <a:r>
              <a:rPr lang="de-DE" altLang="zh-CN" sz="2400"/>
              <a:t>, r</a:t>
            </a:r>
            <a:r>
              <a:rPr lang="en-US" altLang="zh-CN" sz="2400"/>
              <a:t>height,</a:t>
            </a:r>
            <a:r>
              <a:rPr lang="zh-CN" altLang="en-US" sz="2400"/>
              <a:t> </a:t>
            </a:r>
            <a:r>
              <a:rPr lang="en-US" altLang="zh-CN" sz="2400"/>
              <a:t>lrheight</a:t>
            </a:r>
            <a:r>
              <a:rPr lang="de-DE" altLang="zh-CN" sz="2400"/>
              <a:t>;</a:t>
            </a:r>
            <a:endParaRPr lang="de-DE" altLang="zh-CN" sz="2400"/>
          </a:p>
          <a:p>
            <a:pPr marL="685800" indent="-685800" eaLnBrk="1" hangingPunct="1">
              <a:lnSpc>
                <a:spcPct val="80000"/>
              </a:lnSpc>
              <a:buNone/>
            </a:pPr>
            <a:r>
              <a:rPr lang="de-DE" altLang="zh-CN" sz="2400"/>
              <a:t>    if ( T==NULL )  return  TRUE;</a:t>
            </a:r>
            <a:endParaRPr lang="de-DE" altLang="zh-CN" sz="2400"/>
          </a:p>
          <a:p>
            <a:pPr marL="685800" indent="-685800" eaLnBrk="1" hangingPunct="1">
              <a:lnSpc>
                <a:spcPct val="80000"/>
              </a:lnSpc>
              <a:buNone/>
            </a:pPr>
            <a:r>
              <a:rPr lang="de-DE" altLang="zh-CN" sz="2400"/>
              <a:t>    if (T-&gt;lchild) </a:t>
            </a:r>
            <a:r>
              <a:rPr lang="en-US" altLang="zh-CN" sz="2400"/>
              <a:t>lheight</a:t>
            </a:r>
            <a:r>
              <a:rPr lang="de-DE" altLang="zh-CN" sz="2400"/>
              <a:t> = T-&gt;lchild-&gt;</a:t>
            </a:r>
            <a:r>
              <a:rPr lang="en-US" altLang="zh-CN" sz="2400"/>
              <a:t>height</a:t>
            </a:r>
            <a:r>
              <a:rPr lang="de-DE" altLang="zh-CN" sz="2400"/>
              <a:t>;</a:t>
            </a:r>
            <a:endParaRPr lang="de-DE" altLang="zh-CN" sz="2400"/>
          </a:p>
          <a:p>
            <a:pPr marL="685800" indent="-685800" eaLnBrk="1" hangingPunct="1">
              <a:lnSpc>
                <a:spcPct val="80000"/>
              </a:lnSpc>
              <a:buNone/>
            </a:pPr>
            <a:r>
              <a:rPr lang="de-DE" altLang="zh-CN" sz="2400"/>
              <a:t>    else ldepth = -1;</a:t>
            </a:r>
            <a:endParaRPr lang="de-DE" altLang="zh-CN" sz="2400"/>
          </a:p>
          <a:p>
            <a:pPr marL="685800" indent="-685800" eaLnBrk="1" hangingPunct="1">
              <a:lnSpc>
                <a:spcPct val="80000"/>
              </a:lnSpc>
              <a:buNone/>
            </a:pPr>
            <a:r>
              <a:rPr lang="de-DE" altLang="zh-CN" sz="2400"/>
              <a:t>    if (T-&gt;rchild) </a:t>
            </a:r>
            <a:r>
              <a:rPr lang="en-US" altLang="zh-CN" sz="2400"/>
              <a:t>rheight</a:t>
            </a:r>
            <a:r>
              <a:rPr lang="de-DE" altLang="zh-CN" sz="2400"/>
              <a:t> = T-&gt;rchild-&gt;</a:t>
            </a:r>
            <a:r>
              <a:rPr lang="en-US" altLang="zh-CN" sz="2400"/>
              <a:t>height</a:t>
            </a:r>
            <a:r>
              <a:rPr lang="de-DE" altLang="zh-CN" sz="2400"/>
              <a:t>;</a:t>
            </a:r>
            <a:endParaRPr lang="de-DE" altLang="zh-CN" sz="2400"/>
          </a:p>
          <a:p>
            <a:pPr marL="685800" indent="-685800" eaLnBrk="1" hangingPunct="1">
              <a:lnSpc>
                <a:spcPct val="80000"/>
              </a:lnSpc>
              <a:buNone/>
            </a:pPr>
            <a:r>
              <a:rPr lang="de-DE" altLang="zh-CN" sz="2400"/>
              <a:t>    else rdepth = -1;</a:t>
            </a:r>
            <a:endParaRPr lang="de-DE" altLang="zh-CN" sz="2400"/>
          </a:p>
          <a:p>
            <a:pPr marL="685800" indent="-685800" eaLnBrk="1" hangingPunct="1">
              <a:lnSpc>
                <a:spcPct val="80000"/>
              </a:lnSpc>
              <a:buNone/>
            </a:pPr>
            <a:r>
              <a:rPr lang="de-DE" altLang="zh-CN" sz="2400"/>
              <a:t>    lr</a:t>
            </a:r>
            <a:r>
              <a:rPr lang="en-US" altLang="zh-CN" sz="2400"/>
              <a:t>height</a:t>
            </a:r>
            <a:r>
              <a:rPr lang="de-DE" altLang="zh-CN" sz="2400"/>
              <a:t> = </a:t>
            </a:r>
            <a:r>
              <a:rPr lang="en-US" altLang="zh-CN" sz="2400"/>
              <a:t>lheight</a:t>
            </a:r>
            <a:r>
              <a:rPr lang="de-DE" altLang="zh-CN" sz="2400"/>
              <a:t> – </a:t>
            </a:r>
            <a:r>
              <a:rPr lang="en-US" altLang="zh-CN" sz="2400"/>
              <a:t>rheight</a:t>
            </a:r>
            <a:r>
              <a:rPr lang="de-DE" altLang="zh-CN" sz="2400"/>
              <a:t>;</a:t>
            </a:r>
            <a:endParaRPr lang="de-DE" altLang="zh-CN" sz="2400"/>
          </a:p>
          <a:p>
            <a:pPr marL="685800" indent="-685800" eaLnBrk="1" hangingPunct="1">
              <a:lnSpc>
                <a:spcPct val="80000"/>
              </a:lnSpc>
              <a:buNone/>
            </a:pPr>
            <a:r>
              <a:rPr lang="de-DE" altLang="zh-CN" sz="2400"/>
              <a:t>if ( ( lr</a:t>
            </a:r>
            <a:r>
              <a:rPr lang="en-US" altLang="zh-CN" sz="2400"/>
              <a:t>height</a:t>
            </a:r>
            <a:r>
              <a:rPr lang="de-DE" altLang="zh-CN" sz="2400"/>
              <a:t> == 0 || lr</a:t>
            </a:r>
            <a:r>
              <a:rPr lang="en-US" altLang="zh-CN" sz="2400"/>
              <a:t>height</a:t>
            </a:r>
            <a:r>
              <a:rPr lang="de-DE" altLang="zh-CN" sz="2400"/>
              <a:t> == 1 || lr</a:t>
            </a:r>
            <a:r>
              <a:rPr lang="en-US" altLang="zh-CN" sz="2400"/>
              <a:t>height</a:t>
            </a:r>
            <a:r>
              <a:rPr lang="de-DE" altLang="zh-CN" sz="2400"/>
              <a:t> == -1 )</a:t>
            </a:r>
            <a:endParaRPr lang="de-DE" altLang="zh-CN" sz="2400"/>
          </a:p>
          <a:p>
            <a:pPr marL="685800" indent="-685800" eaLnBrk="1" hangingPunct="1">
              <a:lnSpc>
                <a:spcPct val="80000"/>
              </a:lnSpc>
              <a:buNone/>
            </a:pPr>
            <a:r>
              <a:rPr lang="de-DE" altLang="zh-CN" sz="2400"/>
              <a:t>    </a:t>
            </a:r>
            <a:r>
              <a:rPr lang="en-US" altLang="zh-CN" sz="2400">
                <a:solidFill>
                  <a:schemeClr val="accent2">
                    <a:lumMod val="40000"/>
                    <a:lumOff val="60000"/>
                  </a:schemeClr>
                </a:solidFill>
              </a:rPr>
              <a:t>&amp;&amp;</a:t>
            </a:r>
            <a:r>
              <a:rPr lang="de-DE" altLang="zh-CN" sz="2400"/>
              <a:t>( BiTreeBalance(T-&gt;lchild ) </a:t>
            </a:r>
            <a:r>
              <a:rPr lang="de-DE" altLang="zh-CN" sz="2400">
                <a:solidFill>
                  <a:schemeClr val="accent2">
                    <a:lumMod val="40000"/>
                    <a:lumOff val="60000"/>
                  </a:schemeClr>
                </a:solidFill>
              </a:rPr>
              <a:t>&amp;&amp;</a:t>
            </a:r>
            <a:r>
              <a:rPr lang="de-DE" altLang="zh-CN" sz="2400"/>
              <a:t> BiTreeBalance(T-&gt;rchild ) )</a:t>
            </a:r>
            <a:endParaRPr lang="de-DE" altLang="zh-CN" sz="2400"/>
          </a:p>
          <a:p>
            <a:pPr marL="685800" indent="-685800" eaLnBrk="1" hangingPunct="1">
              <a:lnSpc>
                <a:spcPct val="80000"/>
              </a:lnSpc>
              <a:buNone/>
            </a:pPr>
            <a:r>
              <a:rPr lang="de-DE" altLang="zh-CN" sz="2400"/>
              <a:t>    return  TRUE;</a:t>
            </a:r>
            <a:endParaRPr lang="de-DE" altLang="zh-CN" sz="2400"/>
          </a:p>
          <a:p>
            <a:pPr marL="685800" indent="-685800" eaLnBrk="1" hangingPunct="1">
              <a:lnSpc>
                <a:spcPct val="80000"/>
              </a:lnSpc>
              <a:buNone/>
            </a:pPr>
            <a:r>
              <a:rPr lang="de-DE" altLang="zh-CN" sz="2400"/>
              <a:t>return  FALSE;</a:t>
            </a:r>
            <a:endParaRPr lang="de-DE" altLang="zh-CN" sz="2400"/>
          </a:p>
          <a:p>
            <a:pPr marL="685800" indent="-685800" eaLnBrk="1" hangingPunct="1">
              <a:lnSpc>
                <a:spcPct val="80000"/>
              </a:lnSpc>
              <a:buNone/>
            </a:pPr>
            <a:r>
              <a:rPr lang="de-DE" altLang="zh-CN" sz="2400"/>
              <a:t>}</a:t>
            </a:r>
            <a:endParaRPr lang="de-DE" altLang="zh-CN" sz="2400"/>
          </a:p>
        </p:txBody>
      </p:sp>
      <p:sp>
        <p:nvSpPr>
          <p:cNvPr id="185349" name="Rectangle 5" descr="再生纸"/>
          <p:cNvSpPr/>
          <p:nvPr/>
        </p:nvSpPr>
        <p:spPr>
          <a:xfrm>
            <a:off x="395605" y="4436428"/>
            <a:ext cx="8064500" cy="287337"/>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185349"/>
                                        </p:tgtEl>
                                      </p:cBhvr>
                                    </p:animEffect>
                                    <p:set>
                                      <p:cBhvr>
                                        <p:cTn id="7" dur="1" fill="hold">
                                          <p:stCondLst>
                                            <p:cond delay="499"/>
                                          </p:stCondLst>
                                        </p:cTn>
                                        <p:tgtEl>
                                          <p:spTgt spid="1853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49" grpId="0" bldLvl="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6913" name="Rectangle 2"/>
          <p:cNvSpPr>
            <a:spLocks noGrp="1"/>
          </p:cNvSpPr>
          <p:nvPr>
            <p:ph type="title"/>
          </p:nvPr>
        </p:nvSpPr>
        <p:spPr>
          <a:xfrm>
            <a:off x="611188" y="0"/>
            <a:ext cx="7772400" cy="1143000"/>
          </a:xfrm>
        </p:spPr>
        <p:txBody>
          <a:bodyPr vert="horz" wrap="square" lIns="91440" tIns="45720" rIns="91440" bIns="45720" anchor="ctr" anchorCtr="0"/>
          <a:p>
            <a:pPr eaLnBrk="1" hangingPunct="1"/>
            <a:r>
              <a:rPr lang="en-US" altLang="zh-CN" i="1">
                <a:solidFill>
                  <a:schemeClr val="tx1"/>
                </a:solidFill>
              </a:rPr>
              <a:t>2007</a:t>
            </a:r>
            <a:r>
              <a:rPr lang="zh-CN" altLang="en-US" i="1">
                <a:solidFill>
                  <a:schemeClr val="tx1"/>
                </a:solidFill>
              </a:rPr>
              <a:t>考研试题</a:t>
            </a:r>
            <a:endParaRPr lang="zh-CN" altLang="en-US" i="1">
              <a:solidFill>
                <a:schemeClr val="tx1"/>
              </a:solidFill>
            </a:endParaRPr>
          </a:p>
        </p:txBody>
      </p:sp>
      <p:sp>
        <p:nvSpPr>
          <p:cNvPr id="166914" name="Rectangle 3"/>
          <p:cNvSpPr/>
          <p:nvPr/>
        </p:nvSpPr>
        <p:spPr>
          <a:xfrm>
            <a:off x="468313" y="1341438"/>
            <a:ext cx="8280400" cy="15525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zh-CN" altLang="en-US" sz="2400" b="1">
                <a:ea typeface="楷体_GB2312"/>
              </a:rPr>
              <a:t>如果两棵二叉树的形状相同，并且相应结点中的数据也相同，则这两棵二叉树相等。试用二叉链表做存贮结构，编写判断两棵二叉树是否相等的递归算法，要求函数的原型为</a:t>
            </a:r>
            <a:endParaRPr lang="zh-CN" altLang="en-US" sz="2400" b="1">
              <a:ea typeface="楷体_GB2312"/>
            </a:endParaRPr>
          </a:p>
          <a:p>
            <a:pPr marL="0" lvl="0" indent="0">
              <a:spcBef>
                <a:spcPct val="0"/>
              </a:spcBef>
              <a:buNone/>
            </a:pPr>
            <a:r>
              <a:rPr lang="en-US" altLang="zh-CN" sz="2400" b="1">
                <a:ea typeface="楷体_GB2312"/>
              </a:rPr>
              <a:t>int EqualBTree(BiTree T1, BiTree T2)</a:t>
            </a:r>
            <a:r>
              <a:rPr lang="zh-CN" altLang="en-US" sz="2400" b="1">
                <a:ea typeface="楷体_GB2312"/>
              </a:rPr>
              <a:t>。 </a:t>
            </a:r>
            <a:endParaRPr lang="zh-CN" altLang="en-US" sz="2400" b="1">
              <a:ea typeface="楷体_GB2312"/>
            </a:endParaRPr>
          </a:p>
        </p:txBody>
      </p:sp>
      <p:sp>
        <p:nvSpPr>
          <p:cNvPr id="189444" name="Rectangle 4"/>
          <p:cNvSpPr/>
          <p:nvPr/>
        </p:nvSpPr>
        <p:spPr>
          <a:xfrm>
            <a:off x="468313" y="3500438"/>
            <a:ext cx="8383587" cy="258762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buClr>
                <a:srgbClr val="CC99FF"/>
              </a:buClr>
              <a:buFont typeface="Monotype Sorts" pitchFamily="2" charset="2"/>
              <a:buNone/>
            </a:pPr>
            <a:r>
              <a:rPr lang="en-US" altLang="zh-CN" sz="2000">
                <a:solidFill>
                  <a:schemeClr val="accent2"/>
                </a:solidFill>
                <a:ea typeface="楷体_GB2312"/>
              </a:rPr>
              <a:t>int EqualBTree(BiTree T1, BiTree T2)</a:t>
            </a:r>
            <a:endParaRPr lang="en-US" altLang="zh-CN" sz="2000">
              <a:solidFill>
                <a:schemeClr val="accent2"/>
              </a:solidFill>
              <a:ea typeface="楷体_GB2312"/>
            </a:endParaRPr>
          </a:p>
          <a:p>
            <a:pPr marL="0" lvl="0" indent="0">
              <a:buClr>
                <a:srgbClr val="CC99FF"/>
              </a:buClr>
              <a:buFont typeface="Monotype Sorts" pitchFamily="2" charset="2"/>
              <a:buNone/>
            </a:pPr>
            <a:r>
              <a:rPr lang="en-US" altLang="zh-CN" sz="2000">
                <a:solidFill>
                  <a:schemeClr val="accent2"/>
                </a:solidFill>
                <a:ea typeface="楷体_GB2312"/>
              </a:rPr>
              <a:t>{</a:t>
            </a:r>
            <a:endParaRPr lang="en-US" altLang="zh-CN" sz="2000">
              <a:solidFill>
                <a:schemeClr val="accent2"/>
              </a:solidFill>
              <a:ea typeface="楷体_GB2312"/>
            </a:endParaRPr>
          </a:p>
          <a:p>
            <a:pPr marL="0" lvl="0" indent="0">
              <a:buClr>
                <a:srgbClr val="CC99FF"/>
              </a:buClr>
              <a:buFont typeface="Monotype Sorts" pitchFamily="2" charset="2"/>
              <a:buNone/>
            </a:pPr>
            <a:r>
              <a:rPr lang="en-US" altLang="zh-CN" sz="2000">
                <a:solidFill>
                  <a:schemeClr val="accent2"/>
                </a:solidFill>
                <a:ea typeface="楷体_GB2312"/>
              </a:rPr>
              <a:t>	if (!T1 &amp;&amp; !T2) return 1;</a:t>
            </a:r>
            <a:endParaRPr lang="en-US" altLang="zh-CN" sz="2000">
              <a:solidFill>
                <a:schemeClr val="accent2"/>
              </a:solidFill>
              <a:ea typeface="楷体_GB2312"/>
            </a:endParaRPr>
          </a:p>
          <a:p>
            <a:pPr marL="0" lvl="0" indent="0">
              <a:buClr>
                <a:srgbClr val="CC99FF"/>
              </a:buClr>
              <a:buFont typeface="Monotype Sorts" pitchFamily="2" charset="2"/>
              <a:buNone/>
            </a:pPr>
            <a:r>
              <a:rPr lang="en-US" altLang="zh-CN" sz="2000">
                <a:solidFill>
                  <a:schemeClr val="accent2"/>
                </a:solidFill>
                <a:ea typeface="楷体_GB2312"/>
              </a:rPr>
              <a:t>	if (!T1 || !T2) return 0;</a:t>
            </a:r>
            <a:endParaRPr lang="en-US" altLang="zh-CN" sz="2000">
              <a:solidFill>
                <a:schemeClr val="accent2"/>
              </a:solidFill>
              <a:ea typeface="楷体_GB2312"/>
            </a:endParaRPr>
          </a:p>
          <a:p>
            <a:pPr marL="0" lvl="0" indent="0">
              <a:buClr>
                <a:srgbClr val="CC99FF"/>
              </a:buClr>
              <a:buFont typeface="Monotype Sorts" pitchFamily="2" charset="2"/>
              <a:buNone/>
            </a:pPr>
            <a:r>
              <a:rPr lang="en-US" altLang="zh-CN" sz="2000">
                <a:solidFill>
                  <a:schemeClr val="accent2"/>
                </a:solidFill>
                <a:ea typeface="楷体_GB2312"/>
              </a:rPr>
              <a:t>	return ((T1-&gt;data == T2-&gt;data)</a:t>
            </a:r>
            <a:r>
              <a:rPr lang="en-US" altLang="zh-CN" sz="2000">
                <a:solidFill>
                  <a:schemeClr val="accent2">
                    <a:lumMod val="40000"/>
                    <a:lumOff val="60000"/>
                  </a:schemeClr>
                </a:solidFill>
                <a:ea typeface="楷体_GB2312"/>
              </a:rPr>
              <a:t>&amp;&amp;</a:t>
            </a:r>
            <a:r>
              <a:rPr lang="en-US" altLang="zh-CN" sz="2000">
                <a:solidFill>
                  <a:schemeClr val="accent2"/>
                </a:solidFill>
                <a:ea typeface="楷体_GB2312"/>
              </a:rPr>
              <a:t>EqualBTree(T1-&gt;lchild, T2-&gt;lchild)</a:t>
            </a:r>
            <a:endParaRPr lang="en-US" altLang="zh-CN" sz="2000">
              <a:solidFill>
                <a:schemeClr val="accent2"/>
              </a:solidFill>
              <a:ea typeface="楷体_GB2312"/>
            </a:endParaRPr>
          </a:p>
          <a:p>
            <a:pPr marL="0" lvl="0" indent="0">
              <a:buClr>
                <a:srgbClr val="CC99FF"/>
              </a:buClr>
              <a:buFont typeface="Monotype Sorts" pitchFamily="2" charset="2"/>
              <a:buNone/>
            </a:pPr>
            <a:r>
              <a:rPr lang="en-US" altLang="zh-CN" sz="2000">
                <a:solidFill>
                  <a:schemeClr val="accent2"/>
                </a:solidFill>
                <a:ea typeface="楷体_GB2312"/>
              </a:rPr>
              <a:t>			</a:t>
            </a:r>
            <a:r>
              <a:rPr lang="en-US" altLang="zh-CN" sz="2000">
                <a:solidFill>
                  <a:schemeClr val="accent2">
                    <a:lumMod val="40000"/>
                    <a:lumOff val="60000"/>
                  </a:schemeClr>
                </a:solidFill>
                <a:ea typeface="楷体_GB2312"/>
              </a:rPr>
              <a:t>&amp;&amp;</a:t>
            </a:r>
            <a:r>
              <a:rPr lang="en-US" altLang="zh-CN" sz="2000">
                <a:solidFill>
                  <a:schemeClr val="accent2"/>
                </a:solidFill>
                <a:ea typeface="楷体_GB2312"/>
              </a:rPr>
              <a:t>EqualBTree(T1-&gt;rchild, T2-&gt;rchild);</a:t>
            </a:r>
            <a:endParaRPr lang="en-US" altLang="zh-CN" sz="2000">
              <a:solidFill>
                <a:schemeClr val="accent2"/>
              </a:solidFill>
              <a:ea typeface="楷体_GB2312"/>
            </a:endParaRPr>
          </a:p>
          <a:p>
            <a:pPr marL="0" lvl="0" indent="0">
              <a:buClr>
                <a:srgbClr val="CC99FF"/>
              </a:buClr>
              <a:buFont typeface="Monotype Sorts" pitchFamily="2" charset="2"/>
              <a:buNone/>
            </a:pPr>
            <a:r>
              <a:rPr lang="en-US" altLang="zh-CN" sz="2000">
                <a:solidFill>
                  <a:schemeClr val="accent2"/>
                </a:solidFill>
                <a:ea typeface="楷体_GB2312"/>
              </a:rPr>
              <a:t>}</a:t>
            </a:r>
            <a:endParaRPr lang="en-US" altLang="zh-CN" sz="2000">
              <a:solidFill>
                <a:schemeClr val="accent2"/>
              </a:solidFill>
              <a:ea typeface="楷体_GB2312"/>
            </a:endParaRPr>
          </a:p>
        </p:txBody>
      </p:sp>
      <p:sp>
        <p:nvSpPr>
          <p:cNvPr id="189445" name="Rectangle 5" descr="再生纸"/>
          <p:cNvSpPr/>
          <p:nvPr/>
        </p:nvSpPr>
        <p:spPr>
          <a:xfrm>
            <a:off x="1835150" y="4292600"/>
            <a:ext cx="2157413" cy="577850"/>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
        <p:nvSpPr>
          <p:cNvPr id="189446" name="Rectangle 6" descr="再生纸"/>
          <p:cNvSpPr/>
          <p:nvPr/>
        </p:nvSpPr>
        <p:spPr>
          <a:xfrm>
            <a:off x="2195830" y="5013008"/>
            <a:ext cx="6480175" cy="719137"/>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9444"/>
                                        </p:tgtEl>
                                        <p:attrNameLst>
                                          <p:attrName>style.visibility</p:attrName>
                                        </p:attrNameLst>
                                      </p:cBhvr>
                                      <p:to>
                                        <p:strVal val="visible"/>
                                      </p:to>
                                    </p:set>
                                    <p:anim calcmode="lin" valueType="num">
                                      <p:cBhvr additive="base">
                                        <p:cTn id="7" dur="500" fill="hold"/>
                                        <p:tgtEl>
                                          <p:spTgt spid="189444"/>
                                        </p:tgtEl>
                                        <p:attrNameLst>
                                          <p:attrName>ppt_x</p:attrName>
                                        </p:attrNameLst>
                                      </p:cBhvr>
                                      <p:tavLst>
                                        <p:tav tm="0">
                                          <p:val>
                                            <p:strVal val="#ppt_x"/>
                                          </p:val>
                                        </p:tav>
                                        <p:tav tm="100000">
                                          <p:val>
                                            <p:strVal val="#ppt_x"/>
                                          </p:val>
                                        </p:tav>
                                      </p:tavLst>
                                    </p:anim>
                                    <p:anim calcmode="lin" valueType="num">
                                      <p:cBhvr additive="base">
                                        <p:cTn id="8" dur="500" fill="hold"/>
                                        <p:tgtEl>
                                          <p:spTgt spid="1894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189445"/>
                                        </p:tgtEl>
                                      </p:cBhvr>
                                    </p:animEffect>
                                    <p:set>
                                      <p:cBhvr>
                                        <p:cTn id="13" dur="1" fill="hold">
                                          <p:stCondLst>
                                            <p:cond delay="499"/>
                                          </p:stCondLst>
                                        </p:cTn>
                                        <p:tgtEl>
                                          <p:spTgt spid="189445"/>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0" nodeType="clickEffect">
                                  <p:stCondLst>
                                    <p:cond delay="0"/>
                                  </p:stCondLst>
                                  <p:childTnLst>
                                    <p:animEffect transition="out" filter="blinds(horizontal)">
                                      <p:cBhvr>
                                        <p:cTn id="17" dur="500"/>
                                        <p:tgtEl>
                                          <p:spTgt spid="189446"/>
                                        </p:tgtEl>
                                      </p:cBhvr>
                                    </p:animEffect>
                                    <p:set>
                                      <p:cBhvr>
                                        <p:cTn id="18" dur="1" fill="hold">
                                          <p:stCondLst>
                                            <p:cond delay="499"/>
                                          </p:stCondLst>
                                        </p:cTn>
                                        <p:tgtEl>
                                          <p:spTgt spid="1894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9444" grpId="0"/>
      <p:bldP spid="189445" grpId="0" animBg="1"/>
      <p:bldP spid="189446" grpId="0" bldLvl="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68961" name="Rectangle 2"/>
          <p:cNvSpPr>
            <a:spLocks noGrp="1"/>
          </p:cNvSpPr>
          <p:nvPr>
            <p:ph type="title"/>
          </p:nvPr>
        </p:nvSpPr>
        <p:spPr>
          <a:xfrm>
            <a:off x="611188" y="0"/>
            <a:ext cx="7772400" cy="1143000"/>
          </a:xfrm>
        </p:spPr>
        <p:txBody>
          <a:bodyPr vert="horz" wrap="square" lIns="91440" tIns="45720" rIns="91440" bIns="45720" anchor="ctr" anchorCtr="0"/>
          <a:p>
            <a:pPr eaLnBrk="1" hangingPunct="1"/>
            <a:r>
              <a:rPr lang="en-US" altLang="zh-CN" i="1">
                <a:solidFill>
                  <a:schemeClr val="tx1"/>
                </a:solidFill>
              </a:rPr>
              <a:t>2008</a:t>
            </a:r>
            <a:r>
              <a:rPr lang="zh-CN" altLang="en-US" i="1">
                <a:solidFill>
                  <a:schemeClr val="tx1"/>
                </a:solidFill>
              </a:rPr>
              <a:t>考研试题</a:t>
            </a:r>
            <a:endParaRPr lang="zh-CN" altLang="en-US" i="1">
              <a:solidFill>
                <a:schemeClr val="tx1"/>
              </a:solidFill>
            </a:endParaRPr>
          </a:p>
        </p:txBody>
      </p:sp>
      <p:sp>
        <p:nvSpPr>
          <p:cNvPr id="168962" name="Rectangle 3"/>
          <p:cNvSpPr/>
          <p:nvPr/>
        </p:nvSpPr>
        <p:spPr>
          <a:xfrm>
            <a:off x="395288" y="1209675"/>
            <a:ext cx="8280400" cy="314007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just">
              <a:spcBef>
                <a:spcPct val="0"/>
              </a:spcBef>
              <a:buNone/>
            </a:pPr>
            <a:r>
              <a:rPr lang="zh-CN" altLang="en-US" sz="2000">
                <a:solidFill>
                  <a:srgbClr val="000000"/>
                </a:solidFill>
              </a:rPr>
              <a:t>试编写先根遍历树的递归算法</a:t>
            </a:r>
            <a:r>
              <a:rPr lang="en-US" altLang="zh-CN" sz="2000">
                <a:solidFill>
                  <a:srgbClr val="000000"/>
                </a:solidFill>
              </a:rPr>
              <a:t>PreOrderTree(T, visit), </a:t>
            </a:r>
            <a:r>
              <a:rPr lang="zh-CN" altLang="en-US" sz="2000">
                <a:solidFill>
                  <a:srgbClr val="000000"/>
                </a:solidFill>
              </a:rPr>
              <a:t>其中</a:t>
            </a:r>
            <a:r>
              <a:rPr lang="en-US" altLang="zh-CN" sz="2000">
                <a:solidFill>
                  <a:srgbClr val="000000"/>
                </a:solidFill>
              </a:rPr>
              <a:t>T</a:t>
            </a:r>
            <a:r>
              <a:rPr lang="zh-CN" altLang="en-US" sz="2000">
                <a:solidFill>
                  <a:srgbClr val="000000"/>
                </a:solidFill>
              </a:rPr>
              <a:t>为要遍历的树，</a:t>
            </a:r>
            <a:r>
              <a:rPr lang="en-US" altLang="zh-CN" sz="2000">
                <a:solidFill>
                  <a:srgbClr val="000000"/>
                </a:solidFill>
              </a:rPr>
              <a:t>visit</a:t>
            </a:r>
            <a:r>
              <a:rPr lang="zh-CN" altLang="en-US" sz="2000">
                <a:solidFill>
                  <a:srgbClr val="000000"/>
                </a:solidFill>
              </a:rPr>
              <a:t>为访问函数，树的存储结构采用孩子兄弟表示法，其类型定义如下：</a:t>
            </a:r>
            <a:endParaRPr lang="zh-CN" altLang="en-US" sz="2000">
              <a:solidFill>
                <a:srgbClr val="000000"/>
              </a:solidFill>
            </a:endParaRPr>
          </a:p>
          <a:p>
            <a:pPr marL="0" lvl="0" indent="0" algn="just">
              <a:spcBef>
                <a:spcPct val="0"/>
              </a:spcBef>
              <a:buNone/>
            </a:pPr>
            <a:r>
              <a:rPr lang="en-US" altLang="zh-CN" sz="2000">
                <a:solidFill>
                  <a:srgbClr val="000000"/>
                </a:solidFill>
              </a:rPr>
              <a:t>typedef struct TreeNode {</a:t>
            </a:r>
            <a:endParaRPr lang="en-US" altLang="zh-CN" sz="2000">
              <a:solidFill>
                <a:srgbClr val="000000"/>
              </a:solidFill>
            </a:endParaRPr>
          </a:p>
          <a:p>
            <a:pPr marL="0" lvl="0" indent="0" algn="just">
              <a:spcBef>
                <a:spcPct val="0"/>
              </a:spcBef>
              <a:buNone/>
            </a:pPr>
            <a:r>
              <a:rPr lang="en-US" altLang="zh-CN" sz="2000">
                <a:solidFill>
                  <a:srgbClr val="000000"/>
                </a:solidFill>
              </a:rPr>
              <a:t>ElementType data;</a:t>
            </a:r>
            <a:endParaRPr lang="en-US" altLang="zh-CN" sz="2000">
              <a:solidFill>
                <a:srgbClr val="000000"/>
              </a:solidFill>
            </a:endParaRPr>
          </a:p>
          <a:p>
            <a:pPr marL="0" lvl="0" indent="0" algn="just">
              <a:spcBef>
                <a:spcPct val="0"/>
              </a:spcBef>
              <a:buNone/>
            </a:pPr>
            <a:r>
              <a:rPr lang="en-US" altLang="zh-CN" sz="2000">
                <a:solidFill>
                  <a:srgbClr val="000000"/>
                </a:solidFill>
              </a:rPr>
              <a:t>struct TreeNode *FirstChild;</a:t>
            </a:r>
            <a:endParaRPr lang="en-US" altLang="zh-CN" sz="2000">
              <a:solidFill>
                <a:srgbClr val="000000"/>
              </a:solidFill>
            </a:endParaRPr>
          </a:p>
          <a:p>
            <a:pPr marL="0" lvl="0" indent="0" algn="just">
              <a:spcBef>
                <a:spcPct val="0"/>
              </a:spcBef>
              <a:buNone/>
            </a:pPr>
            <a:r>
              <a:rPr lang="en-US" altLang="zh-CN" sz="2000">
                <a:solidFill>
                  <a:srgbClr val="000000"/>
                </a:solidFill>
              </a:rPr>
              <a:t>    struct TreeNode *NextSibling;</a:t>
            </a:r>
            <a:endParaRPr lang="en-US" altLang="zh-CN" sz="2000">
              <a:solidFill>
                <a:srgbClr val="000000"/>
              </a:solidFill>
            </a:endParaRPr>
          </a:p>
          <a:p>
            <a:pPr marL="0" lvl="0" indent="0" algn="just">
              <a:spcBef>
                <a:spcPct val="0"/>
              </a:spcBef>
              <a:buNone/>
            </a:pPr>
            <a:r>
              <a:rPr lang="en-US" altLang="zh-CN" sz="2000">
                <a:solidFill>
                  <a:srgbClr val="000000"/>
                </a:solidFill>
              </a:rPr>
              <a:t>} TreeNode, *Tree;</a:t>
            </a:r>
            <a:endParaRPr lang="en-US" altLang="zh-CN" sz="2000">
              <a:solidFill>
                <a:srgbClr val="000000"/>
              </a:solidFill>
            </a:endParaRPr>
          </a:p>
          <a:p>
            <a:pPr marL="0" lvl="0" indent="0" algn="just">
              <a:spcBef>
                <a:spcPct val="0"/>
              </a:spcBef>
              <a:buNone/>
            </a:pPr>
            <a:r>
              <a:rPr lang="zh-CN" altLang="en-US" sz="2000">
                <a:solidFill>
                  <a:srgbClr val="000000"/>
                </a:solidFill>
              </a:rPr>
              <a:t>提示：函数的原型应为</a:t>
            </a:r>
            <a:r>
              <a:rPr lang="en-US" altLang="zh-CN" sz="2000">
                <a:solidFill>
                  <a:srgbClr val="000000"/>
                </a:solidFill>
              </a:rPr>
              <a:t>void PreOrderTree(Tree T, void (* visit)( ElementType))</a:t>
            </a:r>
            <a:endParaRPr lang="en-US" altLang="zh-CN" sz="2000">
              <a:solidFill>
                <a:srgbClr val="000000"/>
              </a:solidFill>
            </a:endParaRPr>
          </a:p>
        </p:txBody>
      </p:sp>
      <p:sp>
        <p:nvSpPr>
          <p:cNvPr id="216068" name="Rectangle 4"/>
          <p:cNvSpPr/>
          <p:nvPr/>
        </p:nvSpPr>
        <p:spPr>
          <a:xfrm>
            <a:off x="395288" y="4213226"/>
            <a:ext cx="8383587" cy="2676525"/>
          </a:xfrm>
          <a:prstGeom prst="rect">
            <a:avLst/>
          </a:prstGeom>
          <a:noFill/>
          <a:ln w="9525">
            <a:noFill/>
          </a:ln>
        </p:spPr>
        <p:txBody>
          <a:bodyPr anchor="ctr" anchorCtr="0">
            <a:spAutoFit/>
          </a:bodyPr>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a:solidFill>
                  <a:schemeClr val="accent2"/>
                </a:solidFill>
              </a:rPr>
              <a:t>void PreOrderTree(Tree T, void (* visit)( ElementType))</a:t>
            </a:r>
            <a:endParaRPr lang="en-US" altLang="zh-CN" sz="2400">
              <a:solidFill>
                <a:schemeClr val="accent2"/>
              </a:solidFill>
            </a:endParaRPr>
          </a:p>
          <a:p>
            <a:pPr marL="0" lvl="0" indent="0" eaLnBrk="1" hangingPunct="1">
              <a:spcBef>
                <a:spcPct val="0"/>
              </a:spcBef>
              <a:buNone/>
            </a:pPr>
            <a:r>
              <a:rPr lang="en-US" altLang="zh-CN" sz="2400">
                <a:solidFill>
                  <a:schemeClr val="accent2"/>
                </a:solidFill>
              </a:rPr>
              <a:t>{</a:t>
            </a:r>
            <a:endParaRPr lang="en-US" altLang="zh-CN" sz="2400">
              <a:solidFill>
                <a:schemeClr val="accent2"/>
              </a:solidFill>
            </a:endParaRPr>
          </a:p>
          <a:p>
            <a:pPr marL="0" lvl="0" indent="0" eaLnBrk="1" hangingPunct="1">
              <a:spcBef>
                <a:spcPct val="0"/>
              </a:spcBef>
              <a:buNone/>
            </a:pPr>
            <a:r>
              <a:rPr lang="en-US" altLang="zh-CN" sz="2400">
                <a:solidFill>
                  <a:schemeClr val="accent2"/>
                </a:solidFill>
              </a:rPr>
              <a:t>	if (!T) return;</a:t>
            </a:r>
            <a:endParaRPr lang="en-US" altLang="zh-CN" sz="2400">
              <a:solidFill>
                <a:schemeClr val="accent2"/>
              </a:solidFill>
            </a:endParaRPr>
          </a:p>
          <a:p>
            <a:pPr marL="0" lvl="0" indent="0" eaLnBrk="1" hangingPunct="1">
              <a:spcBef>
                <a:spcPct val="0"/>
              </a:spcBef>
              <a:buNone/>
            </a:pPr>
            <a:r>
              <a:rPr lang="en-US" altLang="zh-CN" sz="2400">
                <a:solidFill>
                  <a:schemeClr val="accent2"/>
                </a:solidFill>
              </a:rPr>
              <a:t>	(*visit)(T-&gt;data);</a:t>
            </a:r>
            <a:endParaRPr lang="en-US" altLang="zh-CN" sz="2400">
              <a:solidFill>
                <a:schemeClr val="accent2"/>
              </a:solidFill>
            </a:endParaRPr>
          </a:p>
          <a:p>
            <a:pPr marL="0" lvl="0" indent="0" eaLnBrk="1" hangingPunct="1">
              <a:spcBef>
                <a:spcPct val="0"/>
              </a:spcBef>
              <a:buNone/>
            </a:pPr>
            <a:r>
              <a:rPr lang="en-US" altLang="zh-CN" sz="2400">
                <a:solidFill>
                  <a:schemeClr val="accent2"/>
                </a:solidFill>
              </a:rPr>
              <a:t>	for (p = T-&gt;FirstChild; p; p = p-&gt;NextSibling) </a:t>
            </a:r>
            <a:r>
              <a:rPr lang="en-US" altLang="zh-CN" sz="1200">
                <a:solidFill>
                  <a:schemeClr val="accent2"/>
                </a:solidFill>
              </a:rPr>
              <a:t>//</a:t>
            </a:r>
            <a:r>
              <a:rPr lang="zh-CN" altLang="en-US" sz="1200">
                <a:solidFill>
                  <a:schemeClr val="accent2"/>
                </a:solidFill>
              </a:rPr>
              <a:t>直到最后一个兄弟</a:t>
            </a:r>
            <a:endParaRPr lang="en-US" altLang="zh-CN" sz="1200">
              <a:solidFill>
                <a:schemeClr val="accent2"/>
              </a:solidFill>
            </a:endParaRPr>
          </a:p>
          <a:p>
            <a:pPr marL="0" lvl="0" indent="0" eaLnBrk="1" hangingPunct="1">
              <a:spcBef>
                <a:spcPct val="0"/>
              </a:spcBef>
              <a:buNone/>
            </a:pPr>
            <a:r>
              <a:rPr lang="en-US" altLang="zh-CN" sz="2400">
                <a:solidFill>
                  <a:schemeClr val="accent2"/>
                </a:solidFill>
              </a:rPr>
              <a:t>		PreOrderTree(p, visit);</a:t>
            </a:r>
            <a:endParaRPr lang="en-US" altLang="zh-CN" sz="2400">
              <a:solidFill>
                <a:schemeClr val="accent2"/>
              </a:solidFill>
            </a:endParaRPr>
          </a:p>
          <a:p>
            <a:pPr marL="0" lvl="0" indent="0" eaLnBrk="1" hangingPunct="1">
              <a:spcBef>
                <a:spcPct val="0"/>
              </a:spcBef>
              <a:buNone/>
            </a:pPr>
            <a:r>
              <a:rPr lang="en-US" altLang="zh-CN" sz="2400">
                <a:solidFill>
                  <a:schemeClr val="accent2"/>
                </a:solidFill>
              </a:rPr>
              <a:t>}</a:t>
            </a:r>
            <a:endParaRPr lang="en-US" altLang="zh-CN" sz="2400">
              <a:solidFill>
                <a:schemeClr val="accent2"/>
              </a:solidFill>
            </a:endParaRPr>
          </a:p>
        </p:txBody>
      </p:sp>
      <p:sp>
        <p:nvSpPr>
          <p:cNvPr id="216069" name="Rectangle 5" descr="再生纸"/>
          <p:cNvSpPr/>
          <p:nvPr/>
        </p:nvSpPr>
        <p:spPr>
          <a:xfrm>
            <a:off x="2411413" y="5805488"/>
            <a:ext cx="1728787" cy="287337"/>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
        <p:nvSpPr>
          <p:cNvPr id="216070" name="Rectangle 6" descr="再生纸"/>
          <p:cNvSpPr/>
          <p:nvPr/>
        </p:nvSpPr>
        <p:spPr>
          <a:xfrm>
            <a:off x="5076825" y="5805488"/>
            <a:ext cx="2159000" cy="287337"/>
          </a:xfrm>
          <a:prstGeom prst="rect">
            <a:avLst/>
          </a:prstGeom>
          <a:blipFill rotWithShape="0">
            <a:blip r:embed="rId1"/>
          </a:blipFill>
          <a:ln w="25400" cap="flat" cmpd="sng">
            <a:solidFill>
              <a:schemeClr val="tx1"/>
            </a:solidFill>
            <a:prstDash val="solid"/>
            <a:miter/>
            <a:headEnd type="none" w="med" len="med"/>
            <a:tailEnd type="none" w="med" len="med"/>
          </a:ln>
        </p:spPr>
        <p:txBody>
          <a:bodyPr wrap="none" lIns="90000" tIns="46800" rIns="90000" bIns="46800" anchor="ctr" anchorCtr="0"/>
          <a:lstStyle>
            <a:lvl1pPr marL="342900" indent="-342900" algn="l" rtl="0" eaLnBrk="0" fontAlgn="base" hangingPunct="0">
              <a:spcBef>
                <a:spcPct val="20000"/>
              </a:spcBef>
              <a:spcAft>
                <a:spcPct val="0"/>
              </a:spcAft>
              <a:buChar char="•"/>
              <a:defRPr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en-US" altLang="zh-CN" sz="2400" b="1"/>
              <a:t>?</a:t>
            </a:r>
            <a:endParaRPr lang="en-US" altLang="zh-CN" sz="2400" b="1"/>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16068"/>
                                        </p:tgtEl>
                                        <p:attrNameLst>
                                          <p:attrName>style.visibility</p:attrName>
                                        </p:attrNameLst>
                                      </p:cBhvr>
                                      <p:to>
                                        <p:strVal val="visible"/>
                                      </p:to>
                                    </p:set>
                                    <p:anim calcmode="lin" valueType="num">
                                      <p:cBhvr additive="base">
                                        <p:cTn id="7" dur="500" fill="hold"/>
                                        <p:tgtEl>
                                          <p:spTgt spid="216068"/>
                                        </p:tgtEl>
                                        <p:attrNameLst>
                                          <p:attrName>ppt_x</p:attrName>
                                        </p:attrNameLst>
                                      </p:cBhvr>
                                      <p:tavLst>
                                        <p:tav tm="0">
                                          <p:val>
                                            <p:strVal val="#ppt_x"/>
                                          </p:val>
                                        </p:tav>
                                        <p:tav tm="100000">
                                          <p:val>
                                            <p:strVal val="#ppt_x"/>
                                          </p:val>
                                        </p:tav>
                                      </p:tavLst>
                                    </p:anim>
                                    <p:anim calcmode="lin" valueType="num">
                                      <p:cBhvr additive="base">
                                        <p:cTn id="8" dur="500" fill="hold"/>
                                        <p:tgtEl>
                                          <p:spTgt spid="21606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xit" presetSubtype="10" fill="hold" grpId="0" nodeType="clickEffect">
                                  <p:stCondLst>
                                    <p:cond delay="0"/>
                                  </p:stCondLst>
                                  <p:childTnLst>
                                    <p:animEffect transition="out" filter="blinds(horizontal)">
                                      <p:cBhvr>
                                        <p:cTn id="12" dur="500"/>
                                        <p:tgtEl>
                                          <p:spTgt spid="216069"/>
                                        </p:tgtEl>
                                      </p:cBhvr>
                                    </p:animEffect>
                                    <p:set>
                                      <p:cBhvr>
                                        <p:cTn id="13" dur="1" fill="hold">
                                          <p:stCondLst>
                                            <p:cond delay="499"/>
                                          </p:stCondLst>
                                        </p:cTn>
                                        <p:tgtEl>
                                          <p:spTgt spid="216069"/>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3" presetClass="exit" presetSubtype="10" fill="hold" grpId="0" nodeType="clickEffect">
                                  <p:stCondLst>
                                    <p:cond delay="0"/>
                                  </p:stCondLst>
                                  <p:childTnLst>
                                    <p:animEffect transition="out" filter="blinds(horizontal)">
                                      <p:cBhvr>
                                        <p:cTn id="17" dur="500"/>
                                        <p:tgtEl>
                                          <p:spTgt spid="216070"/>
                                        </p:tgtEl>
                                      </p:cBhvr>
                                    </p:animEffect>
                                    <p:set>
                                      <p:cBhvr>
                                        <p:cTn id="18" dur="1" fill="hold">
                                          <p:stCondLst>
                                            <p:cond delay="499"/>
                                          </p:stCondLst>
                                        </p:cTn>
                                        <p:tgtEl>
                                          <p:spTgt spid="2160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6068" grpId="0"/>
      <p:bldP spid="216069" grpId="0" animBg="1"/>
      <p:bldP spid="21607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1009" name="Rectangle 2"/>
          <p:cNvSpPr>
            <a:spLocks noGrp="1"/>
          </p:cNvSpPr>
          <p:nvPr>
            <p:ph type="title"/>
          </p:nvPr>
        </p:nvSpPr>
        <p:spPr/>
        <p:txBody>
          <a:bodyPr vert="horz" wrap="square" lIns="91440" tIns="45720" rIns="91440" bIns="45720" anchor="ctr" anchorCtr="0"/>
          <a:p>
            <a:pPr algn="l" eaLnBrk="1" hangingPunct="1"/>
            <a:r>
              <a:rPr lang="en-US" altLang="zh-CN">
                <a:solidFill>
                  <a:schemeClr val="tx1"/>
                </a:solidFill>
              </a:rPr>
              <a:t>Exercises</a:t>
            </a:r>
            <a:endParaRPr lang="en-US" altLang="zh-CN">
              <a:solidFill>
                <a:schemeClr val="tx1"/>
              </a:solidFill>
            </a:endParaRPr>
          </a:p>
        </p:txBody>
      </p:sp>
      <p:sp>
        <p:nvSpPr>
          <p:cNvPr id="171010" name="Rectangle 3"/>
          <p:cNvSpPr>
            <a:spLocks noGrp="1"/>
          </p:cNvSpPr>
          <p:nvPr>
            <p:ph idx="1"/>
          </p:nvPr>
        </p:nvSpPr>
        <p:spPr/>
        <p:txBody>
          <a:bodyPr vert="horz" wrap="square" lIns="91440" tIns="45720" rIns="91440" bIns="45720" anchor="t" anchorCtr="0"/>
          <a:p>
            <a:pPr eaLnBrk="1" hangingPunct="1"/>
            <a:r>
              <a:rPr lang="en-US" altLang="zh-CN"/>
              <a:t>4.6, 4.8, 4.9, 4.16, 4.22, 4.24, 4.36</a:t>
            </a:r>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5" name="Text Box 18"/>
          <p:cNvSpPr txBox="1"/>
          <p:nvPr/>
        </p:nvSpPr>
        <p:spPr>
          <a:xfrm>
            <a:off x="6934200" y="0"/>
            <a:ext cx="2203450" cy="3667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r" eaLnBrk="1" hangingPunct="1">
              <a:spcBef>
                <a:spcPct val="50000"/>
              </a:spcBef>
              <a:buNone/>
            </a:pPr>
            <a:r>
              <a:rPr lang="en-US" altLang="zh-CN" sz="1800" b="1">
                <a:sym typeface="Webdings" panose="05030102010509060703" pitchFamily="18" charset="2"/>
              </a:rPr>
              <a:t>§1  Preliminaries</a:t>
            </a:r>
            <a:endParaRPr lang="en-US" altLang="zh-CN" sz="1800" b="1"/>
          </a:p>
        </p:txBody>
      </p:sp>
      <p:sp>
        <p:nvSpPr>
          <p:cNvPr id="4115" name="Text Box 19"/>
          <p:cNvSpPr txBox="1"/>
          <p:nvPr/>
        </p:nvSpPr>
        <p:spPr>
          <a:xfrm>
            <a:off x="304800" y="304800"/>
            <a:ext cx="8382000" cy="22828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660400" lvl="0" indent="-660400" eaLnBrk="1" hangingPunct="1">
              <a:spcBef>
                <a:spcPct val="50000"/>
              </a:spcBef>
              <a:buNone/>
            </a:pPr>
            <a:r>
              <a:rPr lang="en-US" altLang="zh-CN" sz="2400" b="1">
                <a:latin typeface="Arial" panose="020B0604020202020204" pitchFamily="34" charset="0"/>
              </a:rPr>
              <a:t>【Definition】</a:t>
            </a:r>
            <a:r>
              <a:rPr lang="en-US" altLang="zh-CN" sz="2400" b="1"/>
              <a:t>A </a:t>
            </a:r>
            <a:r>
              <a:rPr lang="en-US" altLang="zh-CN" sz="2400" b="1">
                <a:solidFill>
                  <a:schemeClr val="hlink"/>
                </a:solidFill>
              </a:rPr>
              <a:t>tree</a:t>
            </a:r>
            <a:r>
              <a:rPr lang="en-US" altLang="zh-CN" sz="2400" b="1"/>
              <a:t> is a collection of nodes.  The collection can be empty; otherwise, a tree consists of</a:t>
            </a:r>
            <a:endParaRPr lang="en-US" altLang="zh-CN" sz="2400" b="1"/>
          </a:p>
          <a:p>
            <a:pPr marL="660400" lvl="0" indent="-660400" eaLnBrk="1" hangingPunct="1">
              <a:spcBef>
                <a:spcPct val="50000"/>
              </a:spcBef>
              <a:buNone/>
            </a:pPr>
            <a:r>
              <a:rPr lang="en-US" altLang="zh-CN" sz="2400" b="1"/>
              <a:t>  (1)  a distinguished node </a:t>
            </a:r>
            <a:r>
              <a:rPr lang="en-US" altLang="zh-CN" sz="2400" b="1" i="1">
                <a:solidFill>
                  <a:schemeClr val="hlink"/>
                </a:solidFill>
              </a:rPr>
              <a:t>r</a:t>
            </a:r>
            <a:r>
              <a:rPr lang="en-US" altLang="zh-CN" sz="2400" b="1"/>
              <a:t>, called the </a:t>
            </a:r>
            <a:r>
              <a:rPr lang="en-US" altLang="zh-CN" sz="2400" b="1">
                <a:solidFill>
                  <a:schemeClr val="hlink"/>
                </a:solidFill>
              </a:rPr>
              <a:t>root</a:t>
            </a:r>
            <a:r>
              <a:rPr lang="en-US" altLang="zh-CN" sz="2400" b="1"/>
              <a:t>;</a:t>
            </a:r>
            <a:endParaRPr lang="en-US" altLang="zh-CN" sz="2400" b="1"/>
          </a:p>
          <a:p>
            <a:pPr marL="660400" lvl="0" indent="-660400" eaLnBrk="1" hangingPunct="1">
              <a:spcBef>
                <a:spcPct val="50000"/>
              </a:spcBef>
              <a:buNone/>
            </a:pPr>
            <a:r>
              <a:rPr lang="en-US" altLang="zh-CN" sz="2400" b="1"/>
              <a:t>  (2)  and zero or more nonempty </a:t>
            </a:r>
            <a:r>
              <a:rPr lang="en-US" altLang="zh-CN" sz="2400" b="1">
                <a:solidFill>
                  <a:schemeClr val="hlink"/>
                </a:solidFill>
              </a:rPr>
              <a:t>(sub)trees</a:t>
            </a:r>
            <a:r>
              <a:rPr lang="en-US" altLang="zh-CN" sz="2400" b="1">
                <a:sym typeface="Symbol" panose="05050102010706020507" pitchFamily="18" charset="2"/>
              </a:rPr>
              <a:t> </a:t>
            </a:r>
            <a:r>
              <a:rPr lang="en-US" altLang="zh-CN" sz="2400" b="1" i="1">
                <a:sym typeface="Symbol" panose="05050102010706020507" pitchFamily="18" charset="2"/>
              </a:rPr>
              <a:t>T</a:t>
            </a:r>
            <a:r>
              <a:rPr lang="en-US" altLang="zh-CN" sz="2400" b="1" baseline="-25000">
                <a:sym typeface="Symbol" panose="05050102010706020507" pitchFamily="18" charset="2"/>
              </a:rPr>
              <a:t>1</a:t>
            </a:r>
            <a:r>
              <a:rPr lang="en-US" altLang="zh-CN" sz="2400" b="1">
                <a:sym typeface="Symbol" panose="05050102010706020507" pitchFamily="18" charset="2"/>
              </a:rPr>
              <a:t>, , </a:t>
            </a:r>
            <a:r>
              <a:rPr lang="en-US" altLang="zh-CN" sz="2400" b="1" i="1">
                <a:sym typeface="Symbol" panose="05050102010706020507" pitchFamily="18" charset="2"/>
              </a:rPr>
              <a:t>T</a:t>
            </a:r>
            <a:r>
              <a:rPr lang="en-US" altLang="zh-CN" sz="2400" b="1" i="1" baseline="-25000">
                <a:sym typeface="Symbol" panose="05050102010706020507" pitchFamily="18" charset="2"/>
              </a:rPr>
              <a:t>k</a:t>
            </a:r>
            <a:r>
              <a:rPr lang="en-US" altLang="zh-CN" sz="2400" b="1">
                <a:sym typeface="Symbol" panose="05050102010706020507" pitchFamily="18" charset="2"/>
              </a:rPr>
              <a:t>, each of whose roots are connected by a directed </a:t>
            </a:r>
            <a:r>
              <a:rPr lang="en-US" altLang="zh-CN" sz="2400" b="1">
                <a:solidFill>
                  <a:schemeClr val="hlink"/>
                </a:solidFill>
                <a:sym typeface="Symbol" panose="05050102010706020507" pitchFamily="18" charset="2"/>
              </a:rPr>
              <a:t>edge</a:t>
            </a:r>
            <a:r>
              <a:rPr lang="en-US" altLang="zh-CN" sz="2400" b="1">
                <a:sym typeface="Symbol" panose="05050102010706020507" pitchFamily="18" charset="2"/>
              </a:rPr>
              <a:t> from </a:t>
            </a:r>
            <a:r>
              <a:rPr lang="en-US" altLang="zh-CN" sz="2400" b="1" i="1">
                <a:sym typeface="Symbol" panose="05050102010706020507" pitchFamily="18" charset="2"/>
              </a:rPr>
              <a:t>r</a:t>
            </a:r>
            <a:r>
              <a:rPr lang="en-US" altLang="zh-CN" sz="2400" b="1">
                <a:sym typeface="Symbol" panose="05050102010706020507" pitchFamily="18" charset="2"/>
              </a:rPr>
              <a:t>.</a:t>
            </a:r>
            <a:endParaRPr lang="en-US" altLang="zh-CN" sz="2400" b="1" i="1" baseline="-25000">
              <a:sym typeface="Symbol" panose="05050102010706020507" pitchFamily="18" charset="2"/>
            </a:endParaRPr>
          </a:p>
        </p:txBody>
      </p:sp>
      <p:sp>
        <p:nvSpPr>
          <p:cNvPr id="4117" name="AutoShape 21" descr="再生纸"/>
          <p:cNvSpPr/>
          <p:nvPr/>
        </p:nvSpPr>
        <p:spPr>
          <a:xfrm>
            <a:off x="533400" y="3933825"/>
            <a:ext cx="7924800" cy="2819400"/>
          </a:xfrm>
          <a:prstGeom prst="roundRect">
            <a:avLst>
              <a:gd name="adj" fmla="val 13065"/>
            </a:avLst>
          </a:prstGeom>
          <a:blipFill rotWithShape="0">
            <a:blip r:embed="rId1"/>
          </a:blipFill>
          <a:ln w="25400">
            <a:noFill/>
          </a:ln>
          <a:effectLst>
            <a:outerShdw dist="107763" dir="2699999" algn="ctr" rotWithShape="0">
              <a:schemeClr val="bg2"/>
            </a:outerShdw>
          </a:effectLst>
        </p:spPr>
        <p:txBody>
          <a:bodyPr lIns="126000" tIns="82800" rIns="126000" bIns="82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381000" lvl="0" indent="-381000" eaLnBrk="1" hangingPunct="1">
              <a:spcBef>
                <a:spcPct val="50000"/>
              </a:spcBef>
              <a:buNone/>
            </a:pPr>
            <a:r>
              <a:rPr lang="en-US" altLang="zh-CN" sz="2400" b="1">
                <a:solidFill>
                  <a:schemeClr val="hlink"/>
                </a:solidFill>
                <a:latin typeface="Arial" panose="020B0604020202020204" pitchFamily="34" charset="0"/>
              </a:rPr>
              <a:t>Note:</a:t>
            </a:r>
            <a:endParaRPr lang="en-US" altLang="zh-CN" sz="2400" b="1">
              <a:solidFill>
                <a:schemeClr val="hlink"/>
              </a:solidFill>
              <a:latin typeface="Arial" panose="020B0604020202020204" pitchFamily="34" charset="0"/>
            </a:endParaRPr>
          </a:p>
          <a:p>
            <a:pPr marL="381000" lvl="0" indent="-381000" eaLnBrk="1" hangingPunct="1">
              <a:spcBef>
                <a:spcPct val="50000"/>
              </a:spcBef>
              <a:buNone/>
            </a:pPr>
            <a:r>
              <a:rPr lang="en-US" altLang="zh-CN" sz="2400" b="1">
                <a:sym typeface="Wingdings" panose="05000000000000000000" pitchFamily="2" charset="2"/>
              </a:rPr>
              <a:t>  Subtrees must not connect together.  Therefore every node in the tree is the root of some subtree.</a:t>
            </a:r>
            <a:endParaRPr lang="en-US" altLang="zh-CN" sz="2400" b="1">
              <a:sym typeface="Wingdings" panose="05000000000000000000" pitchFamily="2" charset="2"/>
            </a:endParaRPr>
          </a:p>
          <a:p>
            <a:pPr marL="381000" lvl="0" indent="-381000" eaLnBrk="1" hangingPunct="1">
              <a:spcBef>
                <a:spcPct val="50000"/>
              </a:spcBef>
              <a:buNone/>
            </a:pPr>
            <a:r>
              <a:rPr lang="en-US" altLang="zh-CN" sz="2400" b="1">
                <a:sym typeface="Wingdings" panose="05000000000000000000" pitchFamily="2" charset="2"/>
              </a:rPr>
              <a:t>  There are              edges in a tree with </a:t>
            </a:r>
            <a:r>
              <a:rPr lang="en-US" altLang="zh-CN" sz="2400" b="1" i="1">
                <a:sym typeface="Wingdings" panose="05000000000000000000" pitchFamily="2" charset="2"/>
              </a:rPr>
              <a:t>N</a:t>
            </a:r>
            <a:r>
              <a:rPr lang="en-US" altLang="zh-CN" sz="2400" b="1">
                <a:sym typeface="Wingdings" panose="05000000000000000000" pitchFamily="2" charset="2"/>
              </a:rPr>
              <a:t> nodes.</a:t>
            </a:r>
            <a:endParaRPr lang="en-US" altLang="zh-CN" sz="2400" b="1">
              <a:sym typeface="Wingdings" panose="05000000000000000000" pitchFamily="2" charset="2"/>
            </a:endParaRPr>
          </a:p>
          <a:p>
            <a:pPr marL="381000" lvl="0" indent="-381000" eaLnBrk="1" hangingPunct="1">
              <a:spcBef>
                <a:spcPct val="50000"/>
              </a:spcBef>
              <a:buNone/>
            </a:pPr>
            <a:r>
              <a:rPr lang="en-US" altLang="zh-CN" sz="2400" b="1">
                <a:sym typeface="Wingdings" panose="05000000000000000000" pitchFamily="2" charset="2"/>
              </a:rPr>
              <a:t>  Normally the root is drawn at the top.</a:t>
            </a:r>
            <a:endParaRPr lang="en-US" altLang="zh-CN" sz="2400" b="1"/>
          </a:p>
        </p:txBody>
      </p:sp>
      <p:sp>
        <p:nvSpPr>
          <p:cNvPr id="4118" name="Text Box 22" descr="再生纸"/>
          <p:cNvSpPr txBox="1"/>
          <p:nvPr/>
        </p:nvSpPr>
        <p:spPr>
          <a:xfrm>
            <a:off x="2263775" y="5589588"/>
            <a:ext cx="1219200" cy="457200"/>
          </a:xfrm>
          <a:prstGeom prst="rect">
            <a:avLst/>
          </a:prstGeom>
          <a:noFill/>
          <a:ln w="25400">
            <a:noFill/>
          </a:ln>
        </p:spPr>
        <p:txBody>
          <a:bodyPr lIns="90000" tIns="46800" rIns="90000" bIns="46800">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lgn="ctr" eaLnBrk="1" hangingPunct="1">
              <a:spcBef>
                <a:spcPct val="50000"/>
              </a:spcBef>
              <a:buNone/>
            </a:pPr>
            <a:r>
              <a:rPr lang="en-US" altLang="zh-CN" sz="2400" b="1" i="1">
                <a:solidFill>
                  <a:schemeClr val="hlink"/>
                </a:solidFill>
              </a:rPr>
              <a:t>N</a:t>
            </a:r>
            <a:r>
              <a:rPr lang="en-US" altLang="zh-CN" sz="2400" b="1">
                <a:solidFill>
                  <a:schemeClr val="hlink"/>
                </a:solidFill>
              </a:rPr>
              <a:t> </a:t>
            </a:r>
            <a:r>
              <a:rPr lang="en-US" altLang="zh-CN" sz="2400" b="1">
                <a:solidFill>
                  <a:schemeClr val="hlink"/>
                </a:solidFill>
                <a:sym typeface="Symbol" panose="05050102010706020507" pitchFamily="18" charset="2"/>
              </a:rPr>
              <a:t></a:t>
            </a:r>
            <a:r>
              <a:rPr lang="en-US" altLang="zh-CN" sz="2400" b="1">
                <a:solidFill>
                  <a:schemeClr val="hlink"/>
                </a:solidFill>
              </a:rPr>
              <a:t> 1</a:t>
            </a:r>
            <a:endParaRPr lang="en-US" altLang="zh-CN" sz="2400" b="1" i="1">
              <a:solidFill>
                <a:schemeClr val="hlink"/>
              </a:solidFill>
            </a:endParaRPr>
          </a:p>
        </p:txBody>
      </p:sp>
      <p:sp>
        <p:nvSpPr>
          <p:cNvPr id="41989" name="椭圆 1"/>
          <p:cNvSpPr/>
          <p:nvPr/>
        </p:nvSpPr>
        <p:spPr>
          <a:xfrm>
            <a:off x="1835150" y="2781300"/>
            <a:ext cx="5473700" cy="1079500"/>
          </a:xfrm>
          <a:prstGeom prst="ellipse">
            <a:avLst/>
          </a:prstGeom>
          <a:blipFill rotWithShape="0">
            <a:blip r:embed="rId1"/>
          </a:blipFill>
          <a:ln w="25400" cap="flat" cmpd="sng">
            <a:solidFill>
              <a:schemeClr val="tx1"/>
            </a:solidFill>
            <a:prstDash val="solid"/>
            <a:headEnd type="none" w="med" len="med"/>
            <a:tailEnd type="none" w="med" len="med"/>
          </a:ln>
        </p:spPr>
        <p:txBody>
          <a:bodyPr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1990" name="椭圆 2"/>
          <p:cNvSpPr/>
          <p:nvPr/>
        </p:nvSpPr>
        <p:spPr>
          <a:xfrm>
            <a:off x="3757613" y="2884488"/>
            <a:ext cx="1008062" cy="360362"/>
          </a:xfrm>
          <a:prstGeom prst="ellipse">
            <a:avLst/>
          </a:prstGeom>
          <a:blipFill rotWithShape="0">
            <a:blip r:embed="rId1"/>
          </a:blipFill>
          <a:ln w="25400" cap="flat" cmpd="sng">
            <a:solidFill>
              <a:schemeClr val="tx1"/>
            </a:solidFill>
            <a:prstDash val="solid"/>
            <a:headEnd type="none" w="med" len="med"/>
            <a:tailEnd type="none" w="med" len="med"/>
          </a:ln>
        </p:spPr>
        <p:txBody>
          <a:bodyPr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1991" name="椭圆 3"/>
          <p:cNvSpPr/>
          <p:nvPr/>
        </p:nvSpPr>
        <p:spPr>
          <a:xfrm>
            <a:off x="5076825" y="3079750"/>
            <a:ext cx="1943100" cy="349250"/>
          </a:xfrm>
          <a:prstGeom prst="ellipse">
            <a:avLst/>
          </a:prstGeom>
          <a:blipFill rotWithShape="0">
            <a:blip r:embed="rId1"/>
          </a:blipFill>
          <a:ln w="25400" cap="flat" cmpd="sng">
            <a:solidFill>
              <a:schemeClr val="tx1"/>
            </a:solidFill>
            <a:prstDash val="solid"/>
            <a:headEnd type="none" w="med" len="med"/>
            <a:tailEnd type="none" w="med" len="med"/>
          </a:ln>
        </p:spPr>
        <p:txBody>
          <a:bodyPr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1992" name="椭圆 8"/>
          <p:cNvSpPr/>
          <p:nvPr/>
        </p:nvSpPr>
        <p:spPr>
          <a:xfrm>
            <a:off x="4035425" y="3427413"/>
            <a:ext cx="1689100" cy="360362"/>
          </a:xfrm>
          <a:prstGeom prst="ellipse">
            <a:avLst/>
          </a:prstGeom>
          <a:blipFill rotWithShape="0">
            <a:blip r:embed="rId1"/>
          </a:blipFill>
          <a:ln w="25400" cap="flat" cmpd="sng">
            <a:solidFill>
              <a:schemeClr val="tx1"/>
            </a:solidFill>
            <a:prstDash val="solid"/>
            <a:headEnd type="none" w="med" len="med"/>
            <a:tailEnd type="none" w="med" len="med"/>
          </a:ln>
        </p:spPr>
        <p:txBody>
          <a:bodyPr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1993" name="椭圆 9"/>
          <p:cNvSpPr/>
          <p:nvPr/>
        </p:nvSpPr>
        <p:spPr>
          <a:xfrm>
            <a:off x="2873375" y="3094038"/>
            <a:ext cx="1008063" cy="688975"/>
          </a:xfrm>
          <a:prstGeom prst="ellipse">
            <a:avLst/>
          </a:prstGeom>
          <a:blipFill rotWithShape="0">
            <a:blip r:embed="rId1"/>
          </a:blipFill>
          <a:ln w="25400" cap="flat" cmpd="sng">
            <a:solidFill>
              <a:schemeClr val="tx1"/>
            </a:solidFill>
            <a:prstDash val="solid"/>
            <a:headEnd type="none" w="med" len="med"/>
            <a:tailEnd type="none" w="med" len="med"/>
          </a:ln>
        </p:spPr>
        <p:txBody>
          <a:bodyPr lIns="90000" tIns="46800" rIns="90000" bIns="46800" anchor="ctr" anchorCtr="0"/>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eaLnBrk="1" hangingPunct="1">
              <a:spcBef>
                <a:spcPct val="0"/>
              </a:spcBef>
              <a:buNone/>
            </a:pPr>
            <a:endParaRPr lang="zh-CN" altLang="en-US" sz="2400" b="1"/>
          </a:p>
        </p:txBody>
      </p:sp>
      <p:sp>
        <p:nvSpPr>
          <p:cNvPr id="41994" name="文本框 4"/>
          <p:cNvSpPr txBox="1"/>
          <p:nvPr/>
        </p:nvSpPr>
        <p:spPr>
          <a:xfrm>
            <a:off x="2039938" y="3079750"/>
            <a:ext cx="1008062"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a:t>root</a:t>
            </a:r>
            <a:endParaRPr lang="zh-CN" altLang="en-US" sz="2400" b="1"/>
          </a:p>
        </p:txBody>
      </p:sp>
      <p:sp>
        <p:nvSpPr>
          <p:cNvPr id="41995" name="文本框 5"/>
          <p:cNvSpPr txBox="1"/>
          <p:nvPr/>
        </p:nvSpPr>
        <p:spPr>
          <a:xfrm>
            <a:off x="3119438" y="3236913"/>
            <a:ext cx="576262"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i="1">
                <a:sym typeface="Symbol" panose="05050102010706020507" pitchFamily="18" charset="2"/>
              </a:rPr>
              <a:t>T</a:t>
            </a:r>
            <a:r>
              <a:rPr lang="en-US" altLang="zh-CN" sz="2400" b="1" baseline="-25000">
                <a:sym typeface="Symbol" panose="05050102010706020507" pitchFamily="18" charset="2"/>
              </a:rPr>
              <a:t>1</a:t>
            </a:r>
            <a:endParaRPr lang="zh-CN" altLang="en-US" sz="2400" b="1"/>
          </a:p>
        </p:txBody>
      </p:sp>
      <p:sp>
        <p:nvSpPr>
          <p:cNvPr id="41996" name="文本框 12"/>
          <p:cNvSpPr txBox="1"/>
          <p:nvPr/>
        </p:nvSpPr>
        <p:spPr>
          <a:xfrm>
            <a:off x="3954463" y="2792413"/>
            <a:ext cx="576262" cy="4619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i="1">
                <a:sym typeface="Symbol" panose="05050102010706020507" pitchFamily="18" charset="2"/>
              </a:rPr>
              <a:t>T</a:t>
            </a:r>
            <a:r>
              <a:rPr lang="en-US" altLang="zh-CN" sz="2400" b="1" baseline="-25000">
                <a:sym typeface="Symbol" panose="05050102010706020507" pitchFamily="18" charset="2"/>
              </a:rPr>
              <a:t>2</a:t>
            </a:r>
            <a:endParaRPr lang="zh-CN" altLang="en-US" sz="2400" b="1"/>
          </a:p>
        </p:txBody>
      </p:sp>
      <p:sp>
        <p:nvSpPr>
          <p:cNvPr id="41997" name="文本框 13"/>
          <p:cNvSpPr txBox="1"/>
          <p:nvPr/>
        </p:nvSpPr>
        <p:spPr>
          <a:xfrm>
            <a:off x="4545013" y="3346450"/>
            <a:ext cx="576262"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i="1">
                <a:sym typeface="Symbol" panose="05050102010706020507" pitchFamily="18" charset="2"/>
              </a:rPr>
              <a:t>T</a:t>
            </a:r>
            <a:r>
              <a:rPr lang="en-US" altLang="zh-CN" sz="2400" b="1" baseline="-25000">
                <a:sym typeface="Symbol" panose="05050102010706020507" pitchFamily="18" charset="2"/>
              </a:rPr>
              <a:t>3</a:t>
            </a:r>
            <a:endParaRPr lang="zh-CN" altLang="en-US" sz="2400" b="1"/>
          </a:p>
        </p:txBody>
      </p:sp>
      <p:sp>
        <p:nvSpPr>
          <p:cNvPr id="41998" name="文本框 14"/>
          <p:cNvSpPr txBox="1"/>
          <p:nvPr/>
        </p:nvSpPr>
        <p:spPr>
          <a:xfrm>
            <a:off x="5737225" y="2990850"/>
            <a:ext cx="576263" cy="4619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kumimoji="1" sz="3200" b="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stStyle>
          <a:p>
            <a:pPr marL="0" lvl="0" indent="0">
              <a:spcBef>
                <a:spcPct val="0"/>
              </a:spcBef>
              <a:buNone/>
            </a:pPr>
            <a:r>
              <a:rPr lang="en-US" altLang="zh-CN" sz="2400" b="1" i="1">
                <a:sym typeface="Symbol" panose="05050102010706020507" pitchFamily="18" charset="2"/>
              </a:rPr>
              <a:t>T</a:t>
            </a:r>
            <a:r>
              <a:rPr lang="en-US" altLang="zh-CN" sz="2400" b="1" baseline="-25000">
                <a:sym typeface="Symbol" panose="05050102010706020507" pitchFamily="18" charset="2"/>
              </a:rPr>
              <a:t>4</a:t>
            </a:r>
            <a:endParaRPr lang="zh-CN" altLang="en-US" sz="24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grpId="0" nodeType="afterEffect">
                                  <p:stCondLst>
                                    <p:cond delay="0"/>
                                  </p:stCondLst>
                                  <p:childTnLst>
                                    <p:set>
                                      <p:cBhvr>
                                        <p:cTn id="6" dur="1" fill="hold">
                                          <p:stCondLst>
                                            <p:cond delay="0"/>
                                          </p:stCondLst>
                                        </p:cTn>
                                        <p:tgtEl>
                                          <p:spTgt spid="4115"/>
                                        </p:tgtEl>
                                        <p:attrNameLst>
                                          <p:attrName>style.visibility</p:attrName>
                                        </p:attrNameLst>
                                      </p:cBhvr>
                                      <p:to>
                                        <p:strVal val="visible"/>
                                      </p:to>
                                    </p:set>
                                    <p:animEffect transition="in" filter="strips(downRight)">
                                      <p:cBhvr>
                                        <p:cTn id="7" dur="500"/>
                                        <p:tgtEl>
                                          <p:spTgt spid="4115"/>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4117"/>
                                        </p:tgtEl>
                                        <p:attrNameLst>
                                          <p:attrName>style.visibility</p:attrName>
                                        </p:attrNameLst>
                                      </p:cBhvr>
                                      <p:to>
                                        <p:strVal val="visible"/>
                                      </p:to>
                                    </p:set>
                                    <p:animEffect transition="in" filter="box(in)">
                                      <p:cBhvr>
                                        <p:cTn id="12" dur="500"/>
                                        <p:tgtEl>
                                          <p:spTgt spid="41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118"/>
                                        </p:tgtEl>
                                        <p:attrNameLst>
                                          <p:attrName>style.visibility</p:attrName>
                                        </p:attrNameLst>
                                      </p:cBhvr>
                                      <p:to>
                                        <p:strVal val="visible"/>
                                      </p:to>
                                    </p:set>
                                    <p:animEffect transition="in" filter="wipe(up)">
                                      <p:cBhvr>
                                        <p:cTn id="17" dur="500"/>
                                        <p:tgtEl>
                                          <p:spTgt spid="4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5" grpId="0"/>
      <p:bldP spid="4117" grpId="0" animBg="1"/>
      <p:bldP spid="4118" grpId="0"/>
    </p:bldLst>
  </p:timing>
</p:sld>
</file>

<file path=ppt/tags/tag1.xml><?xml version="1.0" encoding="utf-8"?>
<p:tagLst xmlns:p="http://schemas.openxmlformats.org/presentationml/2006/main">
  <p:tag name="KSO_WPP_MARK_KEY" val="1dbfb069-0d9f-4499-94ce-401c0851d026"/>
  <p:tag name="COMMONDATA" val="eyJoZGlkIjoiNmU3NDZmNTEwZWQxMDZjMmEwMzM2YjJhNTU0NmYxNDEifQ=="/>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默认设计模板">
  <a:themeElements>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chemeClr val="tx1"/>
          </a:solidFill>
          <a:prstDash val="solid"/>
          <a:round/>
          <a:headEnd type="none" w="med" len="med"/>
          <a:tailEnd type="none" w="med" len="med"/>
        </a:ln>
      </a:spPr>
      <a:bodyPr vert="horz" wrap="squar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chemeClr val="tx1"/>
          </a:solidFill>
          <a:prstDash val="solid"/>
          <a:round/>
          <a:headEnd type="none" w="med" len="med"/>
          <a:tailEnd type="none" w="med" len="med"/>
        </a:ln>
      </a:spPr>
      <a:bodyPr vert="horz" wrap="squar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fontScheme name="1_默认设计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chemeClr val="tx1"/>
          </a:solidFill>
          <a:prstDash val="solid"/>
          <a:round/>
          <a:headEnd type="none" w="med" len="med"/>
          <a:tailEnd type="none" w="med" len="med"/>
        </a:ln>
      </a:spPr>
      <a:bodyPr vert="horz" wrap="squar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chemeClr val="tx1"/>
          </a:solidFill>
          <a:prstDash val="solid"/>
          <a:round/>
          <a:headEnd type="none" w="med" len="med"/>
          <a:tailEnd type="none" w="med" len="med"/>
        </a:ln>
      </a:spPr>
      <a:bodyPr vert="horz" wrap="square" lIns="90000" tIns="46800" rIns="90000" bIns="46800" numCol="1" anchor="ctr" anchorCtr="0" compatLnSpc="1"/>
      <a:lstStyle>
        <a:defPPr marL="0" marR="0" indent="0" algn="l" defTabSz="914400" rtl="0" eaLnBrk="1" fontAlgn="base" latinLnBrk="0" hangingPunct="1">
          <a:lnSpc>
            <a:spcPct val="100000"/>
          </a:lnSpc>
          <a:spcBef>
            <a:spcPct val="0"/>
          </a:spcBef>
          <a:spcAft>
            <a:spcPct val="0"/>
          </a:spcAft>
          <a:buClrTx/>
          <a:buSzTx/>
          <a:buFontTx/>
          <a:buNone/>
          <a:defRPr kumimoji="1" lang="zh-CN" altLang="en-US" sz="2400" b="1"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1_默认设计模板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1_默认设计模板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1_默认设计模板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1_默认设计模板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1_默认设计模板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1_默认设计模板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1_默认设计模板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29016</Words>
  <Application>WPS 演示</Application>
  <PresentationFormat>全屏显示(4:3)</PresentationFormat>
  <Paragraphs>4078</Paragraphs>
  <Slides>89</Slides>
  <Notes>51</Notes>
  <HiddenSlides>0</HiddenSlides>
  <MMClips>0</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15</vt:i4>
      </vt:variant>
      <vt:variant>
        <vt:lpstr>幻灯片标题</vt:lpstr>
      </vt:variant>
      <vt:variant>
        <vt:i4>89</vt:i4>
      </vt:variant>
    </vt:vector>
  </HeadingPairs>
  <TitlesOfParts>
    <vt:vector size="130" baseType="lpstr">
      <vt:lpstr>Arial</vt:lpstr>
      <vt:lpstr>宋体</vt:lpstr>
      <vt:lpstr>Wingdings</vt:lpstr>
      <vt:lpstr>Times New Roman</vt:lpstr>
      <vt:lpstr>Webdings</vt:lpstr>
      <vt:lpstr>Verdana</vt:lpstr>
      <vt:lpstr>ArialMT</vt:lpstr>
      <vt:lpstr>Segoe Print</vt:lpstr>
      <vt:lpstr>Arial-ItalicMT</vt:lpstr>
      <vt:lpstr>楷体_GB2312</vt:lpstr>
      <vt:lpstr>新宋体</vt:lpstr>
      <vt:lpstr>CourierNewPS-BoldMT</vt:lpstr>
      <vt:lpstr>Symbol</vt:lpstr>
      <vt:lpstr>微软雅黑</vt:lpstr>
      <vt:lpstr>Arial Unicode MS</vt:lpstr>
      <vt:lpstr>MS Hei</vt:lpstr>
      <vt:lpstr>Arial Unicode MS</vt:lpstr>
      <vt:lpstr>Impact</vt:lpstr>
      <vt:lpstr>隶书</vt:lpstr>
      <vt:lpstr>楷体_GB2312</vt:lpstr>
      <vt:lpstr>Times New Roman</vt:lpstr>
      <vt:lpstr>Monotype Sorts</vt:lpstr>
      <vt:lpstr>Wingdings</vt:lpstr>
      <vt:lpstr>黑体</vt:lpstr>
      <vt:lpstr>默认设计模板</vt:lpstr>
      <vt:lpstr>1_默认设计模板</vt:lpstr>
      <vt:lpstr>Equation.3</vt:lpstr>
      <vt:lpstr>MS_ClipArt_Gallery.5</vt:lpstr>
      <vt:lpstr>Equation.3</vt:lpstr>
      <vt:lpstr>Equation.3</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PowerPoint 演示文稿</vt:lpstr>
      <vt:lpstr>PowerPoint 演示文稿</vt:lpstr>
      <vt:lpstr>PowerPoint 演示文稿</vt:lpstr>
      <vt:lpstr>PowerPoint 演示文稿</vt:lpstr>
      <vt:lpstr>DNS Name Space</vt:lpstr>
      <vt:lpstr>BOM</vt:lpstr>
      <vt:lpstr>XML example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Application of Search tree</vt:lpstr>
      <vt:lpstr>树的广义表表示</vt:lpstr>
      <vt:lpstr>广义表</vt:lpstr>
      <vt:lpstr>广义表的定义</vt:lpstr>
      <vt:lpstr>广义表的定义</vt:lpstr>
      <vt:lpstr>广义表的结构特点</vt:lpstr>
      <vt:lpstr>广义表的结构特点</vt:lpstr>
      <vt:lpstr>广义表的结构特点</vt:lpstr>
      <vt:lpstr>广义表的结构特点</vt:lpstr>
      <vt:lpstr>由广义表建树</vt:lpstr>
      <vt:lpstr>由广义表L建树</vt:lpstr>
      <vt:lpstr>PowerPoint 演示文稿</vt:lpstr>
      <vt:lpstr>最优树的定义</vt:lpstr>
      <vt:lpstr>最优树的定义</vt:lpstr>
      <vt:lpstr>最优树的定义</vt:lpstr>
      <vt:lpstr>最优树的定义</vt:lpstr>
      <vt:lpstr>如何构造哈夫曼树</vt:lpstr>
      <vt:lpstr>如何构造哈夫曼树</vt:lpstr>
      <vt:lpstr>PowerPoint 演示文稿</vt:lpstr>
      <vt:lpstr>PowerPoint 演示文稿</vt:lpstr>
      <vt:lpstr>哈夫曼编码</vt:lpstr>
      <vt:lpstr>PowerPoint 演示文稿</vt:lpstr>
      <vt:lpstr>PowerPoint 演示文稿</vt:lpstr>
      <vt:lpstr>2005考研试题</vt:lpstr>
      <vt:lpstr>2005考研试题</vt:lpstr>
      <vt:lpstr>2005考研试题</vt:lpstr>
      <vt:lpstr>2006考研试题</vt:lpstr>
      <vt:lpstr>PowerPoint 演示文稿</vt:lpstr>
      <vt:lpstr>PowerPoint 演示文稿</vt:lpstr>
      <vt:lpstr>2007考研试题</vt:lpstr>
      <vt:lpstr>2008考研试题</vt:lpstr>
      <vt:lpstr>Exercises</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rz</dc:creator>
  <cp:lastModifiedBy>不负光阴☀</cp:lastModifiedBy>
  <cp:revision>495</cp:revision>
  <dcterms:created xsi:type="dcterms:W3CDTF">2000-07-24T11:13:00Z</dcterms:created>
  <dcterms:modified xsi:type="dcterms:W3CDTF">2022-12-17T04:53:54Z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12C1FA09951548EFB1AD2428487713DE</vt:lpwstr>
  </property>
  <property fmtid="{D5CDD505-2E9C-101B-9397-08002B2CF9AE}" pid="3" name="KSOProductBuildVer">
    <vt:lpwstr>2052-11.1.0.12763</vt:lpwstr>
  </property>
</Properties>
</file>